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2" r:id="rId1"/>
    <p:sldMasterId id="2147483756" r:id="rId2"/>
    <p:sldMasterId id="2147483769" r:id="rId3"/>
  </p:sldMasterIdLst>
  <p:notesMasterIdLst>
    <p:notesMasterId r:id="rId44"/>
  </p:notesMasterIdLst>
  <p:handoutMasterIdLst>
    <p:handoutMasterId r:id="rId45"/>
  </p:handoutMasterIdLst>
  <p:sldIdLst>
    <p:sldId id="861" r:id="rId4"/>
    <p:sldId id="348" r:id="rId5"/>
    <p:sldId id="328" r:id="rId6"/>
    <p:sldId id="295" r:id="rId7"/>
    <p:sldId id="863" r:id="rId8"/>
    <p:sldId id="858" r:id="rId9"/>
    <p:sldId id="864" r:id="rId10"/>
    <p:sldId id="258" r:id="rId11"/>
    <p:sldId id="562" r:id="rId12"/>
    <p:sldId id="268" r:id="rId13"/>
    <p:sldId id="575" r:id="rId14"/>
    <p:sldId id="855" r:id="rId15"/>
    <p:sldId id="566" r:id="rId16"/>
    <p:sldId id="793" r:id="rId17"/>
    <p:sldId id="572" r:id="rId18"/>
    <p:sldId id="267" r:id="rId19"/>
    <p:sldId id="577" r:id="rId20"/>
    <p:sldId id="825" r:id="rId21"/>
    <p:sldId id="582" r:id="rId22"/>
    <p:sldId id="592" r:id="rId23"/>
    <p:sldId id="829" r:id="rId24"/>
    <p:sldId id="847" r:id="rId25"/>
    <p:sldId id="846" r:id="rId26"/>
    <p:sldId id="848" r:id="rId27"/>
    <p:sldId id="849" r:id="rId28"/>
    <p:sldId id="838" r:id="rId29"/>
    <p:sldId id="850" r:id="rId30"/>
    <p:sldId id="799" r:id="rId31"/>
    <p:sldId id="614" r:id="rId32"/>
    <p:sldId id="591" r:id="rId33"/>
    <p:sldId id="839" r:id="rId34"/>
    <p:sldId id="815" r:id="rId35"/>
    <p:sldId id="837" r:id="rId36"/>
    <p:sldId id="840" r:id="rId37"/>
    <p:sldId id="581" r:id="rId38"/>
    <p:sldId id="854" r:id="rId39"/>
    <p:sldId id="278" r:id="rId40"/>
    <p:sldId id="857" r:id="rId41"/>
    <p:sldId id="860" r:id="rId42"/>
    <p:sldId id="717" r:id="rId43"/>
  </p:sldIdLst>
  <p:sldSz cx="9144000" cy="6858000" type="screen4x3"/>
  <p:notesSz cx="7053263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ri A. Rasmussen" initials="LAR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E65450"/>
    <a:srgbClr val="FFFFDD"/>
    <a:srgbClr val="DDDDDD"/>
    <a:srgbClr val="FFFFCC"/>
    <a:srgbClr val="FFE989"/>
    <a:srgbClr val="C0C0C0"/>
    <a:srgbClr val="B2B2B2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798" autoAdjust="0"/>
    <p:restoredTop sz="77177" autoAdjust="0"/>
  </p:normalViewPr>
  <p:slideViewPr>
    <p:cSldViewPr>
      <p:cViewPr varScale="1">
        <p:scale>
          <a:sx n="94" d="100"/>
          <a:sy n="94" d="100"/>
        </p:scale>
        <p:origin x="95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40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7248"/>
    </p:cViewPr>
  </p:sorterViewPr>
  <p:notesViewPr>
    <p:cSldViewPr>
      <p:cViewPr varScale="1">
        <p:scale>
          <a:sx n="85" d="100"/>
          <a:sy n="85" d="100"/>
        </p:scale>
        <p:origin x="3834" y="108"/>
      </p:cViewPr>
      <p:guideLst>
        <p:guide orient="horz" pos="2932"/>
        <p:guide pos="22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image" Target="../media/image62.jpeg"/><Relationship Id="rId4" Type="http://schemas.openxmlformats.org/officeDocument/2006/relationships/image" Target="../media/image65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Relationship Id="rId4" Type="http://schemas.openxmlformats.org/officeDocument/2006/relationships/image" Target="../media/image71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image" Target="../media/image73.jpeg"/><Relationship Id="rId4" Type="http://schemas.openxmlformats.org/officeDocument/2006/relationships/image" Target="../media/image7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image" Target="../media/image62.jpeg"/><Relationship Id="rId4" Type="http://schemas.openxmlformats.org/officeDocument/2006/relationships/image" Target="../media/image6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Relationship Id="rId4" Type="http://schemas.openxmlformats.org/officeDocument/2006/relationships/image" Target="../media/image7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image" Target="../media/image73.jpeg"/><Relationship Id="rId4" Type="http://schemas.openxmlformats.org/officeDocument/2006/relationships/image" Target="../media/image7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76B6EE-19D8-477B-A958-841E9E6167B8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BF55DB-C18E-4E42-A79E-FD5483FF5C15}">
      <dgm:prSet phldrT="[Text]"/>
      <dgm:spPr/>
      <dgm:t>
        <a:bodyPr/>
        <a:lstStyle/>
        <a:p>
          <a:r>
            <a:rPr lang="en-US" dirty="0"/>
            <a:t>Physical</a:t>
          </a:r>
        </a:p>
      </dgm:t>
    </dgm:pt>
    <dgm:pt modelId="{20A56154-72DE-46DB-918B-5C7E6BC27AC3}" type="parTrans" cxnId="{A9A725DB-C626-4CA1-8F5D-A64EA0A69482}">
      <dgm:prSet/>
      <dgm:spPr/>
      <dgm:t>
        <a:bodyPr/>
        <a:lstStyle/>
        <a:p>
          <a:endParaRPr lang="en-US"/>
        </a:p>
      </dgm:t>
    </dgm:pt>
    <dgm:pt modelId="{C1EAF2A5-1AF7-4509-B326-954B61F95A29}" type="sibTrans" cxnId="{A9A725DB-C626-4CA1-8F5D-A64EA0A69482}">
      <dgm:prSet/>
      <dgm:spPr/>
      <dgm:t>
        <a:bodyPr/>
        <a:lstStyle/>
        <a:p>
          <a:endParaRPr lang="en-US"/>
        </a:p>
      </dgm:t>
    </dgm:pt>
    <dgm:pt modelId="{789E1D60-AEF2-40C1-B7CA-D82CEA96D800}">
      <dgm:prSet phldrT="[Text]"/>
      <dgm:spPr/>
      <dgm:t>
        <a:bodyPr/>
        <a:lstStyle/>
        <a:p>
          <a:r>
            <a:rPr lang="en-US" dirty="0"/>
            <a:t>Mental</a:t>
          </a:r>
        </a:p>
      </dgm:t>
    </dgm:pt>
    <dgm:pt modelId="{E3B577E3-B818-4E0B-9C9B-76B1BE53DBDA}" type="parTrans" cxnId="{77E89EC5-7E05-4389-8A96-3873938D85A2}">
      <dgm:prSet/>
      <dgm:spPr/>
      <dgm:t>
        <a:bodyPr/>
        <a:lstStyle/>
        <a:p>
          <a:endParaRPr lang="en-US"/>
        </a:p>
      </dgm:t>
    </dgm:pt>
    <dgm:pt modelId="{B5EA6552-512F-4155-BF81-19873286F380}" type="sibTrans" cxnId="{77E89EC5-7E05-4389-8A96-3873938D85A2}">
      <dgm:prSet/>
      <dgm:spPr/>
      <dgm:t>
        <a:bodyPr/>
        <a:lstStyle/>
        <a:p>
          <a:endParaRPr lang="en-US"/>
        </a:p>
      </dgm:t>
    </dgm:pt>
    <dgm:pt modelId="{13A80D37-3355-4D09-A534-B4A0F2032142}">
      <dgm:prSet phldrT="[Text]"/>
      <dgm:spPr/>
      <dgm:t>
        <a:bodyPr/>
        <a:lstStyle/>
        <a:p>
          <a:r>
            <a:rPr lang="en-US" dirty="0"/>
            <a:t>Emotional</a:t>
          </a:r>
        </a:p>
      </dgm:t>
    </dgm:pt>
    <dgm:pt modelId="{C5F06A6E-7B7E-4A64-B597-F4F143C5ACA7}" type="parTrans" cxnId="{BEFFDC40-E94F-484C-9D9A-7B2C8266DC39}">
      <dgm:prSet/>
      <dgm:spPr/>
      <dgm:t>
        <a:bodyPr/>
        <a:lstStyle/>
        <a:p>
          <a:endParaRPr lang="en-US"/>
        </a:p>
      </dgm:t>
    </dgm:pt>
    <dgm:pt modelId="{0D09354C-BF51-4761-8491-C0EDA1F5EBB1}" type="sibTrans" cxnId="{BEFFDC40-E94F-484C-9D9A-7B2C8266DC39}">
      <dgm:prSet/>
      <dgm:spPr/>
      <dgm:t>
        <a:bodyPr/>
        <a:lstStyle/>
        <a:p>
          <a:endParaRPr lang="en-US"/>
        </a:p>
      </dgm:t>
    </dgm:pt>
    <dgm:pt modelId="{953B4107-7A38-4E06-A8A2-FE9426F562F0}">
      <dgm:prSet phldrT="[Text]"/>
      <dgm:spPr/>
      <dgm:t>
        <a:bodyPr/>
        <a:lstStyle/>
        <a:p>
          <a:r>
            <a:rPr lang="en-US" dirty="0"/>
            <a:t>Spiritual</a:t>
          </a:r>
        </a:p>
      </dgm:t>
    </dgm:pt>
    <dgm:pt modelId="{670F0A25-0CD3-432F-8333-E79D5203C52C}" type="parTrans" cxnId="{25AF63A8-54AD-4187-82E7-C682A8E66556}">
      <dgm:prSet/>
      <dgm:spPr/>
      <dgm:t>
        <a:bodyPr/>
        <a:lstStyle/>
        <a:p>
          <a:endParaRPr lang="en-US"/>
        </a:p>
      </dgm:t>
    </dgm:pt>
    <dgm:pt modelId="{820108C9-18E8-42A0-B6E8-318801D91FD3}" type="sibTrans" cxnId="{25AF63A8-54AD-4187-82E7-C682A8E66556}">
      <dgm:prSet/>
      <dgm:spPr/>
      <dgm:t>
        <a:bodyPr/>
        <a:lstStyle/>
        <a:p>
          <a:endParaRPr lang="en-US"/>
        </a:p>
      </dgm:t>
    </dgm:pt>
    <dgm:pt modelId="{9F6F5698-3F08-4FC8-ACA7-079B37679230}" type="pres">
      <dgm:prSet presAssocID="{6676B6EE-19D8-477B-A958-841E9E6167B8}" presName="Name0" presStyleCnt="0">
        <dgm:presLayoutVars>
          <dgm:dir/>
          <dgm:resizeHandles val="exact"/>
        </dgm:presLayoutVars>
      </dgm:prSet>
      <dgm:spPr/>
    </dgm:pt>
    <dgm:pt modelId="{B33A1754-8D2C-4145-8F47-3F9224463DA3}" type="pres">
      <dgm:prSet presAssocID="{8DBF55DB-C18E-4E42-A79E-FD5483FF5C15}" presName="compNode" presStyleCnt="0"/>
      <dgm:spPr/>
    </dgm:pt>
    <dgm:pt modelId="{68119D7D-EE3C-4319-AC82-6006B14E17FE}" type="pres">
      <dgm:prSet presAssocID="{8DBF55DB-C18E-4E42-A79E-FD5483FF5C15}" presName="pictRect" presStyleLbl="node1" presStyleIdx="0" presStyleCnt="4" custLinFactNeighborX="-42686" custLinFactNeighborY="579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512BFACE-57A6-4FE8-872B-981FD1B2FE19}" type="pres">
      <dgm:prSet presAssocID="{8DBF55DB-C18E-4E42-A79E-FD5483FF5C15}" presName="textRect" presStyleLbl="revTx" presStyleIdx="0" presStyleCnt="4" custLinFactNeighborX="-46576" custLinFactNeighborY="12317">
        <dgm:presLayoutVars>
          <dgm:bulletEnabled val="1"/>
        </dgm:presLayoutVars>
      </dgm:prSet>
      <dgm:spPr/>
    </dgm:pt>
    <dgm:pt modelId="{811DD213-B99E-441F-A120-DF07CA5D07B5}" type="pres">
      <dgm:prSet presAssocID="{C1EAF2A5-1AF7-4509-B326-954B61F95A29}" presName="sibTrans" presStyleLbl="sibTrans2D1" presStyleIdx="0" presStyleCnt="0"/>
      <dgm:spPr/>
    </dgm:pt>
    <dgm:pt modelId="{5C9D6ED1-7949-43E2-B82A-36C31AB9FDD7}" type="pres">
      <dgm:prSet presAssocID="{789E1D60-AEF2-40C1-B7CA-D82CEA96D800}" presName="compNode" presStyleCnt="0"/>
      <dgm:spPr/>
    </dgm:pt>
    <dgm:pt modelId="{555CA1D5-F124-492D-B9ED-98A77FF2A502}" type="pres">
      <dgm:prSet presAssocID="{789E1D60-AEF2-40C1-B7CA-D82CEA96D800}" presName="pictRect" presStyleLbl="node1" presStyleIdx="1" presStyleCnt="4" custLinFactNeighborX="-39888" custLinFactNeighborY="579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9C374BE5-6B08-4A93-A062-06D9748E0ED7}" type="pres">
      <dgm:prSet presAssocID="{789E1D60-AEF2-40C1-B7CA-D82CEA96D800}" presName="textRect" presStyleLbl="revTx" presStyleIdx="1" presStyleCnt="4" custLinFactNeighborX="-40458" custLinFactNeighborY="13766">
        <dgm:presLayoutVars>
          <dgm:bulletEnabled val="1"/>
        </dgm:presLayoutVars>
      </dgm:prSet>
      <dgm:spPr/>
    </dgm:pt>
    <dgm:pt modelId="{2FA083B7-1374-440C-931F-00307C4F018B}" type="pres">
      <dgm:prSet presAssocID="{B5EA6552-512F-4155-BF81-19873286F380}" presName="sibTrans" presStyleLbl="sibTrans2D1" presStyleIdx="0" presStyleCnt="0"/>
      <dgm:spPr/>
    </dgm:pt>
    <dgm:pt modelId="{0D8A376D-5D1F-4298-903D-F3615B574E3F}" type="pres">
      <dgm:prSet presAssocID="{13A80D37-3355-4D09-A534-B4A0F2032142}" presName="compNode" presStyleCnt="0"/>
      <dgm:spPr/>
    </dgm:pt>
    <dgm:pt modelId="{398F7307-29CA-450C-B2B2-C1EBFEE4EC68}" type="pres">
      <dgm:prSet presAssocID="{13A80D37-3355-4D09-A534-B4A0F2032142}" presName="pictRect" presStyleLbl="node1" presStyleIdx="2" presStyleCnt="4" custLinFactX="-100000" custLinFactY="75158" custLinFactNeighborX="-162695" custLinFactNeighborY="10000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E05C0D21-5972-43AA-8428-5D61D4A50DC9}" type="pres">
      <dgm:prSet presAssocID="{13A80D37-3355-4D09-A534-B4A0F2032142}" presName="textRect" presStyleLbl="revTx" presStyleIdx="2" presStyleCnt="4" custLinFactX="-100000" custLinFactY="138783" custLinFactNeighborX="-158805" custLinFactNeighborY="200000">
        <dgm:presLayoutVars>
          <dgm:bulletEnabled val="1"/>
        </dgm:presLayoutVars>
      </dgm:prSet>
      <dgm:spPr/>
    </dgm:pt>
    <dgm:pt modelId="{F93A1A5E-E29B-4031-8FD2-94E6D33B1DAE}" type="pres">
      <dgm:prSet presAssocID="{0D09354C-BF51-4761-8491-C0EDA1F5EBB1}" presName="sibTrans" presStyleLbl="sibTrans2D1" presStyleIdx="0" presStyleCnt="0"/>
      <dgm:spPr/>
    </dgm:pt>
    <dgm:pt modelId="{EA38E826-D152-43D6-BF8C-EB5E698A5A07}" type="pres">
      <dgm:prSet presAssocID="{953B4107-7A38-4E06-A8A2-FE9426F562F0}" presName="compNode" presStyleCnt="0"/>
      <dgm:spPr/>
    </dgm:pt>
    <dgm:pt modelId="{A91CB343-88D8-492C-AD85-010C86DE9901}" type="pres">
      <dgm:prSet presAssocID="{953B4107-7A38-4E06-A8A2-FE9426F562F0}" presName="pictRect" presStyleLbl="node1" presStyleIdx="3" presStyleCnt="4" custLinFactNeighborX="-38269" custLinFactNeighborY="6798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B93E9957-B948-4FA5-BFCF-C039C9C640C6}" type="pres">
      <dgm:prSet presAssocID="{953B4107-7A38-4E06-A8A2-FE9426F562F0}" presName="textRect" presStyleLbl="revTx" presStyleIdx="3" presStyleCnt="4" custLinFactNeighborX="-38999" custLinFactNeighborY="9299">
        <dgm:presLayoutVars>
          <dgm:bulletEnabled val="1"/>
        </dgm:presLayoutVars>
      </dgm:prSet>
      <dgm:spPr/>
    </dgm:pt>
  </dgm:ptLst>
  <dgm:cxnLst>
    <dgm:cxn modelId="{2A9E3C10-DE73-BC4F-9596-5A480632DF13}" type="presOf" srcId="{C1EAF2A5-1AF7-4509-B326-954B61F95A29}" destId="{811DD213-B99E-441F-A120-DF07CA5D07B5}" srcOrd="0" destOrd="0" presId="urn:microsoft.com/office/officeart/2005/8/layout/pList1"/>
    <dgm:cxn modelId="{6BBF303C-56D1-F34A-AC98-B52D9CE76D3F}" type="presOf" srcId="{8DBF55DB-C18E-4E42-A79E-FD5483FF5C15}" destId="{512BFACE-57A6-4FE8-872B-981FD1B2FE19}" srcOrd="0" destOrd="0" presId="urn:microsoft.com/office/officeart/2005/8/layout/pList1"/>
    <dgm:cxn modelId="{45F9DC3C-8EEC-4F42-B33C-7F5F68E2E4C5}" type="presOf" srcId="{13A80D37-3355-4D09-A534-B4A0F2032142}" destId="{E05C0D21-5972-43AA-8428-5D61D4A50DC9}" srcOrd="0" destOrd="0" presId="urn:microsoft.com/office/officeart/2005/8/layout/pList1"/>
    <dgm:cxn modelId="{BEFFDC40-E94F-484C-9D9A-7B2C8266DC39}" srcId="{6676B6EE-19D8-477B-A958-841E9E6167B8}" destId="{13A80D37-3355-4D09-A534-B4A0F2032142}" srcOrd="2" destOrd="0" parTransId="{C5F06A6E-7B7E-4A64-B597-F4F143C5ACA7}" sibTransId="{0D09354C-BF51-4761-8491-C0EDA1F5EBB1}"/>
    <dgm:cxn modelId="{67188148-A2F8-EC4A-A5EE-EDBEE0BF84DB}" type="presOf" srcId="{789E1D60-AEF2-40C1-B7CA-D82CEA96D800}" destId="{9C374BE5-6B08-4A93-A062-06D9748E0ED7}" srcOrd="0" destOrd="0" presId="urn:microsoft.com/office/officeart/2005/8/layout/pList1"/>
    <dgm:cxn modelId="{5FBB6F4D-0264-3B43-AD81-9809B49FF083}" type="presOf" srcId="{B5EA6552-512F-4155-BF81-19873286F380}" destId="{2FA083B7-1374-440C-931F-00307C4F018B}" srcOrd="0" destOrd="0" presId="urn:microsoft.com/office/officeart/2005/8/layout/pList1"/>
    <dgm:cxn modelId="{57E2504F-0B39-A248-8FB4-0D1AD0A994F2}" type="presOf" srcId="{6676B6EE-19D8-477B-A958-841E9E6167B8}" destId="{9F6F5698-3F08-4FC8-ACA7-079B37679230}" srcOrd="0" destOrd="0" presId="urn:microsoft.com/office/officeart/2005/8/layout/pList1"/>
    <dgm:cxn modelId="{25AF63A8-54AD-4187-82E7-C682A8E66556}" srcId="{6676B6EE-19D8-477B-A958-841E9E6167B8}" destId="{953B4107-7A38-4E06-A8A2-FE9426F562F0}" srcOrd="3" destOrd="0" parTransId="{670F0A25-0CD3-432F-8333-E79D5203C52C}" sibTransId="{820108C9-18E8-42A0-B6E8-318801D91FD3}"/>
    <dgm:cxn modelId="{B92CBBAE-E25F-D04F-8B3C-712A4D3F3317}" type="presOf" srcId="{0D09354C-BF51-4761-8491-C0EDA1F5EBB1}" destId="{F93A1A5E-E29B-4031-8FD2-94E6D33B1DAE}" srcOrd="0" destOrd="0" presId="urn:microsoft.com/office/officeart/2005/8/layout/pList1"/>
    <dgm:cxn modelId="{77E89EC5-7E05-4389-8A96-3873938D85A2}" srcId="{6676B6EE-19D8-477B-A958-841E9E6167B8}" destId="{789E1D60-AEF2-40C1-B7CA-D82CEA96D800}" srcOrd="1" destOrd="0" parTransId="{E3B577E3-B818-4E0B-9C9B-76B1BE53DBDA}" sibTransId="{B5EA6552-512F-4155-BF81-19873286F380}"/>
    <dgm:cxn modelId="{BBF20FDB-C15A-B84E-A471-89089DECF32C}" type="presOf" srcId="{953B4107-7A38-4E06-A8A2-FE9426F562F0}" destId="{B93E9957-B948-4FA5-BFCF-C039C9C640C6}" srcOrd="0" destOrd="0" presId="urn:microsoft.com/office/officeart/2005/8/layout/pList1"/>
    <dgm:cxn modelId="{A9A725DB-C626-4CA1-8F5D-A64EA0A69482}" srcId="{6676B6EE-19D8-477B-A958-841E9E6167B8}" destId="{8DBF55DB-C18E-4E42-A79E-FD5483FF5C15}" srcOrd="0" destOrd="0" parTransId="{20A56154-72DE-46DB-918B-5C7E6BC27AC3}" sibTransId="{C1EAF2A5-1AF7-4509-B326-954B61F95A29}"/>
    <dgm:cxn modelId="{8C85CA5E-0EE3-484B-A505-8C79BA17AAD6}" type="presParOf" srcId="{9F6F5698-3F08-4FC8-ACA7-079B37679230}" destId="{B33A1754-8D2C-4145-8F47-3F9224463DA3}" srcOrd="0" destOrd="0" presId="urn:microsoft.com/office/officeart/2005/8/layout/pList1"/>
    <dgm:cxn modelId="{D8A944A6-7782-224B-A3F0-3DABF651D0AA}" type="presParOf" srcId="{B33A1754-8D2C-4145-8F47-3F9224463DA3}" destId="{68119D7D-EE3C-4319-AC82-6006B14E17FE}" srcOrd="0" destOrd="0" presId="urn:microsoft.com/office/officeart/2005/8/layout/pList1"/>
    <dgm:cxn modelId="{EC32983E-C6BE-0A4F-B9AD-A035DBB02F40}" type="presParOf" srcId="{B33A1754-8D2C-4145-8F47-3F9224463DA3}" destId="{512BFACE-57A6-4FE8-872B-981FD1B2FE19}" srcOrd="1" destOrd="0" presId="urn:microsoft.com/office/officeart/2005/8/layout/pList1"/>
    <dgm:cxn modelId="{5699B6C3-2279-1B4D-BB13-A9EFD3E8CD90}" type="presParOf" srcId="{9F6F5698-3F08-4FC8-ACA7-079B37679230}" destId="{811DD213-B99E-441F-A120-DF07CA5D07B5}" srcOrd="1" destOrd="0" presId="urn:microsoft.com/office/officeart/2005/8/layout/pList1"/>
    <dgm:cxn modelId="{49F1B495-19DB-154F-9F58-7B26B29DE9B1}" type="presParOf" srcId="{9F6F5698-3F08-4FC8-ACA7-079B37679230}" destId="{5C9D6ED1-7949-43E2-B82A-36C31AB9FDD7}" srcOrd="2" destOrd="0" presId="urn:microsoft.com/office/officeart/2005/8/layout/pList1"/>
    <dgm:cxn modelId="{752ECBC0-BCB6-3549-AD1D-D40796135C56}" type="presParOf" srcId="{5C9D6ED1-7949-43E2-B82A-36C31AB9FDD7}" destId="{555CA1D5-F124-492D-B9ED-98A77FF2A502}" srcOrd="0" destOrd="0" presId="urn:microsoft.com/office/officeart/2005/8/layout/pList1"/>
    <dgm:cxn modelId="{AFF2F357-1CD5-854C-9931-6C92F654D756}" type="presParOf" srcId="{5C9D6ED1-7949-43E2-B82A-36C31AB9FDD7}" destId="{9C374BE5-6B08-4A93-A062-06D9748E0ED7}" srcOrd="1" destOrd="0" presId="urn:microsoft.com/office/officeart/2005/8/layout/pList1"/>
    <dgm:cxn modelId="{8C9CEEF9-9677-1942-BCDD-166B1D02F018}" type="presParOf" srcId="{9F6F5698-3F08-4FC8-ACA7-079B37679230}" destId="{2FA083B7-1374-440C-931F-00307C4F018B}" srcOrd="3" destOrd="0" presId="urn:microsoft.com/office/officeart/2005/8/layout/pList1"/>
    <dgm:cxn modelId="{DFD9B4AC-4674-2644-9F46-30265AD71A7B}" type="presParOf" srcId="{9F6F5698-3F08-4FC8-ACA7-079B37679230}" destId="{0D8A376D-5D1F-4298-903D-F3615B574E3F}" srcOrd="4" destOrd="0" presId="urn:microsoft.com/office/officeart/2005/8/layout/pList1"/>
    <dgm:cxn modelId="{048B60D0-9F03-7D4D-A4E5-0F3AD016C681}" type="presParOf" srcId="{0D8A376D-5D1F-4298-903D-F3615B574E3F}" destId="{398F7307-29CA-450C-B2B2-C1EBFEE4EC68}" srcOrd="0" destOrd="0" presId="urn:microsoft.com/office/officeart/2005/8/layout/pList1"/>
    <dgm:cxn modelId="{050F3092-60F5-3840-AF6C-C467F6BB909A}" type="presParOf" srcId="{0D8A376D-5D1F-4298-903D-F3615B574E3F}" destId="{E05C0D21-5972-43AA-8428-5D61D4A50DC9}" srcOrd="1" destOrd="0" presId="urn:microsoft.com/office/officeart/2005/8/layout/pList1"/>
    <dgm:cxn modelId="{685F3AF1-7906-C14E-8BEB-655BB5E29082}" type="presParOf" srcId="{9F6F5698-3F08-4FC8-ACA7-079B37679230}" destId="{F93A1A5E-E29B-4031-8FD2-94E6D33B1DAE}" srcOrd="5" destOrd="0" presId="urn:microsoft.com/office/officeart/2005/8/layout/pList1"/>
    <dgm:cxn modelId="{C2E328CF-A772-D04C-B6B1-A3038778DBB5}" type="presParOf" srcId="{9F6F5698-3F08-4FC8-ACA7-079B37679230}" destId="{EA38E826-D152-43D6-BF8C-EB5E698A5A07}" srcOrd="6" destOrd="0" presId="urn:microsoft.com/office/officeart/2005/8/layout/pList1"/>
    <dgm:cxn modelId="{B50875C3-C00E-7441-AA59-F4304CFF4556}" type="presParOf" srcId="{EA38E826-D152-43D6-BF8C-EB5E698A5A07}" destId="{A91CB343-88D8-492C-AD85-010C86DE9901}" srcOrd="0" destOrd="0" presId="urn:microsoft.com/office/officeart/2005/8/layout/pList1"/>
    <dgm:cxn modelId="{25AE7195-5500-CE4B-ADBC-ADA6946AFF16}" type="presParOf" srcId="{EA38E826-D152-43D6-BF8C-EB5E698A5A07}" destId="{B93E9957-B948-4FA5-BFCF-C039C9C640C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FD134E-196A-9240-A51E-A83E471DC0FE}" type="doc">
      <dgm:prSet loTypeId="urn:microsoft.com/office/officeart/2005/8/layout/pList2" loCatId="" qsTypeId="urn:microsoft.com/office/officeart/2005/8/quickstyle/simple1" qsCatId="simple" csTypeId="urn:microsoft.com/office/officeart/2005/8/colors/colorful4" csCatId="colorful" phldr="1"/>
      <dgm:spPr/>
    </dgm:pt>
    <dgm:pt modelId="{9109C1BF-261E-0041-B725-26570BAB87B8}">
      <dgm:prSet phldrT="[Text]" custT="1"/>
      <dgm:spPr/>
      <dgm:t>
        <a:bodyPr/>
        <a:lstStyle/>
        <a:p>
          <a:r>
            <a:rPr lang="en-US" sz="2600" b="1" dirty="0"/>
            <a:t>Physical</a:t>
          </a:r>
        </a:p>
        <a:p>
          <a:r>
            <a:rPr lang="en-US" sz="2400" dirty="0"/>
            <a:t>Using the body to get things done</a:t>
          </a:r>
        </a:p>
      </dgm:t>
    </dgm:pt>
    <dgm:pt modelId="{0ACBD57D-2D4A-E94B-B384-F61587567A5D}" type="parTrans" cxnId="{4A63309B-2C34-3644-943E-D41C013F7504}">
      <dgm:prSet/>
      <dgm:spPr/>
      <dgm:t>
        <a:bodyPr/>
        <a:lstStyle/>
        <a:p>
          <a:endParaRPr lang="en-US"/>
        </a:p>
      </dgm:t>
    </dgm:pt>
    <dgm:pt modelId="{2905AEA0-77A1-244A-A696-5E6B08F72B08}" type="sibTrans" cxnId="{4A63309B-2C34-3644-943E-D41C013F7504}">
      <dgm:prSet/>
      <dgm:spPr/>
      <dgm:t>
        <a:bodyPr/>
        <a:lstStyle/>
        <a:p>
          <a:endParaRPr lang="en-US"/>
        </a:p>
      </dgm:t>
    </dgm:pt>
    <dgm:pt modelId="{516542F7-9B56-5F47-9292-ACED0EE383C5}">
      <dgm:prSet phldrT="[Text]" custT="1"/>
      <dgm:spPr/>
      <dgm:t>
        <a:bodyPr/>
        <a:lstStyle/>
        <a:p>
          <a:r>
            <a:rPr lang="en-US" sz="2600" b="1" dirty="0"/>
            <a:t>Mental</a:t>
          </a:r>
        </a:p>
        <a:p>
          <a:r>
            <a:rPr lang="en-US" sz="2400" dirty="0"/>
            <a:t>Thinking clearly and quickly</a:t>
          </a:r>
        </a:p>
      </dgm:t>
    </dgm:pt>
    <dgm:pt modelId="{F0D8C935-0994-B647-BF38-03381DE2460E}" type="parTrans" cxnId="{64256BC5-DBA2-0E44-A22F-04A2A0905C5A}">
      <dgm:prSet/>
      <dgm:spPr/>
      <dgm:t>
        <a:bodyPr/>
        <a:lstStyle/>
        <a:p>
          <a:endParaRPr lang="en-US"/>
        </a:p>
      </dgm:t>
    </dgm:pt>
    <dgm:pt modelId="{9BC4CA77-B3D7-AC4C-BF3F-4BB3BA6FE146}" type="sibTrans" cxnId="{64256BC5-DBA2-0E44-A22F-04A2A0905C5A}">
      <dgm:prSet/>
      <dgm:spPr/>
      <dgm:t>
        <a:bodyPr/>
        <a:lstStyle/>
        <a:p>
          <a:endParaRPr lang="en-US"/>
        </a:p>
      </dgm:t>
    </dgm:pt>
    <dgm:pt modelId="{24576F1D-B9A5-C841-96EC-753D139FC6F6}">
      <dgm:prSet phldrT="[Text]" custT="1"/>
      <dgm:spPr/>
      <dgm:t>
        <a:bodyPr/>
        <a:lstStyle/>
        <a:p>
          <a:r>
            <a:rPr lang="en-US" sz="2600" b="1" dirty="0"/>
            <a:t>Emotional</a:t>
          </a:r>
        </a:p>
        <a:p>
          <a:r>
            <a:rPr lang="en-US" sz="2400" dirty="0"/>
            <a:t>Working with difficult feelings</a:t>
          </a:r>
        </a:p>
      </dgm:t>
    </dgm:pt>
    <dgm:pt modelId="{940B0F8F-D024-EA43-95B5-6FB6B959A970}" type="parTrans" cxnId="{86F93F58-1393-D145-8238-93E740BA001A}">
      <dgm:prSet/>
      <dgm:spPr/>
      <dgm:t>
        <a:bodyPr/>
        <a:lstStyle/>
        <a:p>
          <a:endParaRPr lang="en-US"/>
        </a:p>
      </dgm:t>
    </dgm:pt>
    <dgm:pt modelId="{FD5E02A3-5BC7-BC45-B9B5-83D318411B27}" type="sibTrans" cxnId="{86F93F58-1393-D145-8238-93E740BA001A}">
      <dgm:prSet/>
      <dgm:spPr/>
      <dgm:t>
        <a:bodyPr/>
        <a:lstStyle/>
        <a:p>
          <a:endParaRPr lang="en-US"/>
        </a:p>
      </dgm:t>
    </dgm:pt>
    <dgm:pt modelId="{0C17527F-649B-0F49-B11E-D826CB9518D2}">
      <dgm:prSet phldrT="[Text]" custT="1"/>
      <dgm:spPr/>
      <dgm:t>
        <a:bodyPr/>
        <a:lstStyle/>
        <a:p>
          <a:r>
            <a:rPr lang="en-US" sz="2600" b="1" dirty="0"/>
            <a:t>Spiritual</a:t>
          </a:r>
        </a:p>
        <a:p>
          <a:r>
            <a:rPr lang="en-US" sz="2400" dirty="0"/>
            <a:t>Connecting with meaning and purpose</a:t>
          </a:r>
        </a:p>
      </dgm:t>
    </dgm:pt>
    <dgm:pt modelId="{AB1FB72B-CE32-0947-995E-96052AF5D6E9}" type="parTrans" cxnId="{C34BD5CC-376A-F149-9844-676BA1793319}">
      <dgm:prSet/>
      <dgm:spPr/>
      <dgm:t>
        <a:bodyPr/>
        <a:lstStyle/>
        <a:p>
          <a:endParaRPr lang="en-US"/>
        </a:p>
      </dgm:t>
    </dgm:pt>
    <dgm:pt modelId="{345D409D-E300-EE4F-A5D9-E204752A5FD7}" type="sibTrans" cxnId="{C34BD5CC-376A-F149-9844-676BA1793319}">
      <dgm:prSet/>
      <dgm:spPr/>
      <dgm:t>
        <a:bodyPr/>
        <a:lstStyle/>
        <a:p>
          <a:endParaRPr lang="en-US"/>
        </a:p>
      </dgm:t>
    </dgm:pt>
    <dgm:pt modelId="{F158F3A1-7C1D-374D-80DA-92BB3D1B566F}" type="pres">
      <dgm:prSet presAssocID="{A7FD134E-196A-9240-A51E-A83E471DC0FE}" presName="Name0" presStyleCnt="0">
        <dgm:presLayoutVars>
          <dgm:dir/>
          <dgm:resizeHandles val="exact"/>
        </dgm:presLayoutVars>
      </dgm:prSet>
      <dgm:spPr/>
    </dgm:pt>
    <dgm:pt modelId="{E01A3936-8E9F-4542-A3C5-E8D5B7C4B0DE}" type="pres">
      <dgm:prSet presAssocID="{A7FD134E-196A-9240-A51E-A83E471DC0FE}" presName="bkgdShp" presStyleLbl="alignAccFollowNode1" presStyleIdx="0" presStyleCnt="1" custLinFactNeighborX="-1724" custLinFactNeighborY="3546"/>
      <dgm:spPr/>
    </dgm:pt>
    <dgm:pt modelId="{249AF1F4-4323-6246-BD5C-553CB4499949}" type="pres">
      <dgm:prSet presAssocID="{A7FD134E-196A-9240-A51E-A83E471DC0FE}" presName="linComp" presStyleCnt="0"/>
      <dgm:spPr/>
    </dgm:pt>
    <dgm:pt modelId="{9F33881B-630B-914F-9355-28F2FAFBD419}" type="pres">
      <dgm:prSet presAssocID="{9109C1BF-261E-0041-B725-26570BAB87B8}" presName="compNode" presStyleCnt="0"/>
      <dgm:spPr/>
    </dgm:pt>
    <dgm:pt modelId="{FC77C023-B95F-8A42-A08D-9BBC1BC41069}" type="pres">
      <dgm:prSet presAssocID="{9109C1BF-261E-0041-B725-26570BAB87B8}" presName="node" presStyleLbl="node1" presStyleIdx="0" presStyleCnt="4">
        <dgm:presLayoutVars>
          <dgm:bulletEnabled val="1"/>
        </dgm:presLayoutVars>
      </dgm:prSet>
      <dgm:spPr/>
    </dgm:pt>
    <dgm:pt modelId="{AB1B4FCB-07A3-2140-B439-659EC9FF2AED}" type="pres">
      <dgm:prSet presAssocID="{9109C1BF-261E-0041-B725-26570BAB87B8}" presName="invisiNode" presStyleLbl="node1" presStyleIdx="0" presStyleCnt="4"/>
      <dgm:spPr/>
    </dgm:pt>
    <dgm:pt modelId="{7DD059E4-8270-7A43-9C3D-E16B212BFE4D}" type="pres">
      <dgm:prSet presAssocID="{9109C1BF-261E-0041-B725-26570BAB87B8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4C51F572-8B47-BB40-891F-2F2CB338C0B5}" type="pres">
      <dgm:prSet presAssocID="{2905AEA0-77A1-244A-A696-5E6B08F72B08}" presName="sibTrans" presStyleLbl="sibTrans2D1" presStyleIdx="0" presStyleCnt="0"/>
      <dgm:spPr/>
    </dgm:pt>
    <dgm:pt modelId="{B8EB745C-7BBB-FD47-A703-475D21E55E4B}" type="pres">
      <dgm:prSet presAssocID="{516542F7-9B56-5F47-9292-ACED0EE383C5}" presName="compNode" presStyleCnt="0"/>
      <dgm:spPr/>
    </dgm:pt>
    <dgm:pt modelId="{EC5A34EC-A11B-5547-B603-A4A45FAA010C}" type="pres">
      <dgm:prSet presAssocID="{516542F7-9B56-5F47-9292-ACED0EE383C5}" presName="node" presStyleLbl="node1" presStyleIdx="1" presStyleCnt="4">
        <dgm:presLayoutVars>
          <dgm:bulletEnabled val="1"/>
        </dgm:presLayoutVars>
      </dgm:prSet>
      <dgm:spPr/>
    </dgm:pt>
    <dgm:pt modelId="{90FB2B74-A56D-CB47-8634-9933F810CD47}" type="pres">
      <dgm:prSet presAssocID="{516542F7-9B56-5F47-9292-ACED0EE383C5}" presName="invisiNode" presStyleLbl="node1" presStyleIdx="1" presStyleCnt="4"/>
      <dgm:spPr/>
    </dgm:pt>
    <dgm:pt modelId="{1AF35B95-45A2-1F49-B8A5-14BFFCDE7132}" type="pres">
      <dgm:prSet presAssocID="{516542F7-9B56-5F47-9292-ACED0EE383C5}" presName="imagNode" presStyleLbl="fgImgPlace1" presStyleIdx="1" presStyleCnt="4"/>
      <dgm:spPr>
        <a:blipFill>
          <a:blip xmlns:r="http://schemas.openxmlformats.org/officeDocument/2006/relationships" r:embed="rId2"/>
          <a:srcRect/>
          <a:stretch>
            <a:fillRect l="-4000" r="-4000"/>
          </a:stretch>
        </a:blipFill>
      </dgm:spPr>
    </dgm:pt>
    <dgm:pt modelId="{952F6583-EB1B-094C-95C3-7F31527B1A7B}" type="pres">
      <dgm:prSet presAssocID="{9BC4CA77-B3D7-AC4C-BF3F-4BB3BA6FE146}" presName="sibTrans" presStyleLbl="sibTrans2D1" presStyleIdx="0" presStyleCnt="0"/>
      <dgm:spPr/>
    </dgm:pt>
    <dgm:pt modelId="{5EC5E7DE-F36E-7C4E-9C4F-F98BD025726B}" type="pres">
      <dgm:prSet presAssocID="{24576F1D-B9A5-C841-96EC-753D139FC6F6}" presName="compNode" presStyleCnt="0"/>
      <dgm:spPr/>
    </dgm:pt>
    <dgm:pt modelId="{82EF22DB-C9EE-BF4C-B390-5C1C266CB8A9}" type="pres">
      <dgm:prSet presAssocID="{24576F1D-B9A5-C841-96EC-753D139FC6F6}" presName="node" presStyleLbl="node1" presStyleIdx="2" presStyleCnt="4">
        <dgm:presLayoutVars>
          <dgm:bulletEnabled val="1"/>
        </dgm:presLayoutVars>
      </dgm:prSet>
      <dgm:spPr/>
    </dgm:pt>
    <dgm:pt modelId="{BF5D6EB4-471D-EF4D-A4AC-0424A9036B55}" type="pres">
      <dgm:prSet presAssocID="{24576F1D-B9A5-C841-96EC-753D139FC6F6}" presName="invisiNode" presStyleLbl="node1" presStyleIdx="2" presStyleCnt="4"/>
      <dgm:spPr/>
    </dgm:pt>
    <dgm:pt modelId="{0D33BF8B-22A4-FA4F-BDFC-5F1FF0C7BF6A}" type="pres">
      <dgm:prSet presAssocID="{24576F1D-B9A5-C841-96EC-753D139FC6F6}" presName="imagNode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802ED2BB-5DE5-594A-B512-57CD375FB059}" type="pres">
      <dgm:prSet presAssocID="{FD5E02A3-5BC7-BC45-B9B5-83D318411B27}" presName="sibTrans" presStyleLbl="sibTrans2D1" presStyleIdx="0" presStyleCnt="0"/>
      <dgm:spPr/>
    </dgm:pt>
    <dgm:pt modelId="{904BA2B4-5F0D-A247-A048-E0A56F1343CC}" type="pres">
      <dgm:prSet presAssocID="{0C17527F-649B-0F49-B11E-D826CB9518D2}" presName="compNode" presStyleCnt="0"/>
      <dgm:spPr/>
    </dgm:pt>
    <dgm:pt modelId="{D4E9E2F5-CBFC-AC42-BEE8-FD281349DB02}" type="pres">
      <dgm:prSet presAssocID="{0C17527F-649B-0F49-B11E-D826CB9518D2}" presName="node" presStyleLbl="node1" presStyleIdx="3" presStyleCnt="4">
        <dgm:presLayoutVars>
          <dgm:bulletEnabled val="1"/>
        </dgm:presLayoutVars>
      </dgm:prSet>
      <dgm:spPr/>
    </dgm:pt>
    <dgm:pt modelId="{99D09126-4478-384D-BF14-8060F7EFA3B1}" type="pres">
      <dgm:prSet presAssocID="{0C17527F-649B-0F49-B11E-D826CB9518D2}" presName="invisiNode" presStyleLbl="node1" presStyleIdx="3" presStyleCnt="4"/>
      <dgm:spPr/>
    </dgm:pt>
    <dgm:pt modelId="{5C6441BD-7C98-214D-9DD0-31222B3C19B9}" type="pres">
      <dgm:prSet presAssocID="{0C17527F-649B-0F49-B11E-D826CB9518D2}" presName="imagNode" presStyleLbl="fgImgPlace1" presStyleIdx="3" presStyleCnt="4"/>
      <dgm:spPr>
        <a:blipFill>
          <a:blip xmlns:r="http://schemas.openxmlformats.org/officeDocument/2006/relationships" r:embed="rId4"/>
          <a:srcRect/>
          <a:stretch>
            <a:fillRect l="-23000" r="-23000"/>
          </a:stretch>
        </a:blipFill>
      </dgm:spPr>
    </dgm:pt>
  </dgm:ptLst>
  <dgm:cxnLst>
    <dgm:cxn modelId="{B723AF63-000D-9748-A33E-69CCB3ACE527}" type="presOf" srcId="{516542F7-9B56-5F47-9292-ACED0EE383C5}" destId="{EC5A34EC-A11B-5547-B603-A4A45FAA010C}" srcOrd="0" destOrd="0" presId="urn:microsoft.com/office/officeart/2005/8/layout/pList2"/>
    <dgm:cxn modelId="{B2B74970-C9AA-BF4F-9CED-CC3F191D4E0C}" type="presOf" srcId="{9109C1BF-261E-0041-B725-26570BAB87B8}" destId="{FC77C023-B95F-8A42-A08D-9BBC1BC41069}" srcOrd="0" destOrd="0" presId="urn:microsoft.com/office/officeart/2005/8/layout/pList2"/>
    <dgm:cxn modelId="{8DC0B450-52DC-AC41-B599-4A7EB2B91976}" type="presOf" srcId="{A7FD134E-196A-9240-A51E-A83E471DC0FE}" destId="{F158F3A1-7C1D-374D-80DA-92BB3D1B566F}" srcOrd="0" destOrd="0" presId="urn:microsoft.com/office/officeart/2005/8/layout/pList2"/>
    <dgm:cxn modelId="{86F93F58-1393-D145-8238-93E740BA001A}" srcId="{A7FD134E-196A-9240-A51E-A83E471DC0FE}" destId="{24576F1D-B9A5-C841-96EC-753D139FC6F6}" srcOrd="2" destOrd="0" parTransId="{940B0F8F-D024-EA43-95B5-6FB6B959A970}" sibTransId="{FD5E02A3-5BC7-BC45-B9B5-83D318411B27}"/>
    <dgm:cxn modelId="{4A63309B-2C34-3644-943E-D41C013F7504}" srcId="{A7FD134E-196A-9240-A51E-A83E471DC0FE}" destId="{9109C1BF-261E-0041-B725-26570BAB87B8}" srcOrd="0" destOrd="0" parTransId="{0ACBD57D-2D4A-E94B-B384-F61587567A5D}" sibTransId="{2905AEA0-77A1-244A-A696-5E6B08F72B08}"/>
    <dgm:cxn modelId="{5239AA9F-CD43-C341-80F2-95336357A039}" type="presOf" srcId="{2905AEA0-77A1-244A-A696-5E6B08F72B08}" destId="{4C51F572-8B47-BB40-891F-2F2CB338C0B5}" srcOrd="0" destOrd="0" presId="urn:microsoft.com/office/officeart/2005/8/layout/pList2"/>
    <dgm:cxn modelId="{64256BC5-DBA2-0E44-A22F-04A2A0905C5A}" srcId="{A7FD134E-196A-9240-A51E-A83E471DC0FE}" destId="{516542F7-9B56-5F47-9292-ACED0EE383C5}" srcOrd="1" destOrd="0" parTransId="{F0D8C935-0994-B647-BF38-03381DE2460E}" sibTransId="{9BC4CA77-B3D7-AC4C-BF3F-4BB3BA6FE146}"/>
    <dgm:cxn modelId="{FFE8D8C8-4B23-C940-9127-1AA9C05F2E78}" type="presOf" srcId="{0C17527F-649B-0F49-B11E-D826CB9518D2}" destId="{D4E9E2F5-CBFC-AC42-BEE8-FD281349DB02}" srcOrd="0" destOrd="0" presId="urn:microsoft.com/office/officeart/2005/8/layout/pList2"/>
    <dgm:cxn modelId="{C34BD5CC-376A-F149-9844-676BA1793319}" srcId="{A7FD134E-196A-9240-A51E-A83E471DC0FE}" destId="{0C17527F-649B-0F49-B11E-D826CB9518D2}" srcOrd="3" destOrd="0" parTransId="{AB1FB72B-CE32-0947-995E-96052AF5D6E9}" sibTransId="{345D409D-E300-EE4F-A5D9-E204752A5FD7}"/>
    <dgm:cxn modelId="{887BFCDD-B3AA-3540-B642-1DDE02EC4BA5}" type="presOf" srcId="{FD5E02A3-5BC7-BC45-B9B5-83D318411B27}" destId="{802ED2BB-5DE5-594A-B512-57CD375FB059}" srcOrd="0" destOrd="0" presId="urn:microsoft.com/office/officeart/2005/8/layout/pList2"/>
    <dgm:cxn modelId="{A7005DF0-DDD4-4944-83E0-9AF0E2871246}" type="presOf" srcId="{24576F1D-B9A5-C841-96EC-753D139FC6F6}" destId="{82EF22DB-C9EE-BF4C-B390-5C1C266CB8A9}" srcOrd="0" destOrd="0" presId="urn:microsoft.com/office/officeart/2005/8/layout/pList2"/>
    <dgm:cxn modelId="{F33B77F2-B0AA-AE4C-A33E-0D8A2A6C1BFB}" type="presOf" srcId="{9BC4CA77-B3D7-AC4C-BF3F-4BB3BA6FE146}" destId="{952F6583-EB1B-094C-95C3-7F31527B1A7B}" srcOrd="0" destOrd="0" presId="urn:microsoft.com/office/officeart/2005/8/layout/pList2"/>
    <dgm:cxn modelId="{4DA0360C-B4AC-0148-84E9-631CA7119C10}" type="presParOf" srcId="{F158F3A1-7C1D-374D-80DA-92BB3D1B566F}" destId="{E01A3936-8E9F-4542-A3C5-E8D5B7C4B0DE}" srcOrd="0" destOrd="0" presId="urn:microsoft.com/office/officeart/2005/8/layout/pList2"/>
    <dgm:cxn modelId="{B7C1E2D6-399E-D843-AC10-88D86B9FAD92}" type="presParOf" srcId="{F158F3A1-7C1D-374D-80DA-92BB3D1B566F}" destId="{249AF1F4-4323-6246-BD5C-553CB4499949}" srcOrd="1" destOrd="0" presId="urn:microsoft.com/office/officeart/2005/8/layout/pList2"/>
    <dgm:cxn modelId="{FC0B4C4E-38E9-DB42-935E-D389678AB7E0}" type="presParOf" srcId="{249AF1F4-4323-6246-BD5C-553CB4499949}" destId="{9F33881B-630B-914F-9355-28F2FAFBD419}" srcOrd="0" destOrd="0" presId="urn:microsoft.com/office/officeart/2005/8/layout/pList2"/>
    <dgm:cxn modelId="{D847A341-15CB-B640-8264-0DDEF1F7732D}" type="presParOf" srcId="{9F33881B-630B-914F-9355-28F2FAFBD419}" destId="{FC77C023-B95F-8A42-A08D-9BBC1BC41069}" srcOrd="0" destOrd="0" presId="urn:microsoft.com/office/officeart/2005/8/layout/pList2"/>
    <dgm:cxn modelId="{911C0D40-325C-504E-B044-15D34F50168F}" type="presParOf" srcId="{9F33881B-630B-914F-9355-28F2FAFBD419}" destId="{AB1B4FCB-07A3-2140-B439-659EC9FF2AED}" srcOrd="1" destOrd="0" presId="urn:microsoft.com/office/officeart/2005/8/layout/pList2"/>
    <dgm:cxn modelId="{18CD102C-D76B-DB46-8FDC-B6575C0A1C7F}" type="presParOf" srcId="{9F33881B-630B-914F-9355-28F2FAFBD419}" destId="{7DD059E4-8270-7A43-9C3D-E16B212BFE4D}" srcOrd="2" destOrd="0" presId="urn:microsoft.com/office/officeart/2005/8/layout/pList2"/>
    <dgm:cxn modelId="{DB843D80-089B-754B-895A-5A04A079D755}" type="presParOf" srcId="{249AF1F4-4323-6246-BD5C-553CB4499949}" destId="{4C51F572-8B47-BB40-891F-2F2CB338C0B5}" srcOrd="1" destOrd="0" presId="urn:microsoft.com/office/officeart/2005/8/layout/pList2"/>
    <dgm:cxn modelId="{A63D80C4-8227-D54C-AD8C-F0B07C4CA274}" type="presParOf" srcId="{249AF1F4-4323-6246-BD5C-553CB4499949}" destId="{B8EB745C-7BBB-FD47-A703-475D21E55E4B}" srcOrd="2" destOrd="0" presId="urn:microsoft.com/office/officeart/2005/8/layout/pList2"/>
    <dgm:cxn modelId="{D99893A3-329F-814D-BE9F-7AE633EA2824}" type="presParOf" srcId="{B8EB745C-7BBB-FD47-A703-475D21E55E4B}" destId="{EC5A34EC-A11B-5547-B603-A4A45FAA010C}" srcOrd="0" destOrd="0" presId="urn:microsoft.com/office/officeart/2005/8/layout/pList2"/>
    <dgm:cxn modelId="{B33BD3B1-A791-5140-BB80-C1848C8D74AA}" type="presParOf" srcId="{B8EB745C-7BBB-FD47-A703-475D21E55E4B}" destId="{90FB2B74-A56D-CB47-8634-9933F810CD47}" srcOrd="1" destOrd="0" presId="urn:microsoft.com/office/officeart/2005/8/layout/pList2"/>
    <dgm:cxn modelId="{DE061257-0AC4-3549-B32D-128C215B2E87}" type="presParOf" srcId="{B8EB745C-7BBB-FD47-A703-475D21E55E4B}" destId="{1AF35B95-45A2-1F49-B8A5-14BFFCDE7132}" srcOrd="2" destOrd="0" presId="urn:microsoft.com/office/officeart/2005/8/layout/pList2"/>
    <dgm:cxn modelId="{BAB4F58C-90F6-DB48-A536-68C837812C76}" type="presParOf" srcId="{249AF1F4-4323-6246-BD5C-553CB4499949}" destId="{952F6583-EB1B-094C-95C3-7F31527B1A7B}" srcOrd="3" destOrd="0" presId="urn:microsoft.com/office/officeart/2005/8/layout/pList2"/>
    <dgm:cxn modelId="{BCE67B98-29E3-6843-B23C-3B11186405B8}" type="presParOf" srcId="{249AF1F4-4323-6246-BD5C-553CB4499949}" destId="{5EC5E7DE-F36E-7C4E-9C4F-F98BD025726B}" srcOrd="4" destOrd="0" presId="urn:microsoft.com/office/officeart/2005/8/layout/pList2"/>
    <dgm:cxn modelId="{165A8730-548C-0046-9DB4-D5FB3E3D73F2}" type="presParOf" srcId="{5EC5E7DE-F36E-7C4E-9C4F-F98BD025726B}" destId="{82EF22DB-C9EE-BF4C-B390-5C1C266CB8A9}" srcOrd="0" destOrd="0" presId="urn:microsoft.com/office/officeart/2005/8/layout/pList2"/>
    <dgm:cxn modelId="{D9595B7D-A24F-C646-AB38-F0F70D106272}" type="presParOf" srcId="{5EC5E7DE-F36E-7C4E-9C4F-F98BD025726B}" destId="{BF5D6EB4-471D-EF4D-A4AC-0424A9036B55}" srcOrd="1" destOrd="0" presId="urn:microsoft.com/office/officeart/2005/8/layout/pList2"/>
    <dgm:cxn modelId="{B99D6989-0146-B944-B743-E85E439A25CE}" type="presParOf" srcId="{5EC5E7DE-F36E-7C4E-9C4F-F98BD025726B}" destId="{0D33BF8B-22A4-FA4F-BDFC-5F1FF0C7BF6A}" srcOrd="2" destOrd="0" presId="urn:microsoft.com/office/officeart/2005/8/layout/pList2"/>
    <dgm:cxn modelId="{5E5AC989-9CEC-5B4A-8859-3394FC7FF7FE}" type="presParOf" srcId="{249AF1F4-4323-6246-BD5C-553CB4499949}" destId="{802ED2BB-5DE5-594A-B512-57CD375FB059}" srcOrd="5" destOrd="0" presId="urn:microsoft.com/office/officeart/2005/8/layout/pList2"/>
    <dgm:cxn modelId="{1A9F5806-8BB3-2548-8FC9-43D543CC9165}" type="presParOf" srcId="{249AF1F4-4323-6246-BD5C-553CB4499949}" destId="{904BA2B4-5F0D-A247-A048-E0A56F1343CC}" srcOrd="6" destOrd="0" presId="urn:microsoft.com/office/officeart/2005/8/layout/pList2"/>
    <dgm:cxn modelId="{68D254B2-EC2A-C142-95E2-AF08EA81668D}" type="presParOf" srcId="{904BA2B4-5F0D-A247-A048-E0A56F1343CC}" destId="{D4E9E2F5-CBFC-AC42-BEE8-FD281349DB02}" srcOrd="0" destOrd="0" presId="urn:microsoft.com/office/officeart/2005/8/layout/pList2"/>
    <dgm:cxn modelId="{ECA3324B-BE0B-4D4C-8C5B-F35A92243095}" type="presParOf" srcId="{904BA2B4-5F0D-A247-A048-E0A56F1343CC}" destId="{99D09126-4478-384D-BF14-8060F7EFA3B1}" srcOrd="1" destOrd="0" presId="urn:microsoft.com/office/officeart/2005/8/layout/pList2"/>
    <dgm:cxn modelId="{655DE57F-551C-F746-8EA5-2520A4626F0D}" type="presParOf" srcId="{904BA2B4-5F0D-A247-A048-E0A56F1343CC}" destId="{5C6441BD-7C98-214D-9DD0-31222B3C19B9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69D2DA-D125-4F93-96AE-1D1F3094495F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F0FFA9-085E-4258-B8B8-41A064F09C8B}">
      <dgm:prSet phldrT="[Text]"/>
      <dgm:spPr/>
      <dgm:t>
        <a:bodyPr/>
        <a:lstStyle/>
        <a:p>
          <a:r>
            <a:rPr lang="en-US" dirty="0"/>
            <a:t>Calming</a:t>
          </a:r>
        </a:p>
      </dgm:t>
    </dgm:pt>
    <dgm:pt modelId="{A7820E51-6F6A-455E-839C-B776BA6C9DBB}" type="parTrans" cxnId="{8105C726-B7EA-4A96-A399-C473BCCEDE39}">
      <dgm:prSet/>
      <dgm:spPr/>
      <dgm:t>
        <a:bodyPr/>
        <a:lstStyle/>
        <a:p>
          <a:endParaRPr lang="en-US"/>
        </a:p>
      </dgm:t>
    </dgm:pt>
    <dgm:pt modelId="{B0A6C300-CB00-43A2-9BE0-72DE59DDF01C}" type="sibTrans" cxnId="{8105C726-B7EA-4A96-A399-C473BCCEDE39}">
      <dgm:prSet/>
      <dgm:spPr/>
      <dgm:t>
        <a:bodyPr/>
        <a:lstStyle/>
        <a:p>
          <a:endParaRPr lang="en-US"/>
        </a:p>
      </dgm:t>
    </dgm:pt>
    <dgm:pt modelId="{3E16E0EF-AD05-4E5E-A287-6C3ED598E722}">
      <dgm:prSet phldrT="[Text]"/>
      <dgm:spPr/>
      <dgm:t>
        <a:bodyPr/>
        <a:lstStyle/>
        <a:p>
          <a:r>
            <a:rPr lang="en-US" dirty="0"/>
            <a:t>Choosing Strategies</a:t>
          </a:r>
        </a:p>
      </dgm:t>
    </dgm:pt>
    <dgm:pt modelId="{CB0D50D4-6795-4B67-BD4E-A6369C5C5398}" type="parTrans" cxnId="{D6594C74-4313-4E26-8C66-878DC2B54828}">
      <dgm:prSet/>
      <dgm:spPr/>
      <dgm:t>
        <a:bodyPr/>
        <a:lstStyle/>
        <a:p>
          <a:endParaRPr lang="en-US"/>
        </a:p>
      </dgm:t>
    </dgm:pt>
    <dgm:pt modelId="{B78E3D41-E3BA-4EBB-A8B8-72A5EB339C99}" type="sibTrans" cxnId="{D6594C74-4313-4E26-8C66-878DC2B54828}">
      <dgm:prSet/>
      <dgm:spPr/>
      <dgm:t>
        <a:bodyPr/>
        <a:lstStyle/>
        <a:p>
          <a:endParaRPr lang="en-US"/>
        </a:p>
      </dgm:t>
    </dgm:pt>
    <dgm:pt modelId="{318450AC-5605-4334-B20C-9C96B6851519}">
      <dgm:prSet phldrT="[Text]"/>
      <dgm:spPr/>
      <dgm:t>
        <a:bodyPr/>
        <a:lstStyle/>
        <a:p>
          <a:r>
            <a:rPr lang="en-US" dirty="0"/>
            <a:t>Solving Problems</a:t>
          </a:r>
        </a:p>
      </dgm:t>
    </dgm:pt>
    <dgm:pt modelId="{9740FF3A-A2D1-419E-8D68-515B3ECD562F}" type="parTrans" cxnId="{246E4092-9ECB-410F-94EF-46991569DC5F}">
      <dgm:prSet/>
      <dgm:spPr/>
      <dgm:t>
        <a:bodyPr/>
        <a:lstStyle/>
        <a:p>
          <a:endParaRPr lang="en-US"/>
        </a:p>
      </dgm:t>
    </dgm:pt>
    <dgm:pt modelId="{FF3B9520-4568-4AFF-8D0B-4554226112BA}" type="sibTrans" cxnId="{246E4092-9ECB-410F-94EF-46991569DC5F}">
      <dgm:prSet/>
      <dgm:spPr/>
      <dgm:t>
        <a:bodyPr/>
        <a:lstStyle/>
        <a:p>
          <a:endParaRPr lang="en-US"/>
        </a:p>
      </dgm:t>
    </dgm:pt>
    <dgm:pt modelId="{6DA48A39-5643-41A1-9A8A-80D6368BCFD7}">
      <dgm:prSet phldrT="[Text]"/>
      <dgm:spPr/>
      <dgm:t>
        <a:bodyPr/>
        <a:lstStyle/>
        <a:p>
          <a:r>
            <a:rPr lang="en-US" dirty="0"/>
            <a:t>Building Energy</a:t>
          </a:r>
        </a:p>
      </dgm:t>
    </dgm:pt>
    <dgm:pt modelId="{12190A25-E8F4-44DD-8591-111B8574C5CA}" type="parTrans" cxnId="{1FA08E28-20A9-4B1A-A7EE-27FBD83D6001}">
      <dgm:prSet/>
      <dgm:spPr/>
      <dgm:t>
        <a:bodyPr/>
        <a:lstStyle/>
        <a:p>
          <a:endParaRPr lang="en-US"/>
        </a:p>
      </dgm:t>
    </dgm:pt>
    <dgm:pt modelId="{7B0F3A52-F4FE-4B49-AF89-9136ED5FE3B1}" type="sibTrans" cxnId="{1FA08E28-20A9-4B1A-A7EE-27FBD83D6001}">
      <dgm:prSet/>
      <dgm:spPr/>
      <dgm:t>
        <a:bodyPr/>
        <a:lstStyle/>
        <a:p>
          <a:endParaRPr lang="en-US"/>
        </a:p>
      </dgm:t>
    </dgm:pt>
    <dgm:pt modelId="{296C3D06-C91A-470F-995B-A281C3EEAFBF}" type="pres">
      <dgm:prSet presAssocID="{A769D2DA-D125-4F93-96AE-1D1F3094495F}" presName="linear" presStyleCnt="0">
        <dgm:presLayoutVars>
          <dgm:dir/>
          <dgm:resizeHandles val="exact"/>
        </dgm:presLayoutVars>
      </dgm:prSet>
      <dgm:spPr/>
    </dgm:pt>
    <dgm:pt modelId="{EA76A7A8-23A2-4164-AB8B-AFA1A8F133F4}" type="pres">
      <dgm:prSet presAssocID="{B2F0FFA9-085E-4258-B8B8-41A064F09C8B}" presName="comp" presStyleCnt="0"/>
      <dgm:spPr/>
    </dgm:pt>
    <dgm:pt modelId="{4AE54F79-A16D-4F5A-9050-FBEA373DF172}" type="pres">
      <dgm:prSet presAssocID="{B2F0FFA9-085E-4258-B8B8-41A064F09C8B}" presName="box" presStyleLbl="node1" presStyleIdx="0" presStyleCnt="4" custLinFactNeighborX="-3281" custLinFactNeighborY="-7701"/>
      <dgm:spPr/>
    </dgm:pt>
    <dgm:pt modelId="{0AEDD962-C00D-4FFE-9937-4FECC0D1F480}" type="pres">
      <dgm:prSet presAssocID="{B2F0FFA9-085E-4258-B8B8-41A064F09C8B}" presName="img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681BFCEA-EEB5-4738-963A-8CE90ACFE0E3}" type="pres">
      <dgm:prSet presAssocID="{B2F0FFA9-085E-4258-B8B8-41A064F09C8B}" presName="text" presStyleLbl="node1" presStyleIdx="0" presStyleCnt="4">
        <dgm:presLayoutVars>
          <dgm:bulletEnabled val="1"/>
        </dgm:presLayoutVars>
      </dgm:prSet>
      <dgm:spPr/>
    </dgm:pt>
    <dgm:pt modelId="{B394BE1C-6DDE-4084-A79F-307029E8A90D}" type="pres">
      <dgm:prSet presAssocID="{B0A6C300-CB00-43A2-9BE0-72DE59DDF01C}" presName="spacer" presStyleCnt="0"/>
      <dgm:spPr/>
    </dgm:pt>
    <dgm:pt modelId="{F3739932-B857-4802-8C84-ADA55D4178DA}" type="pres">
      <dgm:prSet presAssocID="{3E16E0EF-AD05-4E5E-A287-6C3ED598E722}" presName="comp" presStyleCnt="0"/>
      <dgm:spPr/>
    </dgm:pt>
    <dgm:pt modelId="{AF0BBFB6-47A8-4819-9255-27C82C4ABAC0}" type="pres">
      <dgm:prSet presAssocID="{3E16E0EF-AD05-4E5E-A287-6C3ED598E722}" presName="box" presStyleLbl="node1" presStyleIdx="1" presStyleCnt="4"/>
      <dgm:spPr/>
    </dgm:pt>
    <dgm:pt modelId="{23D1007F-7386-44D3-ABD9-0899682C179A}" type="pres">
      <dgm:prSet presAssocID="{3E16E0EF-AD05-4E5E-A287-6C3ED598E722}" presName="img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31D5853E-ED5D-4B6C-97B1-DA04BFAFA3AA}" type="pres">
      <dgm:prSet presAssocID="{3E16E0EF-AD05-4E5E-A287-6C3ED598E722}" presName="text" presStyleLbl="node1" presStyleIdx="1" presStyleCnt="4">
        <dgm:presLayoutVars>
          <dgm:bulletEnabled val="1"/>
        </dgm:presLayoutVars>
      </dgm:prSet>
      <dgm:spPr/>
    </dgm:pt>
    <dgm:pt modelId="{EEF87903-06E3-4FD3-B560-7E8FE4BC89ED}" type="pres">
      <dgm:prSet presAssocID="{B78E3D41-E3BA-4EBB-A8B8-72A5EB339C99}" presName="spacer" presStyleCnt="0"/>
      <dgm:spPr/>
    </dgm:pt>
    <dgm:pt modelId="{D2C67282-177F-4FF0-98DA-D6870C9C99E5}" type="pres">
      <dgm:prSet presAssocID="{318450AC-5605-4334-B20C-9C96B6851519}" presName="comp" presStyleCnt="0"/>
      <dgm:spPr/>
    </dgm:pt>
    <dgm:pt modelId="{AC30045E-CC84-4DC0-86AA-EE644D718E35}" type="pres">
      <dgm:prSet presAssocID="{318450AC-5605-4334-B20C-9C96B6851519}" presName="box" presStyleLbl="node1" presStyleIdx="2" presStyleCnt="4"/>
      <dgm:spPr/>
    </dgm:pt>
    <dgm:pt modelId="{F952A95D-A78F-45BF-B64B-CE09395D1D6B}" type="pres">
      <dgm:prSet presAssocID="{318450AC-5605-4334-B20C-9C96B6851519}" presName="img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E4359791-EFEB-481D-96D6-512DC0023458}" type="pres">
      <dgm:prSet presAssocID="{318450AC-5605-4334-B20C-9C96B6851519}" presName="text" presStyleLbl="node1" presStyleIdx="2" presStyleCnt="4">
        <dgm:presLayoutVars>
          <dgm:bulletEnabled val="1"/>
        </dgm:presLayoutVars>
      </dgm:prSet>
      <dgm:spPr/>
    </dgm:pt>
    <dgm:pt modelId="{B7059C19-78C9-48CF-AE68-5B2EFBCC18C0}" type="pres">
      <dgm:prSet presAssocID="{FF3B9520-4568-4AFF-8D0B-4554226112BA}" presName="spacer" presStyleCnt="0"/>
      <dgm:spPr/>
    </dgm:pt>
    <dgm:pt modelId="{08CAC2E4-021C-4FA1-85CA-2B59CB51DEA2}" type="pres">
      <dgm:prSet presAssocID="{6DA48A39-5643-41A1-9A8A-80D6368BCFD7}" presName="comp" presStyleCnt="0"/>
      <dgm:spPr/>
    </dgm:pt>
    <dgm:pt modelId="{7F413AFA-B263-432C-82E9-502D3E2416DB}" type="pres">
      <dgm:prSet presAssocID="{6DA48A39-5643-41A1-9A8A-80D6368BCFD7}" presName="box" presStyleLbl="node1" presStyleIdx="3" presStyleCnt="4"/>
      <dgm:spPr/>
    </dgm:pt>
    <dgm:pt modelId="{08B0768E-6B9E-4424-8A2E-2D0E814BE917}" type="pres">
      <dgm:prSet presAssocID="{6DA48A39-5643-41A1-9A8A-80D6368BCFD7}" presName="img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97AE7CD8-CEC7-41EE-856E-DE53547D1F1A}" type="pres">
      <dgm:prSet presAssocID="{6DA48A39-5643-41A1-9A8A-80D6368BCFD7}" presName="text" presStyleLbl="node1" presStyleIdx="3" presStyleCnt="4">
        <dgm:presLayoutVars>
          <dgm:bulletEnabled val="1"/>
        </dgm:presLayoutVars>
      </dgm:prSet>
      <dgm:spPr/>
    </dgm:pt>
  </dgm:ptLst>
  <dgm:cxnLst>
    <dgm:cxn modelId="{ACD5C211-3E85-4F2A-B65A-1FB52D513FE4}" type="presOf" srcId="{B2F0FFA9-085E-4258-B8B8-41A064F09C8B}" destId="{681BFCEA-EEB5-4738-963A-8CE90ACFE0E3}" srcOrd="1" destOrd="0" presId="urn:microsoft.com/office/officeart/2005/8/layout/vList4"/>
    <dgm:cxn modelId="{4038AA23-3711-46AB-9BF1-6DA98301E97A}" type="presOf" srcId="{318450AC-5605-4334-B20C-9C96B6851519}" destId="{E4359791-EFEB-481D-96D6-512DC0023458}" srcOrd="1" destOrd="0" presId="urn:microsoft.com/office/officeart/2005/8/layout/vList4"/>
    <dgm:cxn modelId="{8105C726-B7EA-4A96-A399-C473BCCEDE39}" srcId="{A769D2DA-D125-4F93-96AE-1D1F3094495F}" destId="{B2F0FFA9-085E-4258-B8B8-41A064F09C8B}" srcOrd="0" destOrd="0" parTransId="{A7820E51-6F6A-455E-839C-B776BA6C9DBB}" sibTransId="{B0A6C300-CB00-43A2-9BE0-72DE59DDF01C}"/>
    <dgm:cxn modelId="{1FA08E28-20A9-4B1A-A7EE-27FBD83D6001}" srcId="{A769D2DA-D125-4F93-96AE-1D1F3094495F}" destId="{6DA48A39-5643-41A1-9A8A-80D6368BCFD7}" srcOrd="3" destOrd="0" parTransId="{12190A25-E8F4-44DD-8591-111B8574C5CA}" sibTransId="{7B0F3A52-F4FE-4B49-AF89-9136ED5FE3B1}"/>
    <dgm:cxn modelId="{6916625D-81F4-4E83-8A03-03FEC7E9A506}" type="presOf" srcId="{B2F0FFA9-085E-4258-B8B8-41A064F09C8B}" destId="{4AE54F79-A16D-4F5A-9050-FBEA373DF172}" srcOrd="0" destOrd="0" presId="urn:microsoft.com/office/officeart/2005/8/layout/vList4"/>
    <dgm:cxn modelId="{CE122466-C1F2-4E49-B98A-B6B40877C6E6}" type="presOf" srcId="{A769D2DA-D125-4F93-96AE-1D1F3094495F}" destId="{296C3D06-C91A-470F-995B-A281C3EEAFBF}" srcOrd="0" destOrd="0" presId="urn:microsoft.com/office/officeart/2005/8/layout/vList4"/>
    <dgm:cxn modelId="{E0495366-BA85-4CC1-B8CF-007AC0960FE3}" type="presOf" srcId="{3E16E0EF-AD05-4E5E-A287-6C3ED598E722}" destId="{31D5853E-ED5D-4B6C-97B1-DA04BFAFA3AA}" srcOrd="1" destOrd="0" presId="urn:microsoft.com/office/officeart/2005/8/layout/vList4"/>
    <dgm:cxn modelId="{D6594C74-4313-4E26-8C66-878DC2B54828}" srcId="{A769D2DA-D125-4F93-96AE-1D1F3094495F}" destId="{3E16E0EF-AD05-4E5E-A287-6C3ED598E722}" srcOrd="1" destOrd="0" parTransId="{CB0D50D4-6795-4B67-BD4E-A6369C5C5398}" sibTransId="{B78E3D41-E3BA-4EBB-A8B8-72A5EB339C99}"/>
    <dgm:cxn modelId="{6F35538E-F297-48A0-B26B-57E9DFD99CCF}" type="presOf" srcId="{3E16E0EF-AD05-4E5E-A287-6C3ED598E722}" destId="{AF0BBFB6-47A8-4819-9255-27C82C4ABAC0}" srcOrd="0" destOrd="0" presId="urn:microsoft.com/office/officeart/2005/8/layout/vList4"/>
    <dgm:cxn modelId="{246E4092-9ECB-410F-94EF-46991569DC5F}" srcId="{A769D2DA-D125-4F93-96AE-1D1F3094495F}" destId="{318450AC-5605-4334-B20C-9C96B6851519}" srcOrd="2" destOrd="0" parTransId="{9740FF3A-A2D1-419E-8D68-515B3ECD562F}" sibTransId="{FF3B9520-4568-4AFF-8D0B-4554226112BA}"/>
    <dgm:cxn modelId="{E9F64194-6B05-4229-A0F3-7B5FF56E6053}" type="presOf" srcId="{318450AC-5605-4334-B20C-9C96B6851519}" destId="{AC30045E-CC84-4DC0-86AA-EE644D718E35}" srcOrd="0" destOrd="0" presId="urn:microsoft.com/office/officeart/2005/8/layout/vList4"/>
    <dgm:cxn modelId="{4E3DDDA2-245D-44D4-ACE3-9E17E5574485}" type="presOf" srcId="{6DA48A39-5643-41A1-9A8A-80D6368BCFD7}" destId="{97AE7CD8-CEC7-41EE-856E-DE53547D1F1A}" srcOrd="1" destOrd="0" presId="urn:microsoft.com/office/officeart/2005/8/layout/vList4"/>
    <dgm:cxn modelId="{41E354CA-D974-4070-89C6-32436BCE6E96}" type="presOf" srcId="{6DA48A39-5643-41A1-9A8A-80D6368BCFD7}" destId="{7F413AFA-B263-432C-82E9-502D3E2416DB}" srcOrd="0" destOrd="0" presId="urn:microsoft.com/office/officeart/2005/8/layout/vList4"/>
    <dgm:cxn modelId="{ECA83D94-5C83-40F7-8AC0-EC79A8729C97}" type="presParOf" srcId="{296C3D06-C91A-470F-995B-A281C3EEAFBF}" destId="{EA76A7A8-23A2-4164-AB8B-AFA1A8F133F4}" srcOrd="0" destOrd="0" presId="urn:microsoft.com/office/officeart/2005/8/layout/vList4"/>
    <dgm:cxn modelId="{82FED64D-F0A5-41F1-91F2-2A888202A9EC}" type="presParOf" srcId="{EA76A7A8-23A2-4164-AB8B-AFA1A8F133F4}" destId="{4AE54F79-A16D-4F5A-9050-FBEA373DF172}" srcOrd="0" destOrd="0" presId="urn:microsoft.com/office/officeart/2005/8/layout/vList4"/>
    <dgm:cxn modelId="{496F5770-3E1A-49FD-88AA-0629846C3977}" type="presParOf" srcId="{EA76A7A8-23A2-4164-AB8B-AFA1A8F133F4}" destId="{0AEDD962-C00D-4FFE-9937-4FECC0D1F480}" srcOrd="1" destOrd="0" presId="urn:microsoft.com/office/officeart/2005/8/layout/vList4"/>
    <dgm:cxn modelId="{90718F08-5F01-44CA-9E08-C5DF8FE143AC}" type="presParOf" srcId="{EA76A7A8-23A2-4164-AB8B-AFA1A8F133F4}" destId="{681BFCEA-EEB5-4738-963A-8CE90ACFE0E3}" srcOrd="2" destOrd="0" presId="urn:microsoft.com/office/officeart/2005/8/layout/vList4"/>
    <dgm:cxn modelId="{4C17D059-63F5-4D8E-BA99-5A6D2C58CCB7}" type="presParOf" srcId="{296C3D06-C91A-470F-995B-A281C3EEAFBF}" destId="{B394BE1C-6DDE-4084-A79F-307029E8A90D}" srcOrd="1" destOrd="0" presId="urn:microsoft.com/office/officeart/2005/8/layout/vList4"/>
    <dgm:cxn modelId="{B9FBC557-7A5E-4EAB-836A-4A1C90129C6C}" type="presParOf" srcId="{296C3D06-C91A-470F-995B-A281C3EEAFBF}" destId="{F3739932-B857-4802-8C84-ADA55D4178DA}" srcOrd="2" destOrd="0" presId="urn:microsoft.com/office/officeart/2005/8/layout/vList4"/>
    <dgm:cxn modelId="{B85E30E9-6D57-4A70-A712-1A4B0F8DDB96}" type="presParOf" srcId="{F3739932-B857-4802-8C84-ADA55D4178DA}" destId="{AF0BBFB6-47A8-4819-9255-27C82C4ABAC0}" srcOrd="0" destOrd="0" presId="urn:microsoft.com/office/officeart/2005/8/layout/vList4"/>
    <dgm:cxn modelId="{AA1295F9-38BA-4379-8B06-5BC68E2B9B56}" type="presParOf" srcId="{F3739932-B857-4802-8C84-ADA55D4178DA}" destId="{23D1007F-7386-44D3-ABD9-0899682C179A}" srcOrd="1" destOrd="0" presId="urn:microsoft.com/office/officeart/2005/8/layout/vList4"/>
    <dgm:cxn modelId="{A7C81417-BE58-4FC8-B2B0-2BDC9E98356C}" type="presParOf" srcId="{F3739932-B857-4802-8C84-ADA55D4178DA}" destId="{31D5853E-ED5D-4B6C-97B1-DA04BFAFA3AA}" srcOrd="2" destOrd="0" presId="urn:microsoft.com/office/officeart/2005/8/layout/vList4"/>
    <dgm:cxn modelId="{635F5CC3-2091-41C6-8B6D-E3D908937B77}" type="presParOf" srcId="{296C3D06-C91A-470F-995B-A281C3EEAFBF}" destId="{EEF87903-06E3-4FD3-B560-7E8FE4BC89ED}" srcOrd="3" destOrd="0" presId="urn:microsoft.com/office/officeart/2005/8/layout/vList4"/>
    <dgm:cxn modelId="{0DF8630E-3E44-43CA-832F-57EA3E7393B4}" type="presParOf" srcId="{296C3D06-C91A-470F-995B-A281C3EEAFBF}" destId="{D2C67282-177F-4FF0-98DA-D6870C9C99E5}" srcOrd="4" destOrd="0" presId="urn:microsoft.com/office/officeart/2005/8/layout/vList4"/>
    <dgm:cxn modelId="{A84ADB8A-4789-4710-A905-AD97B7453D8C}" type="presParOf" srcId="{D2C67282-177F-4FF0-98DA-D6870C9C99E5}" destId="{AC30045E-CC84-4DC0-86AA-EE644D718E35}" srcOrd="0" destOrd="0" presId="urn:microsoft.com/office/officeart/2005/8/layout/vList4"/>
    <dgm:cxn modelId="{2E0A3569-78AC-461A-9F8E-6CF85A383614}" type="presParOf" srcId="{D2C67282-177F-4FF0-98DA-D6870C9C99E5}" destId="{F952A95D-A78F-45BF-B64B-CE09395D1D6B}" srcOrd="1" destOrd="0" presId="urn:microsoft.com/office/officeart/2005/8/layout/vList4"/>
    <dgm:cxn modelId="{7DBD4ED0-94F2-4AE6-BA93-68CEEABBC198}" type="presParOf" srcId="{D2C67282-177F-4FF0-98DA-D6870C9C99E5}" destId="{E4359791-EFEB-481D-96D6-512DC0023458}" srcOrd="2" destOrd="0" presId="urn:microsoft.com/office/officeart/2005/8/layout/vList4"/>
    <dgm:cxn modelId="{3F28FD90-5BA2-4D3C-8618-31B880C87DA6}" type="presParOf" srcId="{296C3D06-C91A-470F-995B-A281C3EEAFBF}" destId="{B7059C19-78C9-48CF-AE68-5B2EFBCC18C0}" srcOrd="5" destOrd="0" presId="urn:microsoft.com/office/officeart/2005/8/layout/vList4"/>
    <dgm:cxn modelId="{941E02B7-F9F7-4FC4-B871-73B1B05965D3}" type="presParOf" srcId="{296C3D06-C91A-470F-995B-A281C3EEAFBF}" destId="{08CAC2E4-021C-4FA1-85CA-2B59CB51DEA2}" srcOrd="6" destOrd="0" presId="urn:microsoft.com/office/officeart/2005/8/layout/vList4"/>
    <dgm:cxn modelId="{170F1246-B2B2-49E8-A392-5D85A0C87F84}" type="presParOf" srcId="{08CAC2E4-021C-4FA1-85CA-2B59CB51DEA2}" destId="{7F413AFA-B263-432C-82E9-502D3E2416DB}" srcOrd="0" destOrd="0" presId="urn:microsoft.com/office/officeart/2005/8/layout/vList4"/>
    <dgm:cxn modelId="{29CB5B45-4038-4AB7-A161-0ED1FBD98162}" type="presParOf" srcId="{08CAC2E4-021C-4FA1-85CA-2B59CB51DEA2}" destId="{08B0768E-6B9E-4424-8A2E-2D0E814BE917}" srcOrd="1" destOrd="0" presId="urn:microsoft.com/office/officeart/2005/8/layout/vList4"/>
    <dgm:cxn modelId="{001CAA6F-C86A-4E35-897A-69A0AC4337BF}" type="presParOf" srcId="{08CAC2E4-021C-4FA1-85CA-2B59CB51DEA2}" destId="{97AE7CD8-CEC7-41EE-856E-DE53547D1F1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FAD4D39-5C29-5F43-AB18-4833362E9DAA}" type="doc">
      <dgm:prSet loTypeId="urn:microsoft.com/office/officeart/2005/8/layout/arrow1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EACA247-436F-7A49-8399-2BC447A1ADE9}">
      <dgm:prSet phldrT="[Text]"/>
      <dgm:spPr/>
      <dgm:t>
        <a:bodyPr/>
        <a:lstStyle/>
        <a:p>
          <a:r>
            <a:rPr lang="en-US" dirty="0"/>
            <a:t>Burnout</a:t>
          </a:r>
        </a:p>
      </dgm:t>
    </dgm:pt>
    <dgm:pt modelId="{CE22F67A-6B7D-424E-A849-426D0F32E330}" type="parTrans" cxnId="{C6C243C4-1C64-6847-A359-D21FDB223897}">
      <dgm:prSet/>
      <dgm:spPr/>
      <dgm:t>
        <a:bodyPr/>
        <a:lstStyle/>
        <a:p>
          <a:endParaRPr lang="en-US"/>
        </a:p>
      </dgm:t>
    </dgm:pt>
    <dgm:pt modelId="{B4F8F78A-0667-444D-ACCE-AC6DB409A7DF}" type="sibTrans" cxnId="{C6C243C4-1C64-6847-A359-D21FDB223897}">
      <dgm:prSet/>
      <dgm:spPr/>
      <dgm:t>
        <a:bodyPr/>
        <a:lstStyle/>
        <a:p>
          <a:endParaRPr lang="en-US"/>
        </a:p>
      </dgm:t>
    </dgm:pt>
    <dgm:pt modelId="{2CB1E731-B821-424F-9594-F0786DFC1FA2}">
      <dgm:prSet phldrT="[Text]"/>
      <dgm:spPr/>
      <dgm:t>
        <a:bodyPr/>
        <a:lstStyle/>
        <a:p>
          <a:r>
            <a:rPr lang="en-US" dirty="0"/>
            <a:t>Engagement/Thriving</a:t>
          </a:r>
        </a:p>
      </dgm:t>
    </dgm:pt>
    <dgm:pt modelId="{65B4CF55-1A1E-2145-85B0-8B3F0941C42D}" type="parTrans" cxnId="{E058EF2C-414C-5F46-98FA-690089616201}">
      <dgm:prSet/>
      <dgm:spPr/>
      <dgm:t>
        <a:bodyPr/>
        <a:lstStyle/>
        <a:p>
          <a:endParaRPr lang="en-US"/>
        </a:p>
      </dgm:t>
    </dgm:pt>
    <dgm:pt modelId="{A2BEB38E-9820-FB4E-B161-52DB6256D73B}" type="sibTrans" cxnId="{E058EF2C-414C-5F46-98FA-690089616201}">
      <dgm:prSet/>
      <dgm:spPr/>
      <dgm:t>
        <a:bodyPr/>
        <a:lstStyle/>
        <a:p>
          <a:endParaRPr lang="en-US"/>
        </a:p>
      </dgm:t>
    </dgm:pt>
    <dgm:pt modelId="{1637D83D-AC81-0841-AB2F-E49EF64E15F6}">
      <dgm:prSet/>
      <dgm:spPr/>
      <dgm:t>
        <a:bodyPr/>
        <a:lstStyle/>
        <a:p>
          <a:r>
            <a:rPr lang="en-US" dirty="0"/>
            <a:t>Exhaustion</a:t>
          </a:r>
        </a:p>
      </dgm:t>
    </dgm:pt>
    <dgm:pt modelId="{97A26937-9A9B-9444-99C8-90D42F6251FD}" type="parTrans" cxnId="{D11F4B0E-2E0B-D448-9E14-6EB53650F68F}">
      <dgm:prSet/>
      <dgm:spPr/>
      <dgm:t>
        <a:bodyPr/>
        <a:lstStyle/>
        <a:p>
          <a:endParaRPr lang="en-US"/>
        </a:p>
      </dgm:t>
    </dgm:pt>
    <dgm:pt modelId="{FA9F71FF-2CAB-B842-B010-3BA9F43A200E}" type="sibTrans" cxnId="{D11F4B0E-2E0B-D448-9E14-6EB53650F68F}">
      <dgm:prSet/>
      <dgm:spPr/>
      <dgm:t>
        <a:bodyPr/>
        <a:lstStyle/>
        <a:p>
          <a:endParaRPr lang="en-US"/>
        </a:p>
      </dgm:t>
    </dgm:pt>
    <dgm:pt modelId="{CD2B0F09-ED9A-2744-9326-2F9B97C42FC2}">
      <dgm:prSet/>
      <dgm:spPr/>
      <dgm:t>
        <a:bodyPr/>
        <a:lstStyle/>
        <a:p>
          <a:r>
            <a:rPr lang="en-US" dirty="0"/>
            <a:t>Cynicism</a:t>
          </a:r>
        </a:p>
      </dgm:t>
    </dgm:pt>
    <dgm:pt modelId="{CBBA5415-44E4-9B48-BA5A-9B214A8032EB}" type="parTrans" cxnId="{5C710B75-9A8D-DD43-8209-FAE330F1B5C1}">
      <dgm:prSet/>
      <dgm:spPr/>
      <dgm:t>
        <a:bodyPr/>
        <a:lstStyle/>
        <a:p>
          <a:endParaRPr lang="en-US"/>
        </a:p>
      </dgm:t>
    </dgm:pt>
    <dgm:pt modelId="{44ADC9B3-7D44-E544-B930-3E3B3C81B7C2}" type="sibTrans" cxnId="{5C710B75-9A8D-DD43-8209-FAE330F1B5C1}">
      <dgm:prSet/>
      <dgm:spPr/>
      <dgm:t>
        <a:bodyPr/>
        <a:lstStyle/>
        <a:p>
          <a:endParaRPr lang="en-US"/>
        </a:p>
      </dgm:t>
    </dgm:pt>
    <dgm:pt modelId="{162FBE6D-C103-514B-97DD-5518B9F07617}">
      <dgm:prSet/>
      <dgm:spPr/>
      <dgm:t>
        <a:bodyPr/>
        <a:lstStyle/>
        <a:p>
          <a:r>
            <a:rPr lang="en-US" dirty="0"/>
            <a:t>Vigor</a:t>
          </a:r>
        </a:p>
      </dgm:t>
    </dgm:pt>
    <dgm:pt modelId="{CF605CE1-C6CD-6D47-B96E-B112DCC3A5FB}" type="parTrans" cxnId="{F0C8323E-A3EA-6B41-8A5D-DDFEC128EE99}">
      <dgm:prSet/>
      <dgm:spPr/>
      <dgm:t>
        <a:bodyPr/>
        <a:lstStyle/>
        <a:p>
          <a:endParaRPr lang="en-US"/>
        </a:p>
      </dgm:t>
    </dgm:pt>
    <dgm:pt modelId="{AF5B8538-7AD1-E549-9597-45A8D15A6B53}" type="sibTrans" cxnId="{F0C8323E-A3EA-6B41-8A5D-DDFEC128EE99}">
      <dgm:prSet/>
      <dgm:spPr/>
      <dgm:t>
        <a:bodyPr/>
        <a:lstStyle/>
        <a:p>
          <a:endParaRPr lang="en-US"/>
        </a:p>
      </dgm:t>
    </dgm:pt>
    <dgm:pt modelId="{A21A0B7B-6B01-6446-8DD6-D00B9ED53C1C}">
      <dgm:prSet/>
      <dgm:spPr/>
      <dgm:t>
        <a:bodyPr/>
        <a:lstStyle/>
        <a:p>
          <a:r>
            <a:rPr lang="en-US" dirty="0"/>
            <a:t>Ineffectiveness</a:t>
          </a:r>
        </a:p>
      </dgm:t>
    </dgm:pt>
    <dgm:pt modelId="{90F3F013-5C25-2E4F-A6C6-CB06306F630D}" type="parTrans" cxnId="{BF2F35EB-1E45-5545-BE6E-A1836C58DEC0}">
      <dgm:prSet/>
      <dgm:spPr/>
      <dgm:t>
        <a:bodyPr/>
        <a:lstStyle/>
        <a:p>
          <a:endParaRPr lang="en-US"/>
        </a:p>
      </dgm:t>
    </dgm:pt>
    <dgm:pt modelId="{DF78BF38-C834-2645-A320-9BD04BA7D597}" type="sibTrans" cxnId="{BF2F35EB-1E45-5545-BE6E-A1836C58DEC0}">
      <dgm:prSet/>
      <dgm:spPr/>
      <dgm:t>
        <a:bodyPr/>
        <a:lstStyle/>
        <a:p>
          <a:endParaRPr lang="en-US"/>
        </a:p>
      </dgm:t>
    </dgm:pt>
    <dgm:pt modelId="{6F650016-DDAB-BD48-83AC-9E2FF11E033A}">
      <dgm:prSet/>
      <dgm:spPr/>
      <dgm:t>
        <a:bodyPr/>
        <a:lstStyle/>
        <a:p>
          <a:r>
            <a:rPr lang="en-US" dirty="0"/>
            <a:t>Involvement</a:t>
          </a:r>
        </a:p>
      </dgm:t>
    </dgm:pt>
    <dgm:pt modelId="{35E7FDA8-22E8-A242-A8AC-9D86D38A9FE0}" type="parTrans" cxnId="{78AB42A3-34E7-4548-B015-D93AD341E55A}">
      <dgm:prSet/>
      <dgm:spPr/>
      <dgm:t>
        <a:bodyPr/>
        <a:lstStyle/>
        <a:p>
          <a:endParaRPr lang="en-US"/>
        </a:p>
      </dgm:t>
    </dgm:pt>
    <dgm:pt modelId="{049DDC83-380C-6D44-9EBB-3ADF50947C78}" type="sibTrans" cxnId="{78AB42A3-34E7-4548-B015-D93AD341E55A}">
      <dgm:prSet/>
      <dgm:spPr/>
      <dgm:t>
        <a:bodyPr/>
        <a:lstStyle/>
        <a:p>
          <a:endParaRPr lang="en-US"/>
        </a:p>
      </dgm:t>
    </dgm:pt>
    <dgm:pt modelId="{97DFC435-DAA3-E343-8372-983885521306}">
      <dgm:prSet/>
      <dgm:spPr/>
      <dgm:t>
        <a:bodyPr/>
        <a:lstStyle/>
        <a:p>
          <a:r>
            <a:rPr lang="en-US" dirty="0"/>
            <a:t>Efficacy</a:t>
          </a:r>
        </a:p>
      </dgm:t>
    </dgm:pt>
    <dgm:pt modelId="{D13F6FF6-8A6D-4043-A00C-862763F74CC1}" type="parTrans" cxnId="{6AB66AA2-8F97-4542-94FA-49A0FBFCB968}">
      <dgm:prSet/>
      <dgm:spPr/>
      <dgm:t>
        <a:bodyPr/>
        <a:lstStyle/>
        <a:p>
          <a:endParaRPr lang="en-US"/>
        </a:p>
      </dgm:t>
    </dgm:pt>
    <dgm:pt modelId="{7BC6CC2A-7898-F14F-8AD5-35D1F58B49C5}" type="sibTrans" cxnId="{6AB66AA2-8F97-4542-94FA-49A0FBFCB968}">
      <dgm:prSet/>
      <dgm:spPr/>
      <dgm:t>
        <a:bodyPr/>
        <a:lstStyle/>
        <a:p>
          <a:endParaRPr lang="en-US"/>
        </a:p>
      </dgm:t>
    </dgm:pt>
    <dgm:pt modelId="{E76AD906-30E1-F742-B11E-4507E3CBC1C8}" type="pres">
      <dgm:prSet presAssocID="{3FAD4D39-5C29-5F43-AB18-4833362E9DAA}" presName="cycle" presStyleCnt="0">
        <dgm:presLayoutVars>
          <dgm:dir/>
          <dgm:resizeHandles val="exact"/>
        </dgm:presLayoutVars>
      </dgm:prSet>
      <dgm:spPr/>
    </dgm:pt>
    <dgm:pt modelId="{C49CBAB7-75C4-E84E-A76F-470AE4A07615}" type="pres">
      <dgm:prSet presAssocID="{0EACA247-436F-7A49-8399-2BC447A1ADE9}" presName="arrow" presStyleLbl="node1" presStyleIdx="0" presStyleCnt="2">
        <dgm:presLayoutVars>
          <dgm:bulletEnabled val="1"/>
        </dgm:presLayoutVars>
      </dgm:prSet>
      <dgm:spPr/>
    </dgm:pt>
    <dgm:pt modelId="{6E00E705-C325-E243-AA67-32EE66B2F2E1}" type="pres">
      <dgm:prSet presAssocID="{2CB1E731-B821-424F-9594-F0786DFC1FA2}" presName="arrow" presStyleLbl="node1" presStyleIdx="1" presStyleCnt="2">
        <dgm:presLayoutVars>
          <dgm:bulletEnabled val="1"/>
        </dgm:presLayoutVars>
      </dgm:prSet>
      <dgm:spPr/>
    </dgm:pt>
  </dgm:ptLst>
  <dgm:cxnLst>
    <dgm:cxn modelId="{D11F4B0E-2E0B-D448-9E14-6EB53650F68F}" srcId="{0EACA247-436F-7A49-8399-2BC447A1ADE9}" destId="{1637D83D-AC81-0841-AB2F-E49EF64E15F6}" srcOrd="0" destOrd="0" parTransId="{97A26937-9A9B-9444-99C8-90D42F6251FD}" sibTransId="{FA9F71FF-2CAB-B842-B010-3BA9F43A200E}"/>
    <dgm:cxn modelId="{7EA6661F-5254-A54E-B20A-31A66A1F8B2D}" type="presOf" srcId="{97DFC435-DAA3-E343-8372-983885521306}" destId="{6E00E705-C325-E243-AA67-32EE66B2F2E1}" srcOrd="0" destOrd="3" presId="urn:microsoft.com/office/officeart/2005/8/layout/arrow1"/>
    <dgm:cxn modelId="{9164FA23-243A-B14A-87F8-1CC36241E25D}" type="presOf" srcId="{A21A0B7B-6B01-6446-8DD6-D00B9ED53C1C}" destId="{C49CBAB7-75C4-E84E-A76F-470AE4A07615}" srcOrd="0" destOrd="3" presId="urn:microsoft.com/office/officeart/2005/8/layout/arrow1"/>
    <dgm:cxn modelId="{7B94BF25-A98E-9A46-8DA4-A1D8EE8F4AD4}" type="presOf" srcId="{CD2B0F09-ED9A-2744-9326-2F9B97C42FC2}" destId="{C49CBAB7-75C4-E84E-A76F-470AE4A07615}" srcOrd="0" destOrd="2" presId="urn:microsoft.com/office/officeart/2005/8/layout/arrow1"/>
    <dgm:cxn modelId="{E058EF2C-414C-5F46-98FA-690089616201}" srcId="{3FAD4D39-5C29-5F43-AB18-4833362E9DAA}" destId="{2CB1E731-B821-424F-9594-F0786DFC1FA2}" srcOrd="1" destOrd="0" parTransId="{65B4CF55-1A1E-2145-85B0-8B3F0941C42D}" sibTransId="{A2BEB38E-9820-FB4E-B161-52DB6256D73B}"/>
    <dgm:cxn modelId="{F0C8323E-A3EA-6B41-8A5D-DDFEC128EE99}" srcId="{2CB1E731-B821-424F-9594-F0786DFC1FA2}" destId="{162FBE6D-C103-514B-97DD-5518B9F07617}" srcOrd="0" destOrd="0" parTransId="{CF605CE1-C6CD-6D47-B96E-B112DCC3A5FB}" sibTransId="{AF5B8538-7AD1-E549-9597-45A8D15A6B53}"/>
    <dgm:cxn modelId="{0029BE63-C92F-5849-9FBE-0B004FECA22D}" type="presOf" srcId="{0EACA247-436F-7A49-8399-2BC447A1ADE9}" destId="{C49CBAB7-75C4-E84E-A76F-470AE4A07615}" srcOrd="0" destOrd="0" presId="urn:microsoft.com/office/officeart/2005/8/layout/arrow1"/>
    <dgm:cxn modelId="{3B9D7545-C66A-4D42-8CCA-B22E8AA8C28D}" type="presOf" srcId="{162FBE6D-C103-514B-97DD-5518B9F07617}" destId="{6E00E705-C325-E243-AA67-32EE66B2F2E1}" srcOrd="0" destOrd="1" presId="urn:microsoft.com/office/officeart/2005/8/layout/arrow1"/>
    <dgm:cxn modelId="{5C710B75-9A8D-DD43-8209-FAE330F1B5C1}" srcId="{0EACA247-436F-7A49-8399-2BC447A1ADE9}" destId="{CD2B0F09-ED9A-2744-9326-2F9B97C42FC2}" srcOrd="1" destOrd="0" parTransId="{CBBA5415-44E4-9B48-BA5A-9B214A8032EB}" sibTransId="{44ADC9B3-7D44-E544-B930-3E3B3C81B7C2}"/>
    <dgm:cxn modelId="{6AB66AA2-8F97-4542-94FA-49A0FBFCB968}" srcId="{2CB1E731-B821-424F-9594-F0786DFC1FA2}" destId="{97DFC435-DAA3-E343-8372-983885521306}" srcOrd="2" destOrd="0" parTransId="{D13F6FF6-8A6D-4043-A00C-862763F74CC1}" sibTransId="{7BC6CC2A-7898-F14F-8AD5-35D1F58B49C5}"/>
    <dgm:cxn modelId="{78AB42A3-34E7-4548-B015-D93AD341E55A}" srcId="{2CB1E731-B821-424F-9594-F0786DFC1FA2}" destId="{6F650016-DDAB-BD48-83AC-9E2FF11E033A}" srcOrd="1" destOrd="0" parTransId="{35E7FDA8-22E8-A242-A8AC-9D86D38A9FE0}" sibTransId="{049DDC83-380C-6D44-9EBB-3ADF50947C78}"/>
    <dgm:cxn modelId="{B92AEAB7-C177-A34F-8E69-D65D08F3F3DD}" type="presOf" srcId="{6F650016-DDAB-BD48-83AC-9E2FF11E033A}" destId="{6E00E705-C325-E243-AA67-32EE66B2F2E1}" srcOrd="0" destOrd="2" presId="urn:microsoft.com/office/officeart/2005/8/layout/arrow1"/>
    <dgm:cxn modelId="{C6C243C4-1C64-6847-A359-D21FDB223897}" srcId="{3FAD4D39-5C29-5F43-AB18-4833362E9DAA}" destId="{0EACA247-436F-7A49-8399-2BC447A1ADE9}" srcOrd="0" destOrd="0" parTransId="{CE22F67A-6B7D-424E-A849-426D0F32E330}" sibTransId="{B4F8F78A-0667-444D-ACCE-AC6DB409A7DF}"/>
    <dgm:cxn modelId="{234DA4DA-CB4A-AE40-8966-7133292375F5}" type="presOf" srcId="{3FAD4D39-5C29-5F43-AB18-4833362E9DAA}" destId="{E76AD906-30E1-F742-B11E-4507E3CBC1C8}" srcOrd="0" destOrd="0" presId="urn:microsoft.com/office/officeart/2005/8/layout/arrow1"/>
    <dgm:cxn modelId="{168604E4-C97F-924D-8159-271247B43F55}" type="presOf" srcId="{1637D83D-AC81-0841-AB2F-E49EF64E15F6}" destId="{C49CBAB7-75C4-E84E-A76F-470AE4A07615}" srcOrd="0" destOrd="1" presId="urn:microsoft.com/office/officeart/2005/8/layout/arrow1"/>
    <dgm:cxn modelId="{BF2F35EB-1E45-5545-BE6E-A1836C58DEC0}" srcId="{0EACA247-436F-7A49-8399-2BC447A1ADE9}" destId="{A21A0B7B-6B01-6446-8DD6-D00B9ED53C1C}" srcOrd="2" destOrd="0" parTransId="{90F3F013-5C25-2E4F-A6C6-CB06306F630D}" sibTransId="{DF78BF38-C834-2645-A320-9BD04BA7D597}"/>
    <dgm:cxn modelId="{7EC8A7F5-0243-DA43-973A-AE147B76AC7D}" type="presOf" srcId="{2CB1E731-B821-424F-9594-F0786DFC1FA2}" destId="{6E00E705-C325-E243-AA67-32EE66B2F2E1}" srcOrd="0" destOrd="0" presId="urn:microsoft.com/office/officeart/2005/8/layout/arrow1"/>
    <dgm:cxn modelId="{0FC2B794-6F74-684A-A74F-50D823ED5625}" type="presParOf" srcId="{E76AD906-30E1-F742-B11E-4507E3CBC1C8}" destId="{C49CBAB7-75C4-E84E-A76F-470AE4A07615}" srcOrd="0" destOrd="0" presId="urn:microsoft.com/office/officeart/2005/8/layout/arrow1"/>
    <dgm:cxn modelId="{DFF2E6E9-9895-E645-939C-7618C45B919A}" type="presParOf" srcId="{E76AD906-30E1-F742-B11E-4507E3CBC1C8}" destId="{6E00E705-C325-E243-AA67-32EE66B2F2E1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4DD861-8927-5747-94BD-27597D691A18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</dgm:pt>
    <dgm:pt modelId="{FCBE8494-2EED-7F4F-88D9-8573B7608DF1}">
      <dgm:prSet phldrT="[Text]"/>
      <dgm:spPr/>
      <dgm:t>
        <a:bodyPr/>
        <a:lstStyle/>
        <a:p>
          <a:r>
            <a:rPr lang="en-US" dirty="0"/>
            <a:t>High Job Demands</a:t>
          </a:r>
        </a:p>
      </dgm:t>
    </dgm:pt>
    <dgm:pt modelId="{14E9DF32-0CD3-4648-8555-50E5CED4A3AE}" type="parTrans" cxnId="{617EDABB-A6C7-2B4E-B9AF-3D01BC25A6E0}">
      <dgm:prSet/>
      <dgm:spPr/>
      <dgm:t>
        <a:bodyPr/>
        <a:lstStyle/>
        <a:p>
          <a:endParaRPr lang="en-US"/>
        </a:p>
      </dgm:t>
    </dgm:pt>
    <dgm:pt modelId="{A0F343BD-CF09-B741-9770-22EC19C3083D}" type="sibTrans" cxnId="{617EDABB-A6C7-2B4E-B9AF-3D01BC25A6E0}">
      <dgm:prSet/>
      <dgm:spPr/>
      <dgm:t>
        <a:bodyPr/>
        <a:lstStyle/>
        <a:p>
          <a:endParaRPr lang="en-US"/>
        </a:p>
      </dgm:t>
    </dgm:pt>
    <dgm:pt modelId="{A64385E5-3FC8-1845-A254-731E9A8E9052}">
      <dgm:prSet phldrT="[Text]"/>
      <dgm:spPr/>
      <dgm:t>
        <a:bodyPr/>
        <a:lstStyle/>
        <a:p>
          <a:r>
            <a:rPr lang="en-US" dirty="0"/>
            <a:t>Exhaustion</a:t>
          </a:r>
        </a:p>
      </dgm:t>
    </dgm:pt>
    <dgm:pt modelId="{059D6D42-CD62-A64B-B57A-D2F18E11E292}" type="parTrans" cxnId="{B726947A-BE6A-B041-8827-B1096A561824}">
      <dgm:prSet/>
      <dgm:spPr/>
      <dgm:t>
        <a:bodyPr/>
        <a:lstStyle/>
        <a:p>
          <a:endParaRPr lang="en-US"/>
        </a:p>
      </dgm:t>
    </dgm:pt>
    <dgm:pt modelId="{9696EB5B-1D4F-9D4D-B3A1-84C7470C09D7}" type="sibTrans" cxnId="{B726947A-BE6A-B041-8827-B1096A561824}">
      <dgm:prSet/>
      <dgm:spPr/>
      <dgm:t>
        <a:bodyPr/>
        <a:lstStyle/>
        <a:p>
          <a:endParaRPr lang="en-US"/>
        </a:p>
      </dgm:t>
    </dgm:pt>
    <dgm:pt modelId="{18D0A6EB-2209-5D4F-B188-910594990471}" type="pres">
      <dgm:prSet presAssocID="{334DD861-8927-5747-94BD-27597D691A18}" presName="Name0" presStyleCnt="0">
        <dgm:presLayoutVars>
          <dgm:dir/>
          <dgm:resizeHandles val="exact"/>
        </dgm:presLayoutVars>
      </dgm:prSet>
      <dgm:spPr/>
    </dgm:pt>
    <dgm:pt modelId="{84FA331B-6424-9B4C-859E-3ECB05427B9D}" type="pres">
      <dgm:prSet presAssocID="{FCBE8494-2EED-7F4F-88D9-8573B7608DF1}" presName="node" presStyleLbl="node1" presStyleIdx="0" presStyleCnt="2">
        <dgm:presLayoutVars>
          <dgm:bulletEnabled val="1"/>
        </dgm:presLayoutVars>
      </dgm:prSet>
      <dgm:spPr/>
    </dgm:pt>
    <dgm:pt modelId="{121B5096-5DE5-AB46-AF80-395311351731}" type="pres">
      <dgm:prSet presAssocID="{A0F343BD-CF09-B741-9770-22EC19C3083D}" presName="sibTrans" presStyleLbl="sibTrans2D1" presStyleIdx="0" presStyleCnt="1"/>
      <dgm:spPr/>
    </dgm:pt>
    <dgm:pt modelId="{C04DF1DD-8F50-2F43-A632-DE7AAB855D61}" type="pres">
      <dgm:prSet presAssocID="{A0F343BD-CF09-B741-9770-22EC19C3083D}" presName="connectorText" presStyleLbl="sibTrans2D1" presStyleIdx="0" presStyleCnt="1"/>
      <dgm:spPr/>
    </dgm:pt>
    <dgm:pt modelId="{A627722C-CAB4-0645-8A36-A1A48DAC1C69}" type="pres">
      <dgm:prSet presAssocID="{A64385E5-3FC8-1845-A254-731E9A8E9052}" presName="node" presStyleLbl="node1" presStyleIdx="1" presStyleCnt="2">
        <dgm:presLayoutVars>
          <dgm:bulletEnabled val="1"/>
        </dgm:presLayoutVars>
      </dgm:prSet>
      <dgm:spPr/>
    </dgm:pt>
  </dgm:ptLst>
  <dgm:cxnLst>
    <dgm:cxn modelId="{F84A0423-0E78-2947-AA09-223C235C657E}" type="presOf" srcId="{A0F343BD-CF09-B741-9770-22EC19C3083D}" destId="{C04DF1DD-8F50-2F43-A632-DE7AAB855D61}" srcOrd="1" destOrd="0" presId="urn:microsoft.com/office/officeart/2005/8/layout/process1"/>
    <dgm:cxn modelId="{B726947A-BE6A-B041-8827-B1096A561824}" srcId="{334DD861-8927-5747-94BD-27597D691A18}" destId="{A64385E5-3FC8-1845-A254-731E9A8E9052}" srcOrd="1" destOrd="0" parTransId="{059D6D42-CD62-A64B-B57A-D2F18E11E292}" sibTransId="{9696EB5B-1D4F-9D4D-B3A1-84C7470C09D7}"/>
    <dgm:cxn modelId="{BEDB36AC-6ADD-344B-BFC8-0092E3BCF9BC}" type="presOf" srcId="{A0F343BD-CF09-B741-9770-22EC19C3083D}" destId="{121B5096-5DE5-AB46-AF80-395311351731}" srcOrd="0" destOrd="0" presId="urn:microsoft.com/office/officeart/2005/8/layout/process1"/>
    <dgm:cxn modelId="{019C66AF-16C0-9041-B68F-1E78743609BE}" type="presOf" srcId="{334DD861-8927-5747-94BD-27597D691A18}" destId="{18D0A6EB-2209-5D4F-B188-910594990471}" srcOrd="0" destOrd="0" presId="urn:microsoft.com/office/officeart/2005/8/layout/process1"/>
    <dgm:cxn modelId="{617EDABB-A6C7-2B4E-B9AF-3D01BC25A6E0}" srcId="{334DD861-8927-5747-94BD-27597D691A18}" destId="{FCBE8494-2EED-7F4F-88D9-8573B7608DF1}" srcOrd="0" destOrd="0" parTransId="{14E9DF32-0CD3-4648-8555-50E5CED4A3AE}" sibTransId="{A0F343BD-CF09-B741-9770-22EC19C3083D}"/>
    <dgm:cxn modelId="{2E390ACD-7505-324D-A134-8DCF4F9529A4}" type="presOf" srcId="{FCBE8494-2EED-7F4F-88D9-8573B7608DF1}" destId="{84FA331B-6424-9B4C-859E-3ECB05427B9D}" srcOrd="0" destOrd="0" presId="urn:microsoft.com/office/officeart/2005/8/layout/process1"/>
    <dgm:cxn modelId="{351417E6-AF9F-594D-AB03-D820D3516E82}" type="presOf" srcId="{A64385E5-3FC8-1845-A254-731E9A8E9052}" destId="{A627722C-CAB4-0645-8A36-A1A48DAC1C69}" srcOrd="0" destOrd="0" presId="urn:microsoft.com/office/officeart/2005/8/layout/process1"/>
    <dgm:cxn modelId="{B3B1A9FE-7E09-9740-8DDB-4F29C40AF61C}" type="presParOf" srcId="{18D0A6EB-2209-5D4F-B188-910594990471}" destId="{84FA331B-6424-9B4C-859E-3ECB05427B9D}" srcOrd="0" destOrd="0" presId="urn:microsoft.com/office/officeart/2005/8/layout/process1"/>
    <dgm:cxn modelId="{51DB832F-3121-B545-9203-8B23EA030B8D}" type="presParOf" srcId="{18D0A6EB-2209-5D4F-B188-910594990471}" destId="{121B5096-5DE5-AB46-AF80-395311351731}" srcOrd="1" destOrd="0" presId="urn:microsoft.com/office/officeart/2005/8/layout/process1"/>
    <dgm:cxn modelId="{01619816-8862-904C-81F2-2ECCE6A00D62}" type="presParOf" srcId="{121B5096-5DE5-AB46-AF80-395311351731}" destId="{C04DF1DD-8F50-2F43-A632-DE7AAB855D61}" srcOrd="0" destOrd="0" presId="urn:microsoft.com/office/officeart/2005/8/layout/process1"/>
    <dgm:cxn modelId="{8CFE586D-73AC-4242-9F4A-117F1DFA895A}" type="presParOf" srcId="{18D0A6EB-2209-5D4F-B188-910594990471}" destId="{A627722C-CAB4-0645-8A36-A1A48DAC1C69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4DD861-8927-5747-94BD-27597D691A18}" type="doc">
      <dgm:prSet loTypeId="urn:microsoft.com/office/officeart/2005/8/layout/process1" loCatId="" qsTypeId="urn:microsoft.com/office/officeart/2005/8/quickstyle/simple1" qsCatId="simple" csTypeId="urn:microsoft.com/office/officeart/2005/8/colors/accent2_2" csCatId="accent2" phldr="1"/>
      <dgm:spPr/>
    </dgm:pt>
    <dgm:pt modelId="{FCBE8494-2EED-7F4F-88D9-8573B7608DF1}">
      <dgm:prSet phldrT="[Text]"/>
      <dgm:spPr/>
      <dgm:t>
        <a:bodyPr/>
        <a:lstStyle/>
        <a:p>
          <a:r>
            <a:rPr lang="en-US" dirty="0"/>
            <a:t>Low Job Resources</a:t>
          </a:r>
        </a:p>
      </dgm:t>
    </dgm:pt>
    <dgm:pt modelId="{14E9DF32-0CD3-4648-8555-50E5CED4A3AE}" type="parTrans" cxnId="{617EDABB-A6C7-2B4E-B9AF-3D01BC25A6E0}">
      <dgm:prSet/>
      <dgm:spPr/>
      <dgm:t>
        <a:bodyPr/>
        <a:lstStyle/>
        <a:p>
          <a:endParaRPr lang="en-US"/>
        </a:p>
      </dgm:t>
    </dgm:pt>
    <dgm:pt modelId="{A0F343BD-CF09-B741-9770-22EC19C3083D}" type="sibTrans" cxnId="{617EDABB-A6C7-2B4E-B9AF-3D01BC25A6E0}">
      <dgm:prSet/>
      <dgm:spPr/>
      <dgm:t>
        <a:bodyPr/>
        <a:lstStyle/>
        <a:p>
          <a:endParaRPr lang="en-US"/>
        </a:p>
      </dgm:t>
    </dgm:pt>
    <dgm:pt modelId="{A64385E5-3FC8-1845-A254-731E9A8E9052}">
      <dgm:prSet phldrT="[Text]"/>
      <dgm:spPr/>
      <dgm:t>
        <a:bodyPr/>
        <a:lstStyle/>
        <a:p>
          <a:r>
            <a:rPr lang="en-US" dirty="0"/>
            <a:t>Cynicism</a:t>
          </a:r>
        </a:p>
      </dgm:t>
    </dgm:pt>
    <dgm:pt modelId="{059D6D42-CD62-A64B-B57A-D2F18E11E292}" type="parTrans" cxnId="{B726947A-BE6A-B041-8827-B1096A561824}">
      <dgm:prSet/>
      <dgm:spPr/>
      <dgm:t>
        <a:bodyPr/>
        <a:lstStyle/>
        <a:p>
          <a:endParaRPr lang="en-US"/>
        </a:p>
      </dgm:t>
    </dgm:pt>
    <dgm:pt modelId="{9696EB5B-1D4F-9D4D-B3A1-84C7470C09D7}" type="sibTrans" cxnId="{B726947A-BE6A-B041-8827-B1096A561824}">
      <dgm:prSet/>
      <dgm:spPr/>
      <dgm:t>
        <a:bodyPr/>
        <a:lstStyle/>
        <a:p>
          <a:endParaRPr lang="en-US"/>
        </a:p>
      </dgm:t>
    </dgm:pt>
    <dgm:pt modelId="{18D0A6EB-2209-5D4F-B188-910594990471}" type="pres">
      <dgm:prSet presAssocID="{334DD861-8927-5747-94BD-27597D691A18}" presName="Name0" presStyleCnt="0">
        <dgm:presLayoutVars>
          <dgm:dir/>
          <dgm:resizeHandles val="exact"/>
        </dgm:presLayoutVars>
      </dgm:prSet>
      <dgm:spPr/>
    </dgm:pt>
    <dgm:pt modelId="{84FA331B-6424-9B4C-859E-3ECB05427B9D}" type="pres">
      <dgm:prSet presAssocID="{FCBE8494-2EED-7F4F-88D9-8573B7608DF1}" presName="node" presStyleLbl="node1" presStyleIdx="0" presStyleCnt="2">
        <dgm:presLayoutVars>
          <dgm:bulletEnabled val="1"/>
        </dgm:presLayoutVars>
      </dgm:prSet>
      <dgm:spPr/>
    </dgm:pt>
    <dgm:pt modelId="{121B5096-5DE5-AB46-AF80-395311351731}" type="pres">
      <dgm:prSet presAssocID="{A0F343BD-CF09-B741-9770-22EC19C3083D}" presName="sibTrans" presStyleLbl="sibTrans2D1" presStyleIdx="0" presStyleCnt="1"/>
      <dgm:spPr/>
    </dgm:pt>
    <dgm:pt modelId="{C04DF1DD-8F50-2F43-A632-DE7AAB855D61}" type="pres">
      <dgm:prSet presAssocID="{A0F343BD-CF09-B741-9770-22EC19C3083D}" presName="connectorText" presStyleLbl="sibTrans2D1" presStyleIdx="0" presStyleCnt="1"/>
      <dgm:spPr/>
    </dgm:pt>
    <dgm:pt modelId="{A627722C-CAB4-0645-8A36-A1A48DAC1C69}" type="pres">
      <dgm:prSet presAssocID="{A64385E5-3FC8-1845-A254-731E9A8E9052}" presName="node" presStyleLbl="node1" presStyleIdx="1" presStyleCnt="2">
        <dgm:presLayoutVars>
          <dgm:bulletEnabled val="1"/>
        </dgm:presLayoutVars>
      </dgm:prSet>
      <dgm:spPr/>
    </dgm:pt>
  </dgm:ptLst>
  <dgm:cxnLst>
    <dgm:cxn modelId="{F84A0423-0E78-2947-AA09-223C235C657E}" type="presOf" srcId="{A0F343BD-CF09-B741-9770-22EC19C3083D}" destId="{C04DF1DD-8F50-2F43-A632-DE7AAB855D61}" srcOrd="1" destOrd="0" presId="urn:microsoft.com/office/officeart/2005/8/layout/process1"/>
    <dgm:cxn modelId="{B726947A-BE6A-B041-8827-B1096A561824}" srcId="{334DD861-8927-5747-94BD-27597D691A18}" destId="{A64385E5-3FC8-1845-A254-731E9A8E9052}" srcOrd="1" destOrd="0" parTransId="{059D6D42-CD62-A64B-B57A-D2F18E11E292}" sibTransId="{9696EB5B-1D4F-9D4D-B3A1-84C7470C09D7}"/>
    <dgm:cxn modelId="{BEDB36AC-6ADD-344B-BFC8-0092E3BCF9BC}" type="presOf" srcId="{A0F343BD-CF09-B741-9770-22EC19C3083D}" destId="{121B5096-5DE5-AB46-AF80-395311351731}" srcOrd="0" destOrd="0" presId="urn:microsoft.com/office/officeart/2005/8/layout/process1"/>
    <dgm:cxn modelId="{019C66AF-16C0-9041-B68F-1E78743609BE}" type="presOf" srcId="{334DD861-8927-5747-94BD-27597D691A18}" destId="{18D0A6EB-2209-5D4F-B188-910594990471}" srcOrd="0" destOrd="0" presId="urn:microsoft.com/office/officeart/2005/8/layout/process1"/>
    <dgm:cxn modelId="{617EDABB-A6C7-2B4E-B9AF-3D01BC25A6E0}" srcId="{334DD861-8927-5747-94BD-27597D691A18}" destId="{FCBE8494-2EED-7F4F-88D9-8573B7608DF1}" srcOrd="0" destOrd="0" parTransId="{14E9DF32-0CD3-4648-8555-50E5CED4A3AE}" sibTransId="{A0F343BD-CF09-B741-9770-22EC19C3083D}"/>
    <dgm:cxn modelId="{2E390ACD-7505-324D-A134-8DCF4F9529A4}" type="presOf" srcId="{FCBE8494-2EED-7F4F-88D9-8573B7608DF1}" destId="{84FA331B-6424-9B4C-859E-3ECB05427B9D}" srcOrd="0" destOrd="0" presId="urn:microsoft.com/office/officeart/2005/8/layout/process1"/>
    <dgm:cxn modelId="{351417E6-AF9F-594D-AB03-D820D3516E82}" type="presOf" srcId="{A64385E5-3FC8-1845-A254-731E9A8E9052}" destId="{A627722C-CAB4-0645-8A36-A1A48DAC1C69}" srcOrd="0" destOrd="0" presId="urn:microsoft.com/office/officeart/2005/8/layout/process1"/>
    <dgm:cxn modelId="{B3B1A9FE-7E09-9740-8DDB-4F29C40AF61C}" type="presParOf" srcId="{18D0A6EB-2209-5D4F-B188-910594990471}" destId="{84FA331B-6424-9B4C-859E-3ECB05427B9D}" srcOrd="0" destOrd="0" presId="urn:microsoft.com/office/officeart/2005/8/layout/process1"/>
    <dgm:cxn modelId="{51DB832F-3121-B545-9203-8B23EA030B8D}" type="presParOf" srcId="{18D0A6EB-2209-5D4F-B188-910594990471}" destId="{121B5096-5DE5-AB46-AF80-395311351731}" srcOrd="1" destOrd="0" presId="urn:microsoft.com/office/officeart/2005/8/layout/process1"/>
    <dgm:cxn modelId="{01619816-8862-904C-81F2-2ECCE6A00D62}" type="presParOf" srcId="{121B5096-5DE5-AB46-AF80-395311351731}" destId="{C04DF1DD-8F50-2F43-A632-DE7AAB855D61}" srcOrd="0" destOrd="0" presId="urn:microsoft.com/office/officeart/2005/8/layout/process1"/>
    <dgm:cxn modelId="{8CFE586D-73AC-4242-9F4A-117F1DFA895A}" type="presParOf" srcId="{18D0A6EB-2209-5D4F-B188-910594990471}" destId="{A627722C-CAB4-0645-8A36-A1A48DAC1C69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B6FEAE7-786D-4723-887B-8EBBE7765379}" type="doc">
      <dgm:prSet loTypeId="urn:microsoft.com/office/officeart/2005/8/layout/equation1" loCatId="process" qsTypeId="urn:microsoft.com/office/officeart/2005/8/quickstyle/simple1" qsCatId="simple" csTypeId="urn:microsoft.com/office/officeart/2005/8/colors/accent5_2" csCatId="accent5" phldr="1"/>
      <dgm:spPr/>
    </dgm:pt>
    <dgm:pt modelId="{9493653A-ECD3-4D8C-9CB4-360AA246AEAC}">
      <dgm:prSet phldrT="[Text]" custT="1"/>
      <dgm:spPr/>
      <dgm:t>
        <a:bodyPr/>
        <a:lstStyle/>
        <a:p>
          <a:r>
            <a:rPr lang="en-US" sz="1200" dirty="0"/>
            <a:t>Solving Problems</a:t>
          </a:r>
        </a:p>
      </dgm:t>
    </dgm:pt>
    <dgm:pt modelId="{99B7D2AE-EDA3-41E0-B2C0-4B1D54515058}" type="parTrans" cxnId="{8E0EA33B-E417-4F95-A9DA-915CA01B0CF4}">
      <dgm:prSet/>
      <dgm:spPr/>
      <dgm:t>
        <a:bodyPr/>
        <a:lstStyle/>
        <a:p>
          <a:endParaRPr lang="en-US"/>
        </a:p>
      </dgm:t>
    </dgm:pt>
    <dgm:pt modelId="{91F463A6-6400-49C3-A0AC-93835F27A945}" type="sibTrans" cxnId="{8E0EA33B-E417-4F95-A9DA-915CA01B0CF4}">
      <dgm:prSet/>
      <dgm:spPr/>
      <dgm:t>
        <a:bodyPr/>
        <a:lstStyle/>
        <a:p>
          <a:endParaRPr lang="en-US"/>
        </a:p>
      </dgm:t>
    </dgm:pt>
    <dgm:pt modelId="{4F89E9FA-4D9C-4AA3-97C0-567F38C9A194}">
      <dgm:prSet phldrT="[Text]" custT="1"/>
      <dgm:spPr/>
      <dgm:t>
        <a:bodyPr/>
        <a:lstStyle/>
        <a:p>
          <a:r>
            <a:rPr lang="en-US" sz="1400" dirty="0"/>
            <a:t>Out-comes</a:t>
          </a:r>
        </a:p>
      </dgm:t>
    </dgm:pt>
    <dgm:pt modelId="{13564F92-A675-4A96-8692-AB29EE0CBA67}" type="parTrans" cxnId="{EF36404A-9FEC-44DF-85E8-CFAF1C0849A4}">
      <dgm:prSet/>
      <dgm:spPr/>
      <dgm:t>
        <a:bodyPr/>
        <a:lstStyle/>
        <a:p>
          <a:endParaRPr lang="en-US"/>
        </a:p>
      </dgm:t>
    </dgm:pt>
    <dgm:pt modelId="{E5D59965-1DBA-48FF-A261-1107C775A23D}" type="sibTrans" cxnId="{EF36404A-9FEC-44DF-85E8-CFAF1C0849A4}">
      <dgm:prSet/>
      <dgm:spPr/>
      <dgm:t>
        <a:bodyPr/>
        <a:lstStyle/>
        <a:p>
          <a:endParaRPr lang="en-US"/>
        </a:p>
      </dgm:t>
    </dgm:pt>
    <dgm:pt modelId="{D42EE018-F5F1-4D48-B1E6-4ADF9F05B0FA}">
      <dgm:prSet phldrT="[Text]" custT="1"/>
      <dgm:spPr/>
      <dgm:t>
        <a:bodyPr/>
        <a:lstStyle/>
        <a:p>
          <a:r>
            <a:rPr lang="en-US" sz="1400" dirty="0"/>
            <a:t>Calming</a:t>
          </a:r>
        </a:p>
      </dgm:t>
    </dgm:pt>
    <dgm:pt modelId="{19F03715-CD73-40F9-A301-E025007570B4}" type="parTrans" cxnId="{F3B6F285-7027-4142-97E5-DC045727CD1D}">
      <dgm:prSet/>
      <dgm:spPr/>
      <dgm:t>
        <a:bodyPr/>
        <a:lstStyle/>
        <a:p>
          <a:endParaRPr lang="en-US"/>
        </a:p>
      </dgm:t>
    </dgm:pt>
    <dgm:pt modelId="{6C3F7405-E7B2-4DCB-8718-08532C7849E4}" type="sibTrans" cxnId="{F3B6F285-7027-4142-97E5-DC045727CD1D}">
      <dgm:prSet/>
      <dgm:spPr/>
      <dgm:t>
        <a:bodyPr/>
        <a:lstStyle/>
        <a:p>
          <a:endParaRPr lang="en-US"/>
        </a:p>
      </dgm:t>
    </dgm:pt>
    <dgm:pt modelId="{1F4984F2-1631-4FB2-AA19-3A1947412314}">
      <dgm:prSet phldrT="[Text]" custT="1"/>
      <dgm:spPr/>
      <dgm:t>
        <a:bodyPr/>
        <a:lstStyle/>
        <a:p>
          <a:r>
            <a:rPr lang="en-US" sz="1200" dirty="0"/>
            <a:t>Strategies</a:t>
          </a:r>
        </a:p>
      </dgm:t>
    </dgm:pt>
    <dgm:pt modelId="{EBB00AF0-ED2C-4B74-BCA3-A82BC6221E84}" type="parTrans" cxnId="{1F7FE9C4-32DD-419F-8DC3-73E6706FC185}">
      <dgm:prSet/>
      <dgm:spPr/>
      <dgm:t>
        <a:bodyPr/>
        <a:lstStyle/>
        <a:p>
          <a:endParaRPr lang="en-US"/>
        </a:p>
      </dgm:t>
    </dgm:pt>
    <dgm:pt modelId="{85415773-1479-4061-BD3E-CB8B392EF31D}" type="sibTrans" cxnId="{1F7FE9C4-32DD-419F-8DC3-73E6706FC185}">
      <dgm:prSet/>
      <dgm:spPr/>
      <dgm:t>
        <a:bodyPr/>
        <a:lstStyle/>
        <a:p>
          <a:endParaRPr lang="en-US"/>
        </a:p>
      </dgm:t>
    </dgm:pt>
    <dgm:pt modelId="{6618D4F6-199C-4040-9349-602668D23E6A}">
      <dgm:prSet phldrT="[Text]" custT="1"/>
      <dgm:spPr/>
      <dgm:t>
        <a:bodyPr/>
        <a:lstStyle/>
        <a:p>
          <a:r>
            <a:rPr lang="en-US" sz="1400" dirty="0"/>
            <a:t>Energy</a:t>
          </a:r>
        </a:p>
      </dgm:t>
    </dgm:pt>
    <dgm:pt modelId="{13534434-9A55-234D-8D12-DE63049EFF88}" type="parTrans" cxnId="{CDDCCDA6-3271-5C43-ACCD-A7EE92C4236C}">
      <dgm:prSet/>
      <dgm:spPr/>
      <dgm:t>
        <a:bodyPr/>
        <a:lstStyle/>
        <a:p>
          <a:endParaRPr lang="en-US"/>
        </a:p>
      </dgm:t>
    </dgm:pt>
    <dgm:pt modelId="{C6E36DBA-6D43-6F4E-B4A0-FFA66EE8253C}" type="sibTrans" cxnId="{CDDCCDA6-3271-5C43-ACCD-A7EE92C4236C}">
      <dgm:prSet/>
      <dgm:spPr/>
      <dgm:t>
        <a:bodyPr/>
        <a:lstStyle/>
        <a:p>
          <a:endParaRPr lang="en-US"/>
        </a:p>
      </dgm:t>
    </dgm:pt>
    <dgm:pt modelId="{7F865EBD-9CE1-462E-8DB4-77C04BF01FD4}" type="pres">
      <dgm:prSet presAssocID="{3B6FEAE7-786D-4723-887B-8EBBE7765379}" presName="linearFlow" presStyleCnt="0">
        <dgm:presLayoutVars>
          <dgm:dir/>
          <dgm:resizeHandles val="exact"/>
        </dgm:presLayoutVars>
      </dgm:prSet>
      <dgm:spPr/>
    </dgm:pt>
    <dgm:pt modelId="{31F53991-1E8B-4772-B6E2-409E3965913F}" type="pres">
      <dgm:prSet presAssocID="{D42EE018-F5F1-4D48-B1E6-4ADF9F05B0FA}" presName="node" presStyleLbl="node1" presStyleIdx="0" presStyleCnt="5">
        <dgm:presLayoutVars>
          <dgm:bulletEnabled val="1"/>
        </dgm:presLayoutVars>
      </dgm:prSet>
      <dgm:spPr/>
    </dgm:pt>
    <dgm:pt modelId="{1A9F9631-6AF7-4D83-8341-3EA43F5266A8}" type="pres">
      <dgm:prSet presAssocID="{6C3F7405-E7B2-4DCB-8718-08532C7849E4}" presName="spacerL" presStyleCnt="0"/>
      <dgm:spPr/>
    </dgm:pt>
    <dgm:pt modelId="{2268221F-4646-4253-9DB5-B8395B267BCC}" type="pres">
      <dgm:prSet presAssocID="{6C3F7405-E7B2-4DCB-8718-08532C7849E4}" presName="sibTrans" presStyleLbl="sibTrans2D1" presStyleIdx="0" presStyleCnt="4"/>
      <dgm:spPr/>
    </dgm:pt>
    <dgm:pt modelId="{CA5774A2-9927-42F7-8626-F74FDF20A1CC}" type="pres">
      <dgm:prSet presAssocID="{6C3F7405-E7B2-4DCB-8718-08532C7849E4}" presName="spacerR" presStyleCnt="0"/>
      <dgm:spPr/>
    </dgm:pt>
    <dgm:pt modelId="{25B2E005-5E07-46D4-971E-429CE1A7D7B1}" type="pres">
      <dgm:prSet presAssocID="{1F4984F2-1631-4FB2-AA19-3A1947412314}" presName="node" presStyleLbl="node1" presStyleIdx="1" presStyleCnt="5">
        <dgm:presLayoutVars>
          <dgm:bulletEnabled val="1"/>
        </dgm:presLayoutVars>
      </dgm:prSet>
      <dgm:spPr/>
    </dgm:pt>
    <dgm:pt modelId="{08EE0961-A1FF-49B3-8D89-CC4969D1160A}" type="pres">
      <dgm:prSet presAssocID="{85415773-1479-4061-BD3E-CB8B392EF31D}" presName="spacerL" presStyleCnt="0"/>
      <dgm:spPr/>
    </dgm:pt>
    <dgm:pt modelId="{44FC9F5B-10A3-4F5D-8E25-E8E8469873FF}" type="pres">
      <dgm:prSet presAssocID="{85415773-1479-4061-BD3E-CB8B392EF31D}" presName="sibTrans" presStyleLbl="sibTrans2D1" presStyleIdx="1" presStyleCnt="4"/>
      <dgm:spPr/>
    </dgm:pt>
    <dgm:pt modelId="{1B507EF5-C3AD-49D6-9956-EF79F056DA69}" type="pres">
      <dgm:prSet presAssocID="{85415773-1479-4061-BD3E-CB8B392EF31D}" presName="spacerR" presStyleCnt="0"/>
      <dgm:spPr/>
    </dgm:pt>
    <dgm:pt modelId="{C830787F-764B-4C04-9C7A-213267E884F6}" type="pres">
      <dgm:prSet presAssocID="{9493653A-ECD3-4D8C-9CB4-360AA246AEAC}" presName="node" presStyleLbl="node1" presStyleIdx="2" presStyleCnt="5">
        <dgm:presLayoutVars>
          <dgm:bulletEnabled val="1"/>
        </dgm:presLayoutVars>
      </dgm:prSet>
      <dgm:spPr/>
    </dgm:pt>
    <dgm:pt modelId="{E09FE8D5-B841-4E2B-8ADA-AEA2A826C5AD}" type="pres">
      <dgm:prSet presAssocID="{91F463A6-6400-49C3-A0AC-93835F27A945}" presName="spacerL" presStyleCnt="0"/>
      <dgm:spPr/>
    </dgm:pt>
    <dgm:pt modelId="{13BD29E8-DE62-4E0D-910A-2CA0CE79BA02}" type="pres">
      <dgm:prSet presAssocID="{91F463A6-6400-49C3-A0AC-93835F27A945}" presName="sibTrans" presStyleLbl="sibTrans2D1" presStyleIdx="2" presStyleCnt="4"/>
      <dgm:spPr/>
    </dgm:pt>
    <dgm:pt modelId="{95CDE0C0-A5EB-47F4-82D2-BDC1C26731F1}" type="pres">
      <dgm:prSet presAssocID="{91F463A6-6400-49C3-A0AC-93835F27A945}" presName="spacerR" presStyleCnt="0"/>
      <dgm:spPr/>
    </dgm:pt>
    <dgm:pt modelId="{AF0ED4C9-1ABB-D14C-A580-5084CE0DAEEE}" type="pres">
      <dgm:prSet presAssocID="{6618D4F6-199C-4040-9349-602668D23E6A}" presName="node" presStyleLbl="node1" presStyleIdx="3" presStyleCnt="5">
        <dgm:presLayoutVars>
          <dgm:bulletEnabled val="1"/>
        </dgm:presLayoutVars>
      </dgm:prSet>
      <dgm:spPr/>
    </dgm:pt>
    <dgm:pt modelId="{B6F3BC2E-F958-824C-B21E-181F13C08677}" type="pres">
      <dgm:prSet presAssocID="{C6E36DBA-6D43-6F4E-B4A0-FFA66EE8253C}" presName="spacerL" presStyleCnt="0"/>
      <dgm:spPr/>
    </dgm:pt>
    <dgm:pt modelId="{BBD2EF92-C932-4C48-9C08-BB9180494FFC}" type="pres">
      <dgm:prSet presAssocID="{C6E36DBA-6D43-6F4E-B4A0-FFA66EE8253C}" presName="sibTrans" presStyleLbl="sibTrans2D1" presStyleIdx="3" presStyleCnt="4"/>
      <dgm:spPr/>
    </dgm:pt>
    <dgm:pt modelId="{93DD14EE-58DF-F04B-8EDB-D4B75EA80BED}" type="pres">
      <dgm:prSet presAssocID="{C6E36DBA-6D43-6F4E-B4A0-FFA66EE8253C}" presName="spacerR" presStyleCnt="0"/>
      <dgm:spPr/>
    </dgm:pt>
    <dgm:pt modelId="{FE8643DA-6759-4963-A7F0-C0013F245BB0}" type="pres">
      <dgm:prSet presAssocID="{4F89E9FA-4D9C-4AA3-97C0-567F38C9A194}" presName="node" presStyleLbl="node1" presStyleIdx="4" presStyleCnt="5">
        <dgm:presLayoutVars>
          <dgm:bulletEnabled val="1"/>
        </dgm:presLayoutVars>
      </dgm:prSet>
      <dgm:spPr/>
    </dgm:pt>
  </dgm:ptLst>
  <dgm:cxnLst>
    <dgm:cxn modelId="{EFE27D0E-BD10-42D2-8B8E-ACDEA51BC62D}" type="presOf" srcId="{D42EE018-F5F1-4D48-B1E6-4ADF9F05B0FA}" destId="{31F53991-1E8B-4772-B6E2-409E3965913F}" srcOrd="0" destOrd="0" presId="urn:microsoft.com/office/officeart/2005/8/layout/equation1"/>
    <dgm:cxn modelId="{4D6B6F21-0303-4F9C-B884-9BFD7BCBB121}" type="presOf" srcId="{9493653A-ECD3-4D8C-9CB4-360AA246AEAC}" destId="{C830787F-764B-4C04-9C7A-213267E884F6}" srcOrd="0" destOrd="0" presId="urn:microsoft.com/office/officeart/2005/8/layout/equation1"/>
    <dgm:cxn modelId="{1B5DC02F-372B-4BC5-B9D0-A16D7E04E719}" type="presOf" srcId="{1F4984F2-1631-4FB2-AA19-3A1947412314}" destId="{25B2E005-5E07-46D4-971E-429CE1A7D7B1}" srcOrd="0" destOrd="0" presId="urn:microsoft.com/office/officeart/2005/8/layout/equation1"/>
    <dgm:cxn modelId="{8E0EA33B-E417-4F95-A9DA-915CA01B0CF4}" srcId="{3B6FEAE7-786D-4723-887B-8EBBE7765379}" destId="{9493653A-ECD3-4D8C-9CB4-360AA246AEAC}" srcOrd="2" destOrd="0" parTransId="{99B7D2AE-EDA3-41E0-B2C0-4B1D54515058}" sibTransId="{91F463A6-6400-49C3-A0AC-93835F27A945}"/>
    <dgm:cxn modelId="{EF36404A-9FEC-44DF-85E8-CFAF1C0849A4}" srcId="{3B6FEAE7-786D-4723-887B-8EBBE7765379}" destId="{4F89E9FA-4D9C-4AA3-97C0-567F38C9A194}" srcOrd="4" destOrd="0" parTransId="{13564F92-A675-4A96-8692-AB29EE0CBA67}" sibTransId="{E5D59965-1DBA-48FF-A261-1107C775A23D}"/>
    <dgm:cxn modelId="{5070F54D-7D2F-4527-BC6B-DB06DDCDE670}" type="presOf" srcId="{4F89E9FA-4D9C-4AA3-97C0-567F38C9A194}" destId="{FE8643DA-6759-4963-A7F0-C0013F245BB0}" srcOrd="0" destOrd="0" presId="urn:microsoft.com/office/officeart/2005/8/layout/equation1"/>
    <dgm:cxn modelId="{F3B6F285-7027-4142-97E5-DC045727CD1D}" srcId="{3B6FEAE7-786D-4723-887B-8EBBE7765379}" destId="{D42EE018-F5F1-4D48-B1E6-4ADF9F05B0FA}" srcOrd="0" destOrd="0" parTransId="{19F03715-CD73-40F9-A301-E025007570B4}" sibTransId="{6C3F7405-E7B2-4DCB-8718-08532C7849E4}"/>
    <dgm:cxn modelId="{5460C09A-FC21-4992-9CAB-DAA346FBC777}" type="presOf" srcId="{6C3F7405-E7B2-4DCB-8718-08532C7849E4}" destId="{2268221F-4646-4253-9DB5-B8395B267BCC}" srcOrd="0" destOrd="0" presId="urn:microsoft.com/office/officeart/2005/8/layout/equation1"/>
    <dgm:cxn modelId="{CDDCCDA6-3271-5C43-ACCD-A7EE92C4236C}" srcId="{3B6FEAE7-786D-4723-887B-8EBBE7765379}" destId="{6618D4F6-199C-4040-9349-602668D23E6A}" srcOrd="3" destOrd="0" parTransId="{13534434-9A55-234D-8D12-DE63049EFF88}" sibTransId="{C6E36DBA-6D43-6F4E-B4A0-FFA66EE8253C}"/>
    <dgm:cxn modelId="{EAE1BCAB-B126-C04F-B363-F0AE759280A6}" type="presOf" srcId="{6618D4F6-199C-4040-9349-602668D23E6A}" destId="{AF0ED4C9-1ABB-D14C-A580-5084CE0DAEEE}" srcOrd="0" destOrd="0" presId="urn:microsoft.com/office/officeart/2005/8/layout/equation1"/>
    <dgm:cxn modelId="{9649C1BD-ADB2-9C41-B12E-E58BE410F61C}" type="presOf" srcId="{C6E36DBA-6D43-6F4E-B4A0-FFA66EE8253C}" destId="{BBD2EF92-C932-4C48-9C08-BB9180494FFC}" srcOrd="0" destOrd="0" presId="urn:microsoft.com/office/officeart/2005/8/layout/equation1"/>
    <dgm:cxn modelId="{1F7FE9C4-32DD-419F-8DC3-73E6706FC185}" srcId="{3B6FEAE7-786D-4723-887B-8EBBE7765379}" destId="{1F4984F2-1631-4FB2-AA19-3A1947412314}" srcOrd="1" destOrd="0" parTransId="{EBB00AF0-ED2C-4B74-BCA3-A82BC6221E84}" sibTransId="{85415773-1479-4061-BD3E-CB8B392EF31D}"/>
    <dgm:cxn modelId="{3102B5CA-06D7-4633-ACB2-7F03D846A06F}" type="presOf" srcId="{91F463A6-6400-49C3-A0AC-93835F27A945}" destId="{13BD29E8-DE62-4E0D-910A-2CA0CE79BA02}" srcOrd="0" destOrd="0" presId="urn:microsoft.com/office/officeart/2005/8/layout/equation1"/>
    <dgm:cxn modelId="{AE2AE6EB-A6A0-4557-98A1-E0EC17E95562}" type="presOf" srcId="{85415773-1479-4061-BD3E-CB8B392EF31D}" destId="{44FC9F5B-10A3-4F5D-8E25-E8E8469873FF}" srcOrd="0" destOrd="0" presId="urn:microsoft.com/office/officeart/2005/8/layout/equation1"/>
    <dgm:cxn modelId="{03A9F4ED-D4B9-4235-B317-D6E8A9791893}" type="presOf" srcId="{3B6FEAE7-786D-4723-887B-8EBBE7765379}" destId="{7F865EBD-9CE1-462E-8DB4-77C04BF01FD4}" srcOrd="0" destOrd="0" presId="urn:microsoft.com/office/officeart/2005/8/layout/equation1"/>
    <dgm:cxn modelId="{3A7E6A07-5090-4059-8529-030CE0B55BCB}" type="presParOf" srcId="{7F865EBD-9CE1-462E-8DB4-77C04BF01FD4}" destId="{31F53991-1E8B-4772-B6E2-409E3965913F}" srcOrd="0" destOrd="0" presId="urn:microsoft.com/office/officeart/2005/8/layout/equation1"/>
    <dgm:cxn modelId="{9B8B9583-46C8-446B-882B-4FF917582920}" type="presParOf" srcId="{7F865EBD-9CE1-462E-8DB4-77C04BF01FD4}" destId="{1A9F9631-6AF7-4D83-8341-3EA43F5266A8}" srcOrd="1" destOrd="0" presId="urn:microsoft.com/office/officeart/2005/8/layout/equation1"/>
    <dgm:cxn modelId="{2087B217-05CE-4FC4-A68B-4D6A8F9F1E02}" type="presParOf" srcId="{7F865EBD-9CE1-462E-8DB4-77C04BF01FD4}" destId="{2268221F-4646-4253-9DB5-B8395B267BCC}" srcOrd="2" destOrd="0" presId="urn:microsoft.com/office/officeart/2005/8/layout/equation1"/>
    <dgm:cxn modelId="{EDB2027F-9774-4DC8-9DA1-BE301DE26ACE}" type="presParOf" srcId="{7F865EBD-9CE1-462E-8DB4-77C04BF01FD4}" destId="{CA5774A2-9927-42F7-8626-F74FDF20A1CC}" srcOrd="3" destOrd="0" presId="urn:microsoft.com/office/officeart/2005/8/layout/equation1"/>
    <dgm:cxn modelId="{AB5C2B84-22EC-47CD-9409-AE6764FEACC1}" type="presParOf" srcId="{7F865EBD-9CE1-462E-8DB4-77C04BF01FD4}" destId="{25B2E005-5E07-46D4-971E-429CE1A7D7B1}" srcOrd="4" destOrd="0" presId="urn:microsoft.com/office/officeart/2005/8/layout/equation1"/>
    <dgm:cxn modelId="{FAE1D87E-C00E-404E-A1CD-DB990688D79D}" type="presParOf" srcId="{7F865EBD-9CE1-462E-8DB4-77C04BF01FD4}" destId="{08EE0961-A1FF-49B3-8D89-CC4969D1160A}" srcOrd="5" destOrd="0" presId="urn:microsoft.com/office/officeart/2005/8/layout/equation1"/>
    <dgm:cxn modelId="{CA555A8A-36FB-4837-9458-296B3DD85118}" type="presParOf" srcId="{7F865EBD-9CE1-462E-8DB4-77C04BF01FD4}" destId="{44FC9F5B-10A3-4F5D-8E25-E8E8469873FF}" srcOrd="6" destOrd="0" presId="urn:microsoft.com/office/officeart/2005/8/layout/equation1"/>
    <dgm:cxn modelId="{D5F741B3-3AFD-46D0-A806-5F000F94E292}" type="presParOf" srcId="{7F865EBD-9CE1-462E-8DB4-77C04BF01FD4}" destId="{1B507EF5-C3AD-49D6-9956-EF79F056DA69}" srcOrd="7" destOrd="0" presId="urn:microsoft.com/office/officeart/2005/8/layout/equation1"/>
    <dgm:cxn modelId="{3575620D-4EB0-4D9B-AAB6-129096B3E404}" type="presParOf" srcId="{7F865EBD-9CE1-462E-8DB4-77C04BF01FD4}" destId="{C830787F-764B-4C04-9C7A-213267E884F6}" srcOrd="8" destOrd="0" presId="urn:microsoft.com/office/officeart/2005/8/layout/equation1"/>
    <dgm:cxn modelId="{B889229A-89E3-4955-933E-3492B864DD20}" type="presParOf" srcId="{7F865EBD-9CE1-462E-8DB4-77C04BF01FD4}" destId="{E09FE8D5-B841-4E2B-8ADA-AEA2A826C5AD}" srcOrd="9" destOrd="0" presId="urn:microsoft.com/office/officeart/2005/8/layout/equation1"/>
    <dgm:cxn modelId="{A058813D-B6B6-441C-ACF8-77D7CCFCFB2C}" type="presParOf" srcId="{7F865EBD-9CE1-462E-8DB4-77C04BF01FD4}" destId="{13BD29E8-DE62-4E0D-910A-2CA0CE79BA02}" srcOrd="10" destOrd="0" presId="urn:microsoft.com/office/officeart/2005/8/layout/equation1"/>
    <dgm:cxn modelId="{5C013674-CFEC-4331-A22F-6B283010E5D3}" type="presParOf" srcId="{7F865EBD-9CE1-462E-8DB4-77C04BF01FD4}" destId="{95CDE0C0-A5EB-47F4-82D2-BDC1C26731F1}" srcOrd="11" destOrd="0" presId="urn:microsoft.com/office/officeart/2005/8/layout/equation1"/>
    <dgm:cxn modelId="{A3AC3251-F915-1E45-87E2-159BFA331130}" type="presParOf" srcId="{7F865EBD-9CE1-462E-8DB4-77C04BF01FD4}" destId="{AF0ED4C9-1ABB-D14C-A580-5084CE0DAEEE}" srcOrd="12" destOrd="0" presId="urn:microsoft.com/office/officeart/2005/8/layout/equation1"/>
    <dgm:cxn modelId="{E740B4A5-BD11-EC4F-B613-5C739B5F8A6E}" type="presParOf" srcId="{7F865EBD-9CE1-462E-8DB4-77C04BF01FD4}" destId="{B6F3BC2E-F958-824C-B21E-181F13C08677}" srcOrd="13" destOrd="0" presId="urn:microsoft.com/office/officeart/2005/8/layout/equation1"/>
    <dgm:cxn modelId="{3C9FB786-54F5-8344-9841-2FA9691A9967}" type="presParOf" srcId="{7F865EBD-9CE1-462E-8DB4-77C04BF01FD4}" destId="{BBD2EF92-C932-4C48-9C08-BB9180494FFC}" srcOrd="14" destOrd="0" presId="urn:microsoft.com/office/officeart/2005/8/layout/equation1"/>
    <dgm:cxn modelId="{05EA0378-37A7-7B4A-9372-4F1AC6CB7AF5}" type="presParOf" srcId="{7F865EBD-9CE1-462E-8DB4-77C04BF01FD4}" destId="{93DD14EE-58DF-F04B-8EDB-D4B75EA80BED}" srcOrd="15" destOrd="0" presId="urn:microsoft.com/office/officeart/2005/8/layout/equation1"/>
    <dgm:cxn modelId="{3FEC7821-6F23-4BB3-A73A-D57FFC37E2F1}" type="presParOf" srcId="{7F865EBD-9CE1-462E-8DB4-77C04BF01FD4}" destId="{FE8643DA-6759-4963-A7F0-C0013F245BB0}" srcOrd="16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68558CF-173D-E645-A505-6C1F1DE2583B}" type="doc">
      <dgm:prSet loTypeId="urn:microsoft.com/office/officeart/2009/3/layout/StepUpProcess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1F2248D-0DF4-7A44-B6CE-89A17E95FF12}">
      <dgm:prSet phldrT="[Text]"/>
      <dgm:spPr/>
      <dgm:t>
        <a:bodyPr/>
        <a:lstStyle/>
        <a:p>
          <a:r>
            <a:rPr lang="en-US" dirty="0"/>
            <a:t>Minimizing Harm</a:t>
          </a:r>
        </a:p>
      </dgm:t>
    </dgm:pt>
    <dgm:pt modelId="{01070CEE-237A-524C-A321-01B6A1475C93}" type="parTrans" cxnId="{6CBDB6AB-B76E-FD48-BD79-F51C26F4E73B}">
      <dgm:prSet/>
      <dgm:spPr/>
      <dgm:t>
        <a:bodyPr/>
        <a:lstStyle/>
        <a:p>
          <a:endParaRPr lang="en-US"/>
        </a:p>
      </dgm:t>
    </dgm:pt>
    <dgm:pt modelId="{1B01DFC8-9922-E847-9A7D-DAF13620BCCF}" type="sibTrans" cxnId="{6CBDB6AB-B76E-FD48-BD79-F51C26F4E73B}">
      <dgm:prSet/>
      <dgm:spPr/>
      <dgm:t>
        <a:bodyPr/>
        <a:lstStyle/>
        <a:p>
          <a:endParaRPr lang="en-US"/>
        </a:p>
      </dgm:t>
    </dgm:pt>
    <dgm:pt modelId="{559212CE-6AD7-2948-85AD-EBCA4AB6E0CC}">
      <dgm:prSet phldrT="[Text]"/>
      <dgm:spPr/>
      <dgm:t>
        <a:bodyPr/>
        <a:lstStyle/>
        <a:p>
          <a:r>
            <a:rPr lang="en-US" dirty="0"/>
            <a:t>Staying/ Getting Back on Track</a:t>
          </a:r>
        </a:p>
      </dgm:t>
    </dgm:pt>
    <dgm:pt modelId="{386D681C-BDDA-0549-9F9C-B27267F3BC42}" type="parTrans" cxnId="{D120C215-73FF-0944-884B-5FCD9296B428}">
      <dgm:prSet/>
      <dgm:spPr/>
      <dgm:t>
        <a:bodyPr/>
        <a:lstStyle/>
        <a:p>
          <a:endParaRPr lang="en-US"/>
        </a:p>
      </dgm:t>
    </dgm:pt>
    <dgm:pt modelId="{EE3EF941-9B37-F045-B05F-F4F95619B00B}" type="sibTrans" cxnId="{D120C215-73FF-0944-884B-5FCD9296B428}">
      <dgm:prSet/>
      <dgm:spPr/>
      <dgm:t>
        <a:bodyPr/>
        <a:lstStyle/>
        <a:p>
          <a:endParaRPr lang="en-US"/>
        </a:p>
      </dgm:t>
    </dgm:pt>
    <dgm:pt modelId="{0E508CAA-5523-ED48-9123-5BB975B409B8}">
      <dgm:prSet phldrT="[Text]"/>
      <dgm:spPr/>
      <dgm:t>
        <a:bodyPr/>
        <a:lstStyle/>
        <a:p>
          <a:r>
            <a:rPr lang="en-US" dirty="0"/>
            <a:t>Growth</a:t>
          </a:r>
        </a:p>
      </dgm:t>
    </dgm:pt>
    <dgm:pt modelId="{9475A1FB-EFDA-7A47-8AF6-D856F54BAF00}" type="parTrans" cxnId="{D062B0B4-9F1D-E446-93A4-A817788221A6}">
      <dgm:prSet/>
      <dgm:spPr/>
      <dgm:t>
        <a:bodyPr/>
        <a:lstStyle/>
        <a:p>
          <a:endParaRPr lang="en-US"/>
        </a:p>
      </dgm:t>
    </dgm:pt>
    <dgm:pt modelId="{7D367ED2-CF19-7942-A284-C8E955C1F2BD}" type="sibTrans" cxnId="{D062B0B4-9F1D-E446-93A4-A817788221A6}">
      <dgm:prSet/>
      <dgm:spPr/>
      <dgm:t>
        <a:bodyPr/>
        <a:lstStyle/>
        <a:p>
          <a:endParaRPr lang="en-US"/>
        </a:p>
      </dgm:t>
    </dgm:pt>
    <dgm:pt modelId="{AB688DF2-2546-224B-A259-4ABD8CBD7F3C}" type="pres">
      <dgm:prSet presAssocID="{668558CF-173D-E645-A505-6C1F1DE2583B}" presName="rootnode" presStyleCnt="0">
        <dgm:presLayoutVars>
          <dgm:chMax/>
          <dgm:chPref/>
          <dgm:dir/>
          <dgm:animLvl val="lvl"/>
        </dgm:presLayoutVars>
      </dgm:prSet>
      <dgm:spPr/>
    </dgm:pt>
    <dgm:pt modelId="{D53EF345-34B7-3D47-8D36-D2DBFC115884}" type="pres">
      <dgm:prSet presAssocID="{B1F2248D-0DF4-7A44-B6CE-89A17E95FF12}" presName="composite" presStyleCnt="0"/>
      <dgm:spPr/>
    </dgm:pt>
    <dgm:pt modelId="{648E38D7-8FD4-4B43-A192-5103C632F4A8}" type="pres">
      <dgm:prSet presAssocID="{B1F2248D-0DF4-7A44-B6CE-89A17E95FF12}" presName="LShape" presStyleLbl="alignNode1" presStyleIdx="0" presStyleCnt="5"/>
      <dgm:spPr/>
    </dgm:pt>
    <dgm:pt modelId="{B0442296-ACD5-0040-BCBD-135F54DA9C97}" type="pres">
      <dgm:prSet presAssocID="{B1F2248D-0DF4-7A44-B6CE-89A17E95FF12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E396732E-8371-044D-A636-8FCA9083431D}" type="pres">
      <dgm:prSet presAssocID="{B1F2248D-0DF4-7A44-B6CE-89A17E95FF12}" presName="Triangle" presStyleLbl="alignNode1" presStyleIdx="1" presStyleCnt="5"/>
      <dgm:spPr/>
    </dgm:pt>
    <dgm:pt modelId="{226812C3-07D7-F64C-87B1-8E79807EF8DE}" type="pres">
      <dgm:prSet presAssocID="{1B01DFC8-9922-E847-9A7D-DAF13620BCCF}" presName="sibTrans" presStyleCnt="0"/>
      <dgm:spPr/>
    </dgm:pt>
    <dgm:pt modelId="{6C7DF2EE-C7AF-4041-8F07-B52DF1E57BF6}" type="pres">
      <dgm:prSet presAssocID="{1B01DFC8-9922-E847-9A7D-DAF13620BCCF}" presName="space" presStyleCnt="0"/>
      <dgm:spPr/>
    </dgm:pt>
    <dgm:pt modelId="{FC7FB35C-EE32-914B-BE5D-4C6E12377FC8}" type="pres">
      <dgm:prSet presAssocID="{559212CE-6AD7-2948-85AD-EBCA4AB6E0CC}" presName="composite" presStyleCnt="0"/>
      <dgm:spPr/>
    </dgm:pt>
    <dgm:pt modelId="{4D383A5D-45E2-774C-AA06-42154B502EF4}" type="pres">
      <dgm:prSet presAssocID="{559212CE-6AD7-2948-85AD-EBCA4AB6E0CC}" presName="LShape" presStyleLbl="alignNode1" presStyleIdx="2" presStyleCnt="5"/>
      <dgm:spPr/>
    </dgm:pt>
    <dgm:pt modelId="{709FE83B-91CC-EE49-BA0F-CD71144AECF7}" type="pres">
      <dgm:prSet presAssocID="{559212CE-6AD7-2948-85AD-EBCA4AB6E0CC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F9CBFA54-227F-2A49-A15C-34A59907AB6F}" type="pres">
      <dgm:prSet presAssocID="{559212CE-6AD7-2948-85AD-EBCA4AB6E0CC}" presName="Triangle" presStyleLbl="alignNode1" presStyleIdx="3" presStyleCnt="5"/>
      <dgm:spPr/>
    </dgm:pt>
    <dgm:pt modelId="{C8CE1C46-3D4D-2E4A-9FCD-CBA2D2E5956F}" type="pres">
      <dgm:prSet presAssocID="{EE3EF941-9B37-F045-B05F-F4F95619B00B}" presName="sibTrans" presStyleCnt="0"/>
      <dgm:spPr/>
    </dgm:pt>
    <dgm:pt modelId="{801024EF-F95E-8A48-94ED-25EE503687D4}" type="pres">
      <dgm:prSet presAssocID="{EE3EF941-9B37-F045-B05F-F4F95619B00B}" presName="space" presStyleCnt="0"/>
      <dgm:spPr/>
    </dgm:pt>
    <dgm:pt modelId="{6C2995B6-E5AE-5844-BC41-7FDFECD8D64B}" type="pres">
      <dgm:prSet presAssocID="{0E508CAA-5523-ED48-9123-5BB975B409B8}" presName="composite" presStyleCnt="0"/>
      <dgm:spPr/>
    </dgm:pt>
    <dgm:pt modelId="{C5339C5B-6417-CF43-96BF-6740E857C294}" type="pres">
      <dgm:prSet presAssocID="{0E508CAA-5523-ED48-9123-5BB975B409B8}" presName="LShape" presStyleLbl="alignNode1" presStyleIdx="4" presStyleCnt="5"/>
      <dgm:spPr/>
    </dgm:pt>
    <dgm:pt modelId="{22102231-05B9-6045-9015-34BEB0813ACF}" type="pres">
      <dgm:prSet presAssocID="{0E508CAA-5523-ED48-9123-5BB975B409B8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120C215-73FF-0944-884B-5FCD9296B428}" srcId="{668558CF-173D-E645-A505-6C1F1DE2583B}" destId="{559212CE-6AD7-2948-85AD-EBCA4AB6E0CC}" srcOrd="1" destOrd="0" parTransId="{386D681C-BDDA-0549-9F9C-B27267F3BC42}" sibTransId="{EE3EF941-9B37-F045-B05F-F4F95619B00B}"/>
    <dgm:cxn modelId="{1B9D281C-9E90-1642-AB89-9AB1D5808611}" type="presOf" srcId="{B1F2248D-0DF4-7A44-B6CE-89A17E95FF12}" destId="{B0442296-ACD5-0040-BCBD-135F54DA9C97}" srcOrd="0" destOrd="0" presId="urn:microsoft.com/office/officeart/2009/3/layout/StepUpProcess"/>
    <dgm:cxn modelId="{2529EA81-C613-7341-B19A-CA9FB843FE18}" type="presOf" srcId="{0E508CAA-5523-ED48-9123-5BB975B409B8}" destId="{22102231-05B9-6045-9015-34BEB0813ACF}" srcOrd="0" destOrd="0" presId="urn:microsoft.com/office/officeart/2009/3/layout/StepUpProcess"/>
    <dgm:cxn modelId="{6CBDB6AB-B76E-FD48-BD79-F51C26F4E73B}" srcId="{668558CF-173D-E645-A505-6C1F1DE2583B}" destId="{B1F2248D-0DF4-7A44-B6CE-89A17E95FF12}" srcOrd="0" destOrd="0" parTransId="{01070CEE-237A-524C-A321-01B6A1475C93}" sibTransId="{1B01DFC8-9922-E847-9A7D-DAF13620BCCF}"/>
    <dgm:cxn modelId="{D062B0B4-9F1D-E446-93A4-A817788221A6}" srcId="{668558CF-173D-E645-A505-6C1F1DE2583B}" destId="{0E508CAA-5523-ED48-9123-5BB975B409B8}" srcOrd="2" destOrd="0" parTransId="{9475A1FB-EFDA-7A47-8AF6-D856F54BAF00}" sibTransId="{7D367ED2-CF19-7942-A284-C8E955C1F2BD}"/>
    <dgm:cxn modelId="{7A3E23BF-5F21-D74D-B12E-19A9B002522A}" type="presOf" srcId="{559212CE-6AD7-2948-85AD-EBCA4AB6E0CC}" destId="{709FE83B-91CC-EE49-BA0F-CD71144AECF7}" srcOrd="0" destOrd="0" presId="urn:microsoft.com/office/officeart/2009/3/layout/StepUpProcess"/>
    <dgm:cxn modelId="{024151CC-8CE7-9E4F-BDC0-8BF79532C6DF}" type="presOf" srcId="{668558CF-173D-E645-A505-6C1F1DE2583B}" destId="{AB688DF2-2546-224B-A259-4ABD8CBD7F3C}" srcOrd="0" destOrd="0" presId="urn:microsoft.com/office/officeart/2009/3/layout/StepUpProcess"/>
    <dgm:cxn modelId="{EA4660B7-94A8-E549-8924-945FA07EFB2C}" type="presParOf" srcId="{AB688DF2-2546-224B-A259-4ABD8CBD7F3C}" destId="{D53EF345-34B7-3D47-8D36-D2DBFC115884}" srcOrd="0" destOrd="0" presId="urn:microsoft.com/office/officeart/2009/3/layout/StepUpProcess"/>
    <dgm:cxn modelId="{E48862BA-6A69-914A-AFBF-A7C2FBB48EC2}" type="presParOf" srcId="{D53EF345-34B7-3D47-8D36-D2DBFC115884}" destId="{648E38D7-8FD4-4B43-A192-5103C632F4A8}" srcOrd="0" destOrd="0" presId="urn:microsoft.com/office/officeart/2009/3/layout/StepUpProcess"/>
    <dgm:cxn modelId="{D21E9F80-5152-9D45-AA4E-E4E816990989}" type="presParOf" srcId="{D53EF345-34B7-3D47-8D36-D2DBFC115884}" destId="{B0442296-ACD5-0040-BCBD-135F54DA9C97}" srcOrd="1" destOrd="0" presId="urn:microsoft.com/office/officeart/2009/3/layout/StepUpProcess"/>
    <dgm:cxn modelId="{477CE95A-87CE-BC42-8743-22F56F9F2E9F}" type="presParOf" srcId="{D53EF345-34B7-3D47-8D36-D2DBFC115884}" destId="{E396732E-8371-044D-A636-8FCA9083431D}" srcOrd="2" destOrd="0" presId="urn:microsoft.com/office/officeart/2009/3/layout/StepUpProcess"/>
    <dgm:cxn modelId="{5ECF98B4-E87E-0640-9A50-5FC388C9B8A1}" type="presParOf" srcId="{AB688DF2-2546-224B-A259-4ABD8CBD7F3C}" destId="{226812C3-07D7-F64C-87B1-8E79807EF8DE}" srcOrd="1" destOrd="0" presId="urn:microsoft.com/office/officeart/2009/3/layout/StepUpProcess"/>
    <dgm:cxn modelId="{201CB71E-87C0-9B49-8043-3D8BAA56D641}" type="presParOf" srcId="{226812C3-07D7-F64C-87B1-8E79807EF8DE}" destId="{6C7DF2EE-C7AF-4041-8F07-B52DF1E57BF6}" srcOrd="0" destOrd="0" presId="urn:microsoft.com/office/officeart/2009/3/layout/StepUpProcess"/>
    <dgm:cxn modelId="{77023EB9-AAC7-9E4D-BFF2-E7145B2523D3}" type="presParOf" srcId="{AB688DF2-2546-224B-A259-4ABD8CBD7F3C}" destId="{FC7FB35C-EE32-914B-BE5D-4C6E12377FC8}" srcOrd="2" destOrd="0" presId="urn:microsoft.com/office/officeart/2009/3/layout/StepUpProcess"/>
    <dgm:cxn modelId="{A576FFDF-B288-D541-961A-B16AC1A42CE2}" type="presParOf" srcId="{FC7FB35C-EE32-914B-BE5D-4C6E12377FC8}" destId="{4D383A5D-45E2-774C-AA06-42154B502EF4}" srcOrd="0" destOrd="0" presId="urn:microsoft.com/office/officeart/2009/3/layout/StepUpProcess"/>
    <dgm:cxn modelId="{E5064DDF-0DEB-A74B-9F92-5669A8910A9B}" type="presParOf" srcId="{FC7FB35C-EE32-914B-BE5D-4C6E12377FC8}" destId="{709FE83B-91CC-EE49-BA0F-CD71144AECF7}" srcOrd="1" destOrd="0" presId="urn:microsoft.com/office/officeart/2009/3/layout/StepUpProcess"/>
    <dgm:cxn modelId="{DCD840D0-AB27-414E-8758-11B6CC5CD18E}" type="presParOf" srcId="{FC7FB35C-EE32-914B-BE5D-4C6E12377FC8}" destId="{F9CBFA54-227F-2A49-A15C-34A59907AB6F}" srcOrd="2" destOrd="0" presId="urn:microsoft.com/office/officeart/2009/3/layout/StepUpProcess"/>
    <dgm:cxn modelId="{3EA1DF3A-59E0-7C49-81AE-059590BB19F0}" type="presParOf" srcId="{AB688DF2-2546-224B-A259-4ABD8CBD7F3C}" destId="{C8CE1C46-3D4D-2E4A-9FCD-CBA2D2E5956F}" srcOrd="3" destOrd="0" presId="urn:microsoft.com/office/officeart/2009/3/layout/StepUpProcess"/>
    <dgm:cxn modelId="{DFC98035-9165-EA40-BCAD-A6BE4CAEFF79}" type="presParOf" srcId="{C8CE1C46-3D4D-2E4A-9FCD-CBA2D2E5956F}" destId="{801024EF-F95E-8A48-94ED-25EE503687D4}" srcOrd="0" destOrd="0" presId="urn:microsoft.com/office/officeart/2009/3/layout/StepUpProcess"/>
    <dgm:cxn modelId="{C898177A-0B3C-FF4A-B8D1-1F80BD442F59}" type="presParOf" srcId="{AB688DF2-2546-224B-A259-4ABD8CBD7F3C}" destId="{6C2995B6-E5AE-5844-BC41-7FDFECD8D64B}" srcOrd="4" destOrd="0" presId="urn:microsoft.com/office/officeart/2009/3/layout/StepUpProcess"/>
    <dgm:cxn modelId="{725DFD43-FA86-3B4D-AB2F-18897A83C6EB}" type="presParOf" srcId="{6C2995B6-E5AE-5844-BC41-7FDFECD8D64B}" destId="{C5339C5B-6417-CF43-96BF-6740E857C294}" srcOrd="0" destOrd="0" presId="urn:microsoft.com/office/officeart/2009/3/layout/StepUpProcess"/>
    <dgm:cxn modelId="{76CF1C49-397E-5E45-96C0-A33902615FC0}" type="presParOf" srcId="{6C2995B6-E5AE-5844-BC41-7FDFECD8D64B}" destId="{22102231-05B9-6045-9015-34BEB0813AC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A3F6095-FFEF-48A1-9E83-CEC24474C6D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3A19C6-5A15-46CD-8811-A4398444EDD9}">
      <dgm:prSet phldrT="[Text]"/>
      <dgm:spPr/>
      <dgm:t>
        <a:bodyPr/>
        <a:lstStyle/>
        <a:p>
          <a:r>
            <a:rPr lang="en-US" dirty="0"/>
            <a:t>Individual</a:t>
          </a:r>
        </a:p>
      </dgm:t>
    </dgm:pt>
    <dgm:pt modelId="{4B44D018-2084-4C74-98D9-0BB0C21AC95C}" type="parTrans" cxnId="{F46C7848-1056-4227-943F-3B17680128C7}">
      <dgm:prSet/>
      <dgm:spPr/>
      <dgm:t>
        <a:bodyPr/>
        <a:lstStyle/>
        <a:p>
          <a:endParaRPr lang="en-US"/>
        </a:p>
      </dgm:t>
    </dgm:pt>
    <dgm:pt modelId="{B5338D98-F46E-4E8D-8D05-F76AFFF186DE}" type="sibTrans" cxnId="{F46C7848-1056-4227-943F-3B17680128C7}">
      <dgm:prSet/>
      <dgm:spPr/>
      <dgm:t>
        <a:bodyPr/>
        <a:lstStyle/>
        <a:p>
          <a:endParaRPr lang="en-US"/>
        </a:p>
      </dgm:t>
    </dgm:pt>
    <dgm:pt modelId="{0970D1FF-C6FE-4EC5-B7D4-7EF77C47D3F7}">
      <dgm:prSet phldrT="[Text]"/>
      <dgm:spPr/>
      <dgm:t>
        <a:bodyPr/>
        <a:lstStyle/>
        <a:p>
          <a:r>
            <a:rPr lang="en-US" dirty="0"/>
            <a:t>Understand/ manage own energy and responses to challenge</a:t>
          </a:r>
        </a:p>
      </dgm:t>
    </dgm:pt>
    <dgm:pt modelId="{D16C48E5-24DC-42A4-BEAF-51CC3B7E57A4}" type="parTrans" cxnId="{15B6FE44-50C6-4DD8-9444-C1EC82D49586}">
      <dgm:prSet/>
      <dgm:spPr/>
      <dgm:t>
        <a:bodyPr/>
        <a:lstStyle/>
        <a:p>
          <a:endParaRPr lang="en-US"/>
        </a:p>
      </dgm:t>
    </dgm:pt>
    <dgm:pt modelId="{D8C926ED-108B-494B-BA05-39865DE8D782}" type="sibTrans" cxnId="{15B6FE44-50C6-4DD8-9444-C1EC82D49586}">
      <dgm:prSet/>
      <dgm:spPr/>
      <dgm:t>
        <a:bodyPr/>
        <a:lstStyle/>
        <a:p>
          <a:endParaRPr lang="en-US"/>
        </a:p>
      </dgm:t>
    </dgm:pt>
    <dgm:pt modelId="{52111260-B488-49E1-86DC-FD27FEA847BF}">
      <dgm:prSet phldrT="[Text]"/>
      <dgm:spPr/>
      <dgm:t>
        <a:bodyPr/>
        <a:lstStyle/>
        <a:p>
          <a:r>
            <a:rPr lang="en-US" dirty="0"/>
            <a:t>Team</a:t>
          </a:r>
        </a:p>
      </dgm:t>
    </dgm:pt>
    <dgm:pt modelId="{B78B0D98-1B48-4323-BB94-8E75DDFD7659}" type="parTrans" cxnId="{8FBCD32D-2791-4119-9E2C-C18C7DF30F45}">
      <dgm:prSet/>
      <dgm:spPr/>
      <dgm:t>
        <a:bodyPr/>
        <a:lstStyle/>
        <a:p>
          <a:endParaRPr lang="en-US"/>
        </a:p>
      </dgm:t>
    </dgm:pt>
    <dgm:pt modelId="{0CB5E550-4B8C-4B3A-BE45-97914C543EEE}" type="sibTrans" cxnId="{8FBCD32D-2791-4119-9E2C-C18C7DF30F45}">
      <dgm:prSet/>
      <dgm:spPr/>
      <dgm:t>
        <a:bodyPr/>
        <a:lstStyle/>
        <a:p>
          <a:endParaRPr lang="en-US"/>
        </a:p>
      </dgm:t>
    </dgm:pt>
    <dgm:pt modelId="{2C1A86CD-4304-438F-B385-5F32595E93FA}">
      <dgm:prSet phldrT="[Text]"/>
      <dgm:spPr/>
      <dgm:t>
        <a:bodyPr/>
        <a:lstStyle/>
        <a:p>
          <a:r>
            <a:rPr lang="en-US" dirty="0"/>
            <a:t>Leverage individual energy and resilience strengths for team performance</a:t>
          </a:r>
        </a:p>
      </dgm:t>
    </dgm:pt>
    <dgm:pt modelId="{5F5CAE33-0789-46F5-AA73-D5297E89F7B0}" type="parTrans" cxnId="{6916975A-01D4-40C5-AB71-285D6757080B}">
      <dgm:prSet/>
      <dgm:spPr/>
      <dgm:t>
        <a:bodyPr/>
        <a:lstStyle/>
        <a:p>
          <a:endParaRPr lang="en-US"/>
        </a:p>
      </dgm:t>
    </dgm:pt>
    <dgm:pt modelId="{B54A187C-A891-45A9-BE14-434F9F9AFFCC}" type="sibTrans" cxnId="{6916975A-01D4-40C5-AB71-285D6757080B}">
      <dgm:prSet/>
      <dgm:spPr/>
      <dgm:t>
        <a:bodyPr/>
        <a:lstStyle/>
        <a:p>
          <a:endParaRPr lang="en-US"/>
        </a:p>
      </dgm:t>
    </dgm:pt>
    <dgm:pt modelId="{F540925D-257E-4695-809E-FF4CB3636537}">
      <dgm:prSet phldrT="[Text]"/>
      <dgm:spPr/>
      <dgm:t>
        <a:bodyPr/>
        <a:lstStyle/>
        <a:p>
          <a:r>
            <a:rPr lang="en-US" dirty="0"/>
            <a:t>Organizational</a:t>
          </a:r>
        </a:p>
      </dgm:t>
    </dgm:pt>
    <dgm:pt modelId="{20C995AF-FFA9-4A4D-894F-8B4C8195C094}" type="parTrans" cxnId="{AAB26598-1722-4927-84C2-8286D77FC9F7}">
      <dgm:prSet/>
      <dgm:spPr/>
      <dgm:t>
        <a:bodyPr/>
        <a:lstStyle/>
        <a:p>
          <a:endParaRPr lang="en-US"/>
        </a:p>
      </dgm:t>
    </dgm:pt>
    <dgm:pt modelId="{AF536C9A-6BD1-4D57-9DE8-C1A14D60194C}" type="sibTrans" cxnId="{AAB26598-1722-4927-84C2-8286D77FC9F7}">
      <dgm:prSet/>
      <dgm:spPr/>
      <dgm:t>
        <a:bodyPr/>
        <a:lstStyle/>
        <a:p>
          <a:endParaRPr lang="en-US"/>
        </a:p>
      </dgm:t>
    </dgm:pt>
    <dgm:pt modelId="{3C722E3A-4B05-4137-989E-1BFD78C59F9C}">
      <dgm:prSet phldrT="[Text]"/>
      <dgm:spPr/>
      <dgm:t>
        <a:bodyPr/>
        <a:lstStyle/>
        <a:p>
          <a:r>
            <a:rPr lang="en-US" dirty="0"/>
            <a:t>Systemic readiness for challenge</a:t>
          </a:r>
        </a:p>
      </dgm:t>
    </dgm:pt>
    <dgm:pt modelId="{0089C85C-E66E-4011-B5C8-AD1E4CEA130E}" type="parTrans" cxnId="{64C38A45-EF9F-43C1-A69C-9BCF85A65B8C}">
      <dgm:prSet/>
      <dgm:spPr/>
      <dgm:t>
        <a:bodyPr/>
        <a:lstStyle/>
        <a:p>
          <a:endParaRPr lang="en-US"/>
        </a:p>
      </dgm:t>
    </dgm:pt>
    <dgm:pt modelId="{FDCE4802-044D-4A91-8298-32F0E5986B6F}" type="sibTrans" cxnId="{64C38A45-EF9F-43C1-A69C-9BCF85A65B8C}">
      <dgm:prSet/>
      <dgm:spPr/>
      <dgm:t>
        <a:bodyPr/>
        <a:lstStyle/>
        <a:p>
          <a:endParaRPr lang="en-US"/>
        </a:p>
      </dgm:t>
    </dgm:pt>
    <dgm:pt modelId="{4E01852E-9529-41D8-A83C-80ED00513574}">
      <dgm:prSet phldrT="[Text]"/>
      <dgm:spPr/>
      <dgm:t>
        <a:bodyPr/>
        <a:lstStyle/>
        <a:p>
          <a:r>
            <a:rPr lang="en-US" dirty="0"/>
            <a:t>Leadership and culture that support resilient responses</a:t>
          </a:r>
        </a:p>
      </dgm:t>
    </dgm:pt>
    <dgm:pt modelId="{A307EC89-7443-4F5C-99BE-B0FB6FF9D82D}" type="parTrans" cxnId="{D905BB01-F329-4252-8A9D-AF96F91C51CD}">
      <dgm:prSet/>
      <dgm:spPr/>
      <dgm:t>
        <a:bodyPr/>
        <a:lstStyle/>
        <a:p>
          <a:endParaRPr lang="en-US"/>
        </a:p>
      </dgm:t>
    </dgm:pt>
    <dgm:pt modelId="{CE90ACE2-F4F7-4D69-A641-7B7076B64AD0}" type="sibTrans" cxnId="{D905BB01-F329-4252-8A9D-AF96F91C51CD}">
      <dgm:prSet/>
      <dgm:spPr/>
      <dgm:t>
        <a:bodyPr/>
        <a:lstStyle/>
        <a:p>
          <a:endParaRPr lang="en-US"/>
        </a:p>
      </dgm:t>
    </dgm:pt>
    <dgm:pt modelId="{1EF15F85-63F5-594C-AD28-38EBF3A94646}">
      <dgm:prSet phldrT="[Text]"/>
      <dgm:spPr/>
      <dgm:t>
        <a:bodyPr/>
        <a:lstStyle/>
        <a:p>
          <a:r>
            <a:rPr lang="en-US" dirty="0"/>
            <a:t>Prepare and support individuals in dealing with challenges</a:t>
          </a:r>
        </a:p>
      </dgm:t>
    </dgm:pt>
    <dgm:pt modelId="{6B4D2C99-0840-A244-A698-652968D2253A}" type="parTrans" cxnId="{64CC1B78-70AA-1247-B34E-CEF182A4CBC2}">
      <dgm:prSet/>
      <dgm:spPr/>
      <dgm:t>
        <a:bodyPr/>
        <a:lstStyle/>
        <a:p>
          <a:endParaRPr lang="en-US"/>
        </a:p>
      </dgm:t>
    </dgm:pt>
    <dgm:pt modelId="{945004BC-F1DD-214A-B654-8F62164FB43E}" type="sibTrans" cxnId="{64CC1B78-70AA-1247-B34E-CEF182A4CBC2}">
      <dgm:prSet/>
      <dgm:spPr/>
      <dgm:t>
        <a:bodyPr/>
        <a:lstStyle/>
        <a:p>
          <a:endParaRPr lang="en-US"/>
        </a:p>
      </dgm:t>
    </dgm:pt>
    <dgm:pt modelId="{B9388ADD-DAE0-9E4E-93D2-204E927791C4}">
      <dgm:prSet phldrT="[Text]"/>
      <dgm:spPr/>
      <dgm:t>
        <a:bodyPr/>
        <a:lstStyle/>
        <a:p>
          <a:r>
            <a:rPr lang="en-US" dirty="0"/>
            <a:t>Human energy sustainability </a:t>
          </a:r>
        </a:p>
      </dgm:t>
    </dgm:pt>
    <dgm:pt modelId="{17A9CB76-6444-D547-9602-34F37584E337}" type="parTrans" cxnId="{C3AD7222-3343-9842-8020-521DEE78F213}">
      <dgm:prSet/>
      <dgm:spPr/>
      <dgm:t>
        <a:bodyPr/>
        <a:lstStyle/>
        <a:p>
          <a:endParaRPr lang="en-US"/>
        </a:p>
      </dgm:t>
    </dgm:pt>
    <dgm:pt modelId="{919EF457-8DE6-634B-934C-985172F352AD}" type="sibTrans" cxnId="{C3AD7222-3343-9842-8020-521DEE78F213}">
      <dgm:prSet/>
      <dgm:spPr/>
      <dgm:t>
        <a:bodyPr/>
        <a:lstStyle/>
        <a:p>
          <a:endParaRPr lang="en-US"/>
        </a:p>
      </dgm:t>
    </dgm:pt>
    <dgm:pt modelId="{A441E898-44E2-D147-9366-A8043E4C8420}">
      <dgm:prSet phldrT="[Text]"/>
      <dgm:spPr/>
      <dgm:t>
        <a:bodyPr/>
        <a:lstStyle/>
        <a:p>
          <a:r>
            <a:rPr lang="en-US" dirty="0"/>
            <a:t>Development activities at team level</a:t>
          </a:r>
        </a:p>
      </dgm:t>
    </dgm:pt>
    <dgm:pt modelId="{AD9E278A-3A25-1A4E-B52E-AF920D29E307}" type="parTrans" cxnId="{6EB518B3-BA0C-E744-BB05-FFA33A34C854}">
      <dgm:prSet/>
      <dgm:spPr/>
      <dgm:t>
        <a:bodyPr/>
        <a:lstStyle/>
        <a:p>
          <a:endParaRPr lang="en-US"/>
        </a:p>
      </dgm:t>
    </dgm:pt>
    <dgm:pt modelId="{1258A081-B861-614B-B4E9-F591C47B7249}" type="sibTrans" cxnId="{6EB518B3-BA0C-E744-BB05-FFA33A34C854}">
      <dgm:prSet/>
      <dgm:spPr/>
      <dgm:t>
        <a:bodyPr/>
        <a:lstStyle/>
        <a:p>
          <a:endParaRPr lang="en-US"/>
        </a:p>
      </dgm:t>
    </dgm:pt>
    <dgm:pt modelId="{0C781B88-95BF-4173-9111-FF033AB632DD}" type="pres">
      <dgm:prSet presAssocID="{BA3F6095-FFEF-48A1-9E83-CEC24474C6D1}" presName="Name0" presStyleCnt="0">
        <dgm:presLayoutVars>
          <dgm:dir/>
          <dgm:animLvl val="lvl"/>
          <dgm:resizeHandles val="exact"/>
        </dgm:presLayoutVars>
      </dgm:prSet>
      <dgm:spPr/>
    </dgm:pt>
    <dgm:pt modelId="{C2868CA9-23FA-4EBD-B73B-78A94B756ECD}" type="pres">
      <dgm:prSet presAssocID="{A03A19C6-5A15-46CD-8811-A4398444EDD9}" presName="composite" presStyleCnt="0"/>
      <dgm:spPr/>
    </dgm:pt>
    <dgm:pt modelId="{6C750FD7-9CD3-438B-8F6C-B27F93D907CA}" type="pres">
      <dgm:prSet presAssocID="{A03A19C6-5A15-46CD-8811-A4398444EDD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52DD26B-E9F2-4628-893A-865AD78EF076}" type="pres">
      <dgm:prSet presAssocID="{A03A19C6-5A15-46CD-8811-A4398444EDD9}" presName="desTx" presStyleLbl="alignAccFollowNode1" presStyleIdx="0" presStyleCnt="3">
        <dgm:presLayoutVars>
          <dgm:bulletEnabled val="1"/>
        </dgm:presLayoutVars>
      </dgm:prSet>
      <dgm:spPr/>
    </dgm:pt>
    <dgm:pt modelId="{ED3915F8-DF7B-4896-B15D-D77A75149F26}" type="pres">
      <dgm:prSet presAssocID="{B5338D98-F46E-4E8D-8D05-F76AFFF186DE}" presName="space" presStyleCnt="0"/>
      <dgm:spPr/>
    </dgm:pt>
    <dgm:pt modelId="{26928F93-FF9A-4E24-B493-66C099485C74}" type="pres">
      <dgm:prSet presAssocID="{52111260-B488-49E1-86DC-FD27FEA847BF}" presName="composite" presStyleCnt="0"/>
      <dgm:spPr/>
    </dgm:pt>
    <dgm:pt modelId="{1EEE3754-3E97-40D2-9816-C144F9710CC2}" type="pres">
      <dgm:prSet presAssocID="{52111260-B488-49E1-86DC-FD27FEA847B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F6FCA54-2D8D-4DBF-8FB1-A44E0B055EB4}" type="pres">
      <dgm:prSet presAssocID="{52111260-B488-49E1-86DC-FD27FEA847BF}" presName="desTx" presStyleLbl="alignAccFollowNode1" presStyleIdx="1" presStyleCnt="3">
        <dgm:presLayoutVars>
          <dgm:bulletEnabled val="1"/>
        </dgm:presLayoutVars>
      </dgm:prSet>
      <dgm:spPr/>
    </dgm:pt>
    <dgm:pt modelId="{0D4B9378-B337-4F75-AE8D-BB30C832A743}" type="pres">
      <dgm:prSet presAssocID="{0CB5E550-4B8C-4B3A-BE45-97914C543EEE}" presName="space" presStyleCnt="0"/>
      <dgm:spPr/>
    </dgm:pt>
    <dgm:pt modelId="{B036AAA5-79B2-4C15-8C9B-A6580E7A39CB}" type="pres">
      <dgm:prSet presAssocID="{F540925D-257E-4695-809E-FF4CB3636537}" presName="composite" presStyleCnt="0"/>
      <dgm:spPr/>
    </dgm:pt>
    <dgm:pt modelId="{90C13182-62DB-4E3E-B039-A99E9F508DBF}" type="pres">
      <dgm:prSet presAssocID="{F540925D-257E-4695-809E-FF4CB363653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81BB894-0523-423B-810B-421429F99E33}" type="pres">
      <dgm:prSet presAssocID="{F540925D-257E-4695-809E-FF4CB3636537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D905BB01-F329-4252-8A9D-AF96F91C51CD}" srcId="{F540925D-257E-4695-809E-FF4CB3636537}" destId="{4E01852E-9529-41D8-A83C-80ED00513574}" srcOrd="1" destOrd="0" parTransId="{A307EC89-7443-4F5C-99BE-B0FB6FF9D82D}" sibTransId="{CE90ACE2-F4F7-4D69-A641-7B7076B64AD0}"/>
    <dgm:cxn modelId="{BCB31722-484C-5A44-8569-A7BA2BAA60C8}" type="presOf" srcId="{1EF15F85-63F5-594C-AD28-38EBF3A94646}" destId="{352DD26B-E9F2-4628-893A-865AD78EF076}" srcOrd="0" destOrd="1" presId="urn:microsoft.com/office/officeart/2005/8/layout/hList1"/>
    <dgm:cxn modelId="{C3AD7222-3343-9842-8020-521DEE78F213}" srcId="{F540925D-257E-4695-809E-FF4CB3636537}" destId="{B9388ADD-DAE0-9E4E-93D2-204E927791C4}" srcOrd="2" destOrd="0" parTransId="{17A9CB76-6444-D547-9602-34F37584E337}" sibTransId="{919EF457-8DE6-634B-934C-985172F352AD}"/>
    <dgm:cxn modelId="{8FBCD32D-2791-4119-9E2C-C18C7DF30F45}" srcId="{BA3F6095-FFEF-48A1-9E83-CEC24474C6D1}" destId="{52111260-B488-49E1-86DC-FD27FEA847BF}" srcOrd="1" destOrd="0" parTransId="{B78B0D98-1B48-4323-BB94-8E75DDFD7659}" sibTransId="{0CB5E550-4B8C-4B3A-BE45-97914C543EEE}"/>
    <dgm:cxn modelId="{8270555B-E61C-904F-BD8C-34DBF00ECED1}" type="presOf" srcId="{BA3F6095-FFEF-48A1-9E83-CEC24474C6D1}" destId="{0C781B88-95BF-4173-9111-FF033AB632DD}" srcOrd="0" destOrd="0" presId="urn:microsoft.com/office/officeart/2005/8/layout/hList1"/>
    <dgm:cxn modelId="{A87E1460-1CD1-7B47-A6AF-C8F7449165DF}" type="presOf" srcId="{52111260-B488-49E1-86DC-FD27FEA847BF}" destId="{1EEE3754-3E97-40D2-9816-C144F9710CC2}" srcOrd="0" destOrd="0" presId="urn:microsoft.com/office/officeart/2005/8/layout/hList1"/>
    <dgm:cxn modelId="{15B6FE44-50C6-4DD8-9444-C1EC82D49586}" srcId="{A03A19C6-5A15-46CD-8811-A4398444EDD9}" destId="{0970D1FF-C6FE-4EC5-B7D4-7EF77C47D3F7}" srcOrd="0" destOrd="0" parTransId="{D16C48E5-24DC-42A4-BEAF-51CC3B7E57A4}" sibTransId="{D8C926ED-108B-494B-BA05-39865DE8D782}"/>
    <dgm:cxn modelId="{64C38A45-EF9F-43C1-A69C-9BCF85A65B8C}" srcId="{F540925D-257E-4695-809E-FF4CB3636537}" destId="{3C722E3A-4B05-4137-989E-1BFD78C59F9C}" srcOrd="0" destOrd="0" parTransId="{0089C85C-E66E-4011-B5C8-AD1E4CEA130E}" sibTransId="{FDCE4802-044D-4A91-8298-32F0E5986B6F}"/>
    <dgm:cxn modelId="{F46C7848-1056-4227-943F-3B17680128C7}" srcId="{BA3F6095-FFEF-48A1-9E83-CEC24474C6D1}" destId="{A03A19C6-5A15-46CD-8811-A4398444EDD9}" srcOrd="0" destOrd="0" parTransId="{4B44D018-2084-4C74-98D9-0BB0C21AC95C}" sibTransId="{B5338D98-F46E-4E8D-8D05-F76AFFF186DE}"/>
    <dgm:cxn modelId="{69160F4D-289D-7D43-B6AD-5CB61F29858D}" type="presOf" srcId="{B9388ADD-DAE0-9E4E-93D2-204E927791C4}" destId="{E81BB894-0523-423B-810B-421429F99E33}" srcOrd="0" destOrd="2" presId="urn:microsoft.com/office/officeart/2005/8/layout/hList1"/>
    <dgm:cxn modelId="{64CC1B78-70AA-1247-B34E-CEF182A4CBC2}" srcId="{A03A19C6-5A15-46CD-8811-A4398444EDD9}" destId="{1EF15F85-63F5-594C-AD28-38EBF3A94646}" srcOrd="1" destOrd="0" parTransId="{6B4D2C99-0840-A244-A698-652968D2253A}" sibTransId="{945004BC-F1DD-214A-B654-8F62164FB43E}"/>
    <dgm:cxn modelId="{AA106C59-9C3A-6A4C-B19E-966E59E9DB8F}" type="presOf" srcId="{F540925D-257E-4695-809E-FF4CB3636537}" destId="{90C13182-62DB-4E3E-B039-A99E9F508DBF}" srcOrd="0" destOrd="0" presId="urn:microsoft.com/office/officeart/2005/8/layout/hList1"/>
    <dgm:cxn modelId="{6916975A-01D4-40C5-AB71-285D6757080B}" srcId="{52111260-B488-49E1-86DC-FD27FEA847BF}" destId="{2C1A86CD-4304-438F-B385-5F32595E93FA}" srcOrd="0" destOrd="0" parTransId="{5F5CAE33-0789-46F5-AA73-D5297E89F7B0}" sibTransId="{B54A187C-A891-45A9-BE14-434F9F9AFFCC}"/>
    <dgm:cxn modelId="{0D41888B-94A3-A24A-AAC3-3953359B3670}" type="presOf" srcId="{2C1A86CD-4304-438F-B385-5F32595E93FA}" destId="{9F6FCA54-2D8D-4DBF-8FB1-A44E0B055EB4}" srcOrd="0" destOrd="0" presId="urn:microsoft.com/office/officeart/2005/8/layout/hList1"/>
    <dgm:cxn modelId="{67C9E78C-0A59-8A45-83F1-B43B2D1806CC}" type="presOf" srcId="{4E01852E-9529-41D8-A83C-80ED00513574}" destId="{E81BB894-0523-423B-810B-421429F99E33}" srcOrd="0" destOrd="1" presId="urn:microsoft.com/office/officeart/2005/8/layout/hList1"/>
    <dgm:cxn modelId="{AAB26598-1722-4927-84C2-8286D77FC9F7}" srcId="{BA3F6095-FFEF-48A1-9E83-CEC24474C6D1}" destId="{F540925D-257E-4695-809E-FF4CB3636537}" srcOrd="2" destOrd="0" parTransId="{20C995AF-FFA9-4A4D-894F-8B4C8195C094}" sibTransId="{AF536C9A-6BD1-4D57-9DE8-C1A14D60194C}"/>
    <dgm:cxn modelId="{B120B99E-0447-4E4E-A460-0894EE739D5D}" type="presOf" srcId="{0970D1FF-C6FE-4EC5-B7D4-7EF77C47D3F7}" destId="{352DD26B-E9F2-4628-893A-865AD78EF076}" srcOrd="0" destOrd="0" presId="urn:microsoft.com/office/officeart/2005/8/layout/hList1"/>
    <dgm:cxn modelId="{6EB518B3-BA0C-E744-BB05-FFA33A34C854}" srcId="{52111260-B488-49E1-86DC-FD27FEA847BF}" destId="{A441E898-44E2-D147-9366-A8043E4C8420}" srcOrd="1" destOrd="0" parTransId="{AD9E278A-3A25-1A4E-B52E-AF920D29E307}" sibTransId="{1258A081-B861-614B-B4E9-F591C47B7249}"/>
    <dgm:cxn modelId="{869DEFC5-137A-CF49-B9EC-9341557E419D}" type="presOf" srcId="{3C722E3A-4B05-4137-989E-1BFD78C59F9C}" destId="{E81BB894-0523-423B-810B-421429F99E33}" srcOrd="0" destOrd="0" presId="urn:microsoft.com/office/officeart/2005/8/layout/hList1"/>
    <dgm:cxn modelId="{787E37D1-B2B1-9F4A-9602-08DBDC3F901C}" type="presOf" srcId="{A03A19C6-5A15-46CD-8811-A4398444EDD9}" destId="{6C750FD7-9CD3-438B-8F6C-B27F93D907CA}" srcOrd="0" destOrd="0" presId="urn:microsoft.com/office/officeart/2005/8/layout/hList1"/>
    <dgm:cxn modelId="{A16AD2D5-F37B-C349-AA49-C9015BA3B63F}" type="presOf" srcId="{A441E898-44E2-D147-9366-A8043E4C8420}" destId="{9F6FCA54-2D8D-4DBF-8FB1-A44E0B055EB4}" srcOrd="0" destOrd="1" presId="urn:microsoft.com/office/officeart/2005/8/layout/hList1"/>
    <dgm:cxn modelId="{8A2643FC-1FB5-FD4D-8218-C0BA7B2FE654}" type="presParOf" srcId="{0C781B88-95BF-4173-9111-FF033AB632DD}" destId="{C2868CA9-23FA-4EBD-B73B-78A94B756ECD}" srcOrd="0" destOrd="0" presId="urn:microsoft.com/office/officeart/2005/8/layout/hList1"/>
    <dgm:cxn modelId="{FEB66BA4-E902-4F4A-AD63-8C3706B957F1}" type="presParOf" srcId="{C2868CA9-23FA-4EBD-B73B-78A94B756ECD}" destId="{6C750FD7-9CD3-438B-8F6C-B27F93D907CA}" srcOrd="0" destOrd="0" presId="urn:microsoft.com/office/officeart/2005/8/layout/hList1"/>
    <dgm:cxn modelId="{57AA609D-E8EB-414D-A09A-38C000451B4B}" type="presParOf" srcId="{C2868CA9-23FA-4EBD-B73B-78A94B756ECD}" destId="{352DD26B-E9F2-4628-893A-865AD78EF076}" srcOrd="1" destOrd="0" presId="urn:microsoft.com/office/officeart/2005/8/layout/hList1"/>
    <dgm:cxn modelId="{43332F2F-3FB1-094A-A310-2DF57EA2A1B9}" type="presParOf" srcId="{0C781B88-95BF-4173-9111-FF033AB632DD}" destId="{ED3915F8-DF7B-4896-B15D-D77A75149F26}" srcOrd="1" destOrd="0" presId="urn:microsoft.com/office/officeart/2005/8/layout/hList1"/>
    <dgm:cxn modelId="{5515313A-CEB9-8E47-A0E5-B8B70435E7CA}" type="presParOf" srcId="{0C781B88-95BF-4173-9111-FF033AB632DD}" destId="{26928F93-FF9A-4E24-B493-66C099485C74}" srcOrd="2" destOrd="0" presId="urn:microsoft.com/office/officeart/2005/8/layout/hList1"/>
    <dgm:cxn modelId="{8E66E99E-1F1A-5E44-8243-746ABC5F8DB7}" type="presParOf" srcId="{26928F93-FF9A-4E24-B493-66C099485C74}" destId="{1EEE3754-3E97-40D2-9816-C144F9710CC2}" srcOrd="0" destOrd="0" presId="urn:microsoft.com/office/officeart/2005/8/layout/hList1"/>
    <dgm:cxn modelId="{AA558E1B-A437-2240-AAE1-7947FE718518}" type="presParOf" srcId="{26928F93-FF9A-4E24-B493-66C099485C74}" destId="{9F6FCA54-2D8D-4DBF-8FB1-A44E0B055EB4}" srcOrd="1" destOrd="0" presId="urn:microsoft.com/office/officeart/2005/8/layout/hList1"/>
    <dgm:cxn modelId="{2B985044-79E0-C141-96EA-F3B2090007C4}" type="presParOf" srcId="{0C781B88-95BF-4173-9111-FF033AB632DD}" destId="{0D4B9378-B337-4F75-AE8D-BB30C832A743}" srcOrd="3" destOrd="0" presId="urn:microsoft.com/office/officeart/2005/8/layout/hList1"/>
    <dgm:cxn modelId="{9410072F-9199-DD41-A670-D0B3F46AAF04}" type="presParOf" srcId="{0C781B88-95BF-4173-9111-FF033AB632DD}" destId="{B036AAA5-79B2-4C15-8C9B-A6580E7A39CB}" srcOrd="4" destOrd="0" presId="urn:microsoft.com/office/officeart/2005/8/layout/hList1"/>
    <dgm:cxn modelId="{F9DF94D1-7550-4441-970E-E6B849B98A36}" type="presParOf" srcId="{B036AAA5-79B2-4C15-8C9B-A6580E7A39CB}" destId="{90C13182-62DB-4E3E-B039-A99E9F508DBF}" srcOrd="0" destOrd="0" presId="urn:microsoft.com/office/officeart/2005/8/layout/hList1"/>
    <dgm:cxn modelId="{2B7322D9-7B47-DB4D-B0E9-9D91EDC09ED0}" type="presParOf" srcId="{B036AAA5-79B2-4C15-8C9B-A6580E7A39CB}" destId="{E81BB894-0523-423B-810B-421429F99E3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196CA8B-C185-D541-B9F3-3EC9D661186C}" type="doc">
      <dgm:prSet loTypeId="urn:microsoft.com/office/officeart/2005/8/layout/vList2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A8C6D5C-498D-164D-891D-5F2AF542784C}">
      <dgm:prSet phldrT="[Text]"/>
      <dgm:spPr/>
      <dgm:t>
        <a:bodyPr/>
        <a:lstStyle/>
        <a:p>
          <a:r>
            <a:rPr lang="en-US" dirty="0"/>
            <a:t>Leadership</a:t>
          </a:r>
        </a:p>
      </dgm:t>
    </dgm:pt>
    <dgm:pt modelId="{020B2AC5-79E5-2647-9FA7-336157E71506}" type="parTrans" cxnId="{45391ACC-29BA-0743-AEF9-5D97F1B79241}">
      <dgm:prSet/>
      <dgm:spPr/>
      <dgm:t>
        <a:bodyPr/>
        <a:lstStyle/>
        <a:p>
          <a:endParaRPr lang="en-US"/>
        </a:p>
      </dgm:t>
    </dgm:pt>
    <dgm:pt modelId="{33ECFCC8-5E72-514B-ABB1-1375D9BDBFB8}" type="sibTrans" cxnId="{45391ACC-29BA-0743-AEF9-5D97F1B79241}">
      <dgm:prSet/>
      <dgm:spPr/>
      <dgm:t>
        <a:bodyPr/>
        <a:lstStyle/>
        <a:p>
          <a:endParaRPr lang="en-US"/>
        </a:p>
      </dgm:t>
    </dgm:pt>
    <dgm:pt modelId="{F6FEFE9F-AEDA-9D45-8C13-F45B2BE762A7}">
      <dgm:prSet phldrT="[Text]"/>
      <dgm:spPr/>
      <dgm:t>
        <a:bodyPr/>
        <a:lstStyle/>
        <a:p>
          <a:r>
            <a:rPr lang="en-US" dirty="0"/>
            <a:t>Context</a:t>
          </a:r>
        </a:p>
      </dgm:t>
    </dgm:pt>
    <dgm:pt modelId="{B4CE2D75-CA0E-D94B-B501-C2F59A874DAE}" type="parTrans" cxnId="{E9C716F7-6988-1E48-BFD5-4F679D0DB33E}">
      <dgm:prSet/>
      <dgm:spPr/>
      <dgm:t>
        <a:bodyPr/>
        <a:lstStyle/>
        <a:p>
          <a:endParaRPr lang="en-US"/>
        </a:p>
      </dgm:t>
    </dgm:pt>
    <dgm:pt modelId="{99AD3B97-143C-A447-8252-24DAF61B908D}" type="sibTrans" cxnId="{E9C716F7-6988-1E48-BFD5-4F679D0DB33E}">
      <dgm:prSet/>
      <dgm:spPr/>
      <dgm:t>
        <a:bodyPr/>
        <a:lstStyle/>
        <a:p>
          <a:endParaRPr lang="en-US"/>
        </a:p>
      </dgm:t>
    </dgm:pt>
    <dgm:pt modelId="{112C25FF-9126-3F44-AF79-96BF98E429D7}">
      <dgm:prSet phldrT="[Text]"/>
      <dgm:spPr/>
      <dgm:t>
        <a:bodyPr/>
        <a:lstStyle/>
        <a:p>
          <a:r>
            <a:rPr lang="en-US" dirty="0"/>
            <a:t>Culture</a:t>
          </a:r>
        </a:p>
      </dgm:t>
    </dgm:pt>
    <dgm:pt modelId="{B16DD3AC-4833-3043-A0A8-2F2A8EC6E1E4}" type="parTrans" cxnId="{C8416B31-9C2E-434F-A04D-1B61FBD6DDFC}">
      <dgm:prSet/>
      <dgm:spPr/>
      <dgm:t>
        <a:bodyPr/>
        <a:lstStyle/>
        <a:p>
          <a:endParaRPr lang="en-US"/>
        </a:p>
      </dgm:t>
    </dgm:pt>
    <dgm:pt modelId="{6F894EE4-A480-254F-BCFB-3E4B9934191E}" type="sibTrans" cxnId="{C8416B31-9C2E-434F-A04D-1B61FBD6DDFC}">
      <dgm:prSet/>
      <dgm:spPr/>
      <dgm:t>
        <a:bodyPr/>
        <a:lstStyle/>
        <a:p>
          <a:endParaRPr lang="en-US"/>
        </a:p>
      </dgm:t>
    </dgm:pt>
    <dgm:pt modelId="{DD665B6B-F6B2-8448-9D52-8C3FB6F9C91F}" type="pres">
      <dgm:prSet presAssocID="{9196CA8B-C185-D541-B9F3-3EC9D661186C}" presName="linear" presStyleCnt="0">
        <dgm:presLayoutVars>
          <dgm:animLvl val="lvl"/>
          <dgm:resizeHandles val="exact"/>
        </dgm:presLayoutVars>
      </dgm:prSet>
      <dgm:spPr/>
    </dgm:pt>
    <dgm:pt modelId="{288AB312-F9BD-3C4C-99F3-171AE1BCD705}" type="pres">
      <dgm:prSet presAssocID="{4A8C6D5C-498D-164D-891D-5F2AF542784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50CE974-5D7F-A140-BA30-25E7AF7B8B2C}" type="pres">
      <dgm:prSet presAssocID="{33ECFCC8-5E72-514B-ABB1-1375D9BDBFB8}" presName="spacer" presStyleCnt="0"/>
      <dgm:spPr/>
    </dgm:pt>
    <dgm:pt modelId="{98DA1112-5338-3047-9729-5E849427E4C6}" type="pres">
      <dgm:prSet presAssocID="{F6FEFE9F-AEDA-9D45-8C13-F45B2BE762A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1B650EB-7275-6C4C-873F-01FD09B91A1E}" type="pres">
      <dgm:prSet presAssocID="{99AD3B97-143C-A447-8252-24DAF61B908D}" presName="spacer" presStyleCnt="0"/>
      <dgm:spPr/>
    </dgm:pt>
    <dgm:pt modelId="{ABCE96E0-F134-BD45-A612-33000F758302}" type="pres">
      <dgm:prSet presAssocID="{112C25FF-9126-3F44-AF79-96BF98E429D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8416B31-9C2E-434F-A04D-1B61FBD6DDFC}" srcId="{9196CA8B-C185-D541-B9F3-3EC9D661186C}" destId="{112C25FF-9126-3F44-AF79-96BF98E429D7}" srcOrd="2" destOrd="0" parTransId="{B16DD3AC-4833-3043-A0A8-2F2A8EC6E1E4}" sibTransId="{6F894EE4-A480-254F-BCFB-3E4B9934191E}"/>
    <dgm:cxn modelId="{FD8BB339-BE96-5448-9012-271776261D48}" type="presOf" srcId="{112C25FF-9126-3F44-AF79-96BF98E429D7}" destId="{ABCE96E0-F134-BD45-A612-33000F758302}" srcOrd="0" destOrd="0" presId="urn:microsoft.com/office/officeart/2005/8/layout/vList2"/>
    <dgm:cxn modelId="{6018C463-9C06-5D47-84A6-876A8EA3AA54}" type="presOf" srcId="{F6FEFE9F-AEDA-9D45-8C13-F45B2BE762A7}" destId="{98DA1112-5338-3047-9729-5E849427E4C6}" srcOrd="0" destOrd="0" presId="urn:microsoft.com/office/officeart/2005/8/layout/vList2"/>
    <dgm:cxn modelId="{45391ACC-29BA-0743-AEF9-5D97F1B79241}" srcId="{9196CA8B-C185-D541-B9F3-3EC9D661186C}" destId="{4A8C6D5C-498D-164D-891D-5F2AF542784C}" srcOrd="0" destOrd="0" parTransId="{020B2AC5-79E5-2647-9FA7-336157E71506}" sibTransId="{33ECFCC8-5E72-514B-ABB1-1375D9BDBFB8}"/>
    <dgm:cxn modelId="{A6F335D9-10A1-404C-AC7D-F1A8ED0EB2F5}" type="presOf" srcId="{4A8C6D5C-498D-164D-891D-5F2AF542784C}" destId="{288AB312-F9BD-3C4C-99F3-171AE1BCD705}" srcOrd="0" destOrd="0" presId="urn:microsoft.com/office/officeart/2005/8/layout/vList2"/>
    <dgm:cxn modelId="{555B1BDB-AFB0-5747-B97A-8E8B5AA90216}" type="presOf" srcId="{9196CA8B-C185-D541-B9F3-3EC9D661186C}" destId="{DD665B6B-F6B2-8448-9D52-8C3FB6F9C91F}" srcOrd="0" destOrd="0" presId="urn:microsoft.com/office/officeart/2005/8/layout/vList2"/>
    <dgm:cxn modelId="{E9C716F7-6988-1E48-BFD5-4F679D0DB33E}" srcId="{9196CA8B-C185-D541-B9F3-3EC9D661186C}" destId="{F6FEFE9F-AEDA-9D45-8C13-F45B2BE762A7}" srcOrd="1" destOrd="0" parTransId="{B4CE2D75-CA0E-D94B-B501-C2F59A874DAE}" sibTransId="{99AD3B97-143C-A447-8252-24DAF61B908D}"/>
    <dgm:cxn modelId="{2C899A05-1E24-7340-8A78-6D7B66A2EE78}" type="presParOf" srcId="{DD665B6B-F6B2-8448-9D52-8C3FB6F9C91F}" destId="{288AB312-F9BD-3C4C-99F3-171AE1BCD705}" srcOrd="0" destOrd="0" presId="urn:microsoft.com/office/officeart/2005/8/layout/vList2"/>
    <dgm:cxn modelId="{1A596328-FFFA-C94F-81D6-87B173D27F1C}" type="presParOf" srcId="{DD665B6B-F6B2-8448-9D52-8C3FB6F9C91F}" destId="{B50CE974-5D7F-A140-BA30-25E7AF7B8B2C}" srcOrd="1" destOrd="0" presId="urn:microsoft.com/office/officeart/2005/8/layout/vList2"/>
    <dgm:cxn modelId="{710D99F3-86DC-174D-8D5F-448259718D53}" type="presParOf" srcId="{DD665B6B-F6B2-8448-9D52-8C3FB6F9C91F}" destId="{98DA1112-5338-3047-9729-5E849427E4C6}" srcOrd="2" destOrd="0" presId="urn:microsoft.com/office/officeart/2005/8/layout/vList2"/>
    <dgm:cxn modelId="{523FD67C-FBD0-0449-88DB-FE6B2855A060}" type="presParOf" srcId="{DD665B6B-F6B2-8448-9D52-8C3FB6F9C91F}" destId="{91B650EB-7275-6C4C-873F-01FD09B91A1E}" srcOrd="3" destOrd="0" presId="urn:microsoft.com/office/officeart/2005/8/layout/vList2"/>
    <dgm:cxn modelId="{165C48B2-EE6A-2741-8BD6-8038C37803D4}" type="presParOf" srcId="{DD665B6B-F6B2-8448-9D52-8C3FB6F9C91F}" destId="{ABCE96E0-F134-BD45-A612-33000F75830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119D7D-EE3C-4319-AC82-6006B14E17FE}">
      <dsp:nvSpPr>
        <dsp:cNvPr id="0" name=""/>
        <dsp:cNvSpPr/>
      </dsp:nvSpPr>
      <dsp:spPr>
        <a:xfrm>
          <a:off x="192907" y="79375"/>
          <a:ext cx="1959007" cy="1349756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2BFACE-57A6-4FE8-872B-981FD1B2FE19}">
      <dsp:nvSpPr>
        <dsp:cNvPr id="0" name=""/>
        <dsp:cNvSpPr/>
      </dsp:nvSpPr>
      <dsp:spPr>
        <a:xfrm>
          <a:off x="116701" y="1440445"/>
          <a:ext cx="1959007" cy="726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Physical</a:t>
          </a:r>
        </a:p>
      </dsp:txBody>
      <dsp:txXfrm>
        <a:off x="116701" y="1440445"/>
        <a:ext cx="1959007" cy="726791"/>
      </dsp:txXfrm>
    </dsp:sp>
    <dsp:sp modelId="{555CA1D5-F124-492D-B9ED-98A77FF2A502}">
      <dsp:nvSpPr>
        <dsp:cNvPr id="0" name=""/>
        <dsp:cNvSpPr/>
      </dsp:nvSpPr>
      <dsp:spPr>
        <a:xfrm>
          <a:off x="2402711" y="79375"/>
          <a:ext cx="1959007" cy="1349756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374BE5-6B08-4A93-A062-06D9748E0ED7}">
      <dsp:nvSpPr>
        <dsp:cNvPr id="0" name=""/>
        <dsp:cNvSpPr/>
      </dsp:nvSpPr>
      <dsp:spPr>
        <a:xfrm>
          <a:off x="2391544" y="1450976"/>
          <a:ext cx="1959007" cy="726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Mental</a:t>
          </a:r>
        </a:p>
      </dsp:txBody>
      <dsp:txXfrm>
        <a:off x="2391544" y="1450976"/>
        <a:ext cx="1959007" cy="726791"/>
      </dsp:txXfrm>
    </dsp:sp>
    <dsp:sp modelId="{398F7307-29CA-450C-B2B2-C1EBFEE4EC68}">
      <dsp:nvSpPr>
        <dsp:cNvPr id="0" name=""/>
        <dsp:cNvSpPr/>
      </dsp:nvSpPr>
      <dsp:spPr>
        <a:xfrm>
          <a:off x="192895" y="2365376"/>
          <a:ext cx="1959007" cy="1349756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5C0D21-5972-43AA-8428-5D61D4A50DC9}">
      <dsp:nvSpPr>
        <dsp:cNvPr id="0" name=""/>
        <dsp:cNvSpPr/>
      </dsp:nvSpPr>
      <dsp:spPr>
        <a:xfrm>
          <a:off x="269101" y="3624546"/>
          <a:ext cx="1959007" cy="726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Emotional</a:t>
          </a:r>
        </a:p>
      </dsp:txBody>
      <dsp:txXfrm>
        <a:off x="269101" y="3624546"/>
        <a:ext cx="1959007" cy="726791"/>
      </dsp:txXfrm>
    </dsp:sp>
    <dsp:sp modelId="{A91CB343-88D8-492C-AD85-010C86DE9901}">
      <dsp:nvSpPr>
        <dsp:cNvPr id="0" name=""/>
        <dsp:cNvSpPr/>
      </dsp:nvSpPr>
      <dsp:spPr>
        <a:xfrm>
          <a:off x="2434427" y="2365375"/>
          <a:ext cx="1959007" cy="1349756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3E9957-B948-4FA5-BFCF-C039C9C640C6}">
      <dsp:nvSpPr>
        <dsp:cNvPr id="0" name=""/>
        <dsp:cNvSpPr/>
      </dsp:nvSpPr>
      <dsp:spPr>
        <a:xfrm>
          <a:off x="2420126" y="3624546"/>
          <a:ext cx="1959007" cy="726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0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Spiritual</a:t>
          </a:r>
        </a:p>
      </dsp:txBody>
      <dsp:txXfrm>
        <a:off x="2420126" y="3624546"/>
        <a:ext cx="1959007" cy="726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1A3936-8E9F-4542-A3C5-E8D5B7C4B0DE}">
      <dsp:nvSpPr>
        <dsp:cNvPr id="0" name=""/>
        <dsp:cNvSpPr/>
      </dsp:nvSpPr>
      <dsp:spPr>
        <a:xfrm>
          <a:off x="0" y="76197"/>
          <a:ext cx="8839200" cy="214884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D059E4-8270-7A43-9C3D-E16B212BFE4D}">
      <dsp:nvSpPr>
        <dsp:cNvPr id="0" name=""/>
        <dsp:cNvSpPr/>
      </dsp:nvSpPr>
      <dsp:spPr>
        <a:xfrm>
          <a:off x="267610" y="286511"/>
          <a:ext cx="1931158" cy="15758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77C023-B95F-8A42-A08D-9BBC1BC41069}">
      <dsp:nvSpPr>
        <dsp:cNvPr id="0" name=""/>
        <dsp:cNvSpPr/>
      </dsp:nvSpPr>
      <dsp:spPr>
        <a:xfrm rot="10800000">
          <a:off x="267610" y="2148840"/>
          <a:ext cx="1931158" cy="2626360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Physical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Using the body to get things done</a:t>
          </a:r>
        </a:p>
      </dsp:txBody>
      <dsp:txXfrm rot="10800000">
        <a:off x="327000" y="2148840"/>
        <a:ext cx="1812378" cy="2566970"/>
      </dsp:txXfrm>
    </dsp:sp>
    <dsp:sp modelId="{1AF35B95-45A2-1F49-B8A5-14BFFCDE7132}">
      <dsp:nvSpPr>
        <dsp:cNvPr id="0" name=""/>
        <dsp:cNvSpPr/>
      </dsp:nvSpPr>
      <dsp:spPr>
        <a:xfrm>
          <a:off x="2391884" y="286511"/>
          <a:ext cx="1931158" cy="15758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5A34EC-A11B-5547-B603-A4A45FAA010C}">
      <dsp:nvSpPr>
        <dsp:cNvPr id="0" name=""/>
        <dsp:cNvSpPr/>
      </dsp:nvSpPr>
      <dsp:spPr>
        <a:xfrm rot="10800000">
          <a:off x="2391884" y="2148840"/>
          <a:ext cx="1931158" cy="2626360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4703961"/>
            <a:satOff val="-10939"/>
            <a:lumOff val="30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Mental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Thinking clearly and quickly</a:t>
          </a:r>
        </a:p>
      </dsp:txBody>
      <dsp:txXfrm rot="10800000">
        <a:off x="2451274" y="2148840"/>
        <a:ext cx="1812378" cy="2566970"/>
      </dsp:txXfrm>
    </dsp:sp>
    <dsp:sp modelId="{0D33BF8B-22A4-FA4F-BDFC-5F1FF0C7BF6A}">
      <dsp:nvSpPr>
        <dsp:cNvPr id="0" name=""/>
        <dsp:cNvSpPr/>
      </dsp:nvSpPr>
      <dsp:spPr>
        <a:xfrm>
          <a:off x="4516157" y="286511"/>
          <a:ext cx="1931158" cy="15758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F22DB-C9EE-BF4C-B390-5C1C266CB8A9}">
      <dsp:nvSpPr>
        <dsp:cNvPr id="0" name=""/>
        <dsp:cNvSpPr/>
      </dsp:nvSpPr>
      <dsp:spPr>
        <a:xfrm rot="10800000">
          <a:off x="4516157" y="2148840"/>
          <a:ext cx="1931158" cy="2626360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9407922"/>
            <a:satOff val="-21878"/>
            <a:lumOff val="61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Emotional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Working with difficult feelings</a:t>
          </a:r>
        </a:p>
      </dsp:txBody>
      <dsp:txXfrm rot="10800000">
        <a:off x="4575547" y="2148840"/>
        <a:ext cx="1812378" cy="2566970"/>
      </dsp:txXfrm>
    </dsp:sp>
    <dsp:sp modelId="{5C6441BD-7C98-214D-9DD0-31222B3C19B9}">
      <dsp:nvSpPr>
        <dsp:cNvPr id="0" name=""/>
        <dsp:cNvSpPr/>
      </dsp:nvSpPr>
      <dsp:spPr>
        <a:xfrm>
          <a:off x="6640431" y="286511"/>
          <a:ext cx="1931158" cy="15758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/>
          <a:srcRect/>
          <a:stretch>
            <a:fillRect l="-23000" r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E9E2F5-CBFC-AC42-BEE8-FD281349DB02}">
      <dsp:nvSpPr>
        <dsp:cNvPr id="0" name=""/>
        <dsp:cNvSpPr/>
      </dsp:nvSpPr>
      <dsp:spPr>
        <a:xfrm rot="10800000">
          <a:off x="6640431" y="2148840"/>
          <a:ext cx="1931158" cy="2626360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4111884"/>
            <a:satOff val="-32817"/>
            <a:lumOff val="9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Spiritual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Connecting with meaning and purpose</a:t>
          </a:r>
        </a:p>
      </dsp:txBody>
      <dsp:txXfrm rot="10800000">
        <a:off x="6699821" y="2148840"/>
        <a:ext cx="1812378" cy="25669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54F79-A16D-4F5A-9050-FBEA373DF172}">
      <dsp:nvSpPr>
        <dsp:cNvPr id="0" name=""/>
        <dsp:cNvSpPr/>
      </dsp:nvSpPr>
      <dsp:spPr>
        <a:xfrm>
          <a:off x="0" y="0"/>
          <a:ext cx="7886700" cy="1068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Calming</a:t>
          </a:r>
        </a:p>
      </dsp:txBody>
      <dsp:txXfrm>
        <a:off x="1684208" y="0"/>
        <a:ext cx="6202491" cy="1068683"/>
      </dsp:txXfrm>
    </dsp:sp>
    <dsp:sp modelId="{0AEDD962-C00D-4FFE-9937-4FECC0D1F480}">
      <dsp:nvSpPr>
        <dsp:cNvPr id="0" name=""/>
        <dsp:cNvSpPr/>
      </dsp:nvSpPr>
      <dsp:spPr>
        <a:xfrm>
          <a:off x="106868" y="106868"/>
          <a:ext cx="1577340" cy="8549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0BBFB6-47A8-4819-9255-27C82C4ABAC0}">
      <dsp:nvSpPr>
        <dsp:cNvPr id="0" name=""/>
        <dsp:cNvSpPr/>
      </dsp:nvSpPr>
      <dsp:spPr>
        <a:xfrm>
          <a:off x="0" y="1175552"/>
          <a:ext cx="7886700" cy="1068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Choosing Strategies</a:t>
          </a:r>
        </a:p>
      </dsp:txBody>
      <dsp:txXfrm>
        <a:off x="1684208" y="1175552"/>
        <a:ext cx="6202491" cy="1068683"/>
      </dsp:txXfrm>
    </dsp:sp>
    <dsp:sp modelId="{23D1007F-7386-44D3-ABD9-0899682C179A}">
      <dsp:nvSpPr>
        <dsp:cNvPr id="0" name=""/>
        <dsp:cNvSpPr/>
      </dsp:nvSpPr>
      <dsp:spPr>
        <a:xfrm>
          <a:off x="106868" y="1282420"/>
          <a:ext cx="1577340" cy="8549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30045E-CC84-4DC0-86AA-EE644D718E35}">
      <dsp:nvSpPr>
        <dsp:cNvPr id="0" name=""/>
        <dsp:cNvSpPr/>
      </dsp:nvSpPr>
      <dsp:spPr>
        <a:xfrm>
          <a:off x="0" y="2351104"/>
          <a:ext cx="7886700" cy="1068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Solving Problems</a:t>
          </a:r>
        </a:p>
      </dsp:txBody>
      <dsp:txXfrm>
        <a:off x="1684208" y="2351104"/>
        <a:ext cx="6202491" cy="1068683"/>
      </dsp:txXfrm>
    </dsp:sp>
    <dsp:sp modelId="{F952A95D-A78F-45BF-B64B-CE09395D1D6B}">
      <dsp:nvSpPr>
        <dsp:cNvPr id="0" name=""/>
        <dsp:cNvSpPr/>
      </dsp:nvSpPr>
      <dsp:spPr>
        <a:xfrm>
          <a:off x="106868" y="2457972"/>
          <a:ext cx="1577340" cy="8549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413AFA-B263-432C-82E9-502D3E2416DB}">
      <dsp:nvSpPr>
        <dsp:cNvPr id="0" name=""/>
        <dsp:cNvSpPr/>
      </dsp:nvSpPr>
      <dsp:spPr>
        <a:xfrm>
          <a:off x="0" y="3526656"/>
          <a:ext cx="7886700" cy="1068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Building Energy</a:t>
          </a:r>
        </a:p>
      </dsp:txBody>
      <dsp:txXfrm>
        <a:off x="1684208" y="3526656"/>
        <a:ext cx="6202491" cy="1068683"/>
      </dsp:txXfrm>
    </dsp:sp>
    <dsp:sp modelId="{08B0768E-6B9E-4424-8A2E-2D0E814BE917}">
      <dsp:nvSpPr>
        <dsp:cNvPr id="0" name=""/>
        <dsp:cNvSpPr/>
      </dsp:nvSpPr>
      <dsp:spPr>
        <a:xfrm>
          <a:off x="106868" y="3633524"/>
          <a:ext cx="1577340" cy="8549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9CBAB7-75C4-E84E-A76F-470AE4A07615}">
      <dsp:nvSpPr>
        <dsp:cNvPr id="0" name=""/>
        <dsp:cNvSpPr/>
      </dsp:nvSpPr>
      <dsp:spPr>
        <a:xfrm rot="16200000">
          <a:off x="323" y="736145"/>
          <a:ext cx="3709308" cy="3709308"/>
        </a:xfrm>
        <a:prstGeom prst="upArrow">
          <a:avLst>
            <a:gd name="adj1" fmla="val 50000"/>
            <a:gd name="adj2" fmla="val 3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Burnout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Exhaustion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Cynicism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Ineffectiveness</a:t>
          </a:r>
        </a:p>
      </dsp:txBody>
      <dsp:txXfrm rot="5400000">
        <a:off x="649453" y="1663471"/>
        <a:ext cx="3060179" cy="1854654"/>
      </dsp:txXfrm>
    </dsp:sp>
    <dsp:sp modelId="{6E00E705-C325-E243-AA67-32EE66B2F2E1}">
      <dsp:nvSpPr>
        <dsp:cNvPr id="0" name=""/>
        <dsp:cNvSpPr/>
      </dsp:nvSpPr>
      <dsp:spPr>
        <a:xfrm rot="5400000">
          <a:off x="4081817" y="736145"/>
          <a:ext cx="3709308" cy="3709308"/>
        </a:xfrm>
        <a:prstGeom prst="upArrow">
          <a:avLst>
            <a:gd name="adj1" fmla="val 50000"/>
            <a:gd name="adj2" fmla="val 35000"/>
          </a:avLst>
        </a:prstGeom>
        <a:solidFill>
          <a:schemeClr val="accent4">
            <a:hueOff val="-14111884"/>
            <a:satOff val="-32817"/>
            <a:lumOff val="9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Engagement/Thriving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Vigor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Involvement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Efficacy</a:t>
          </a:r>
        </a:p>
      </dsp:txBody>
      <dsp:txXfrm rot="-5400000">
        <a:off x="4081818" y="1663472"/>
        <a:ext cx="3060179" cy="18546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FA331B-6424-9B4C-859E-3ECB05427B9D}">
      <dsp:nvSpPr>
        <dsp:cNvPr id="0" name=""/>
        <dsp:cNvSpPr/>
      </dsp:nvSpPr>
      <dsp:spPr>
        <a:xfrm>
          <a:off x="953" y="490631"/>
          <a:ext cx="2033140" cy="1219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High Job Demands</a:t>
          </a:r>
        </a:p>
      </dsp:txBody>
      <dsp:txXfrm>
        <a:off x="36682" y="526360"/>
        <a:ext cx="1961682" cy="1148426"/>
      </dsp:txXfrm>
    </dsp:sp>
    <dsp:sp modelId="{121B5096-5DE5-AB46-AF80-395311351731}">
      <dsp:nvSpPr>
        <dsp:cNvPr id="0" name=""/>
        <dsp:cNvSpPr/>
      </dsp:nvSpPr>
      <dsp:spPr>
        <a:xfrm>
          <a:off x="2237407" y="848464"/>
          <a:ext cx="431025" cy="5042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2237407" y="949308"/>
        <a:ext cx="301718" cy="302530"/>
      </dsp:txXfrm>
    </dsp:sp>
    <dsp:sp modelId="{A627722C-CAB4-0645-8A36-A1A48DAC1C69}">
      <dsp:nvSpPr>
        <dsp:cNvPr id="0" name=""/>
        <dsp:cNvSpPr/>
      </dsp:nvSpPr>
      <dsp:spPr>
        <a:xfrm>
          <a:off x="2847349" y="490631"/>
          <a:ext cx="2033140" cy="1219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Exhaustion</a:t>
          </a:r>
        </a:p>
      </dsp:txBody>
      <dsp:txXfrm>
        <a:off x="2883078" y="526360"/>
        <a:ext cx="1961682" cy="11484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FA331B-6424-9B4C-859E-3ECB05427B9D}">
      <dsp:nvSpPr>
        <dsp:cNvPr id="0" name=""/>
        <dsp:cNvSpPr/>
      </dsp:nvSpPr>
      <dsp:spPr>
        <a:xfrm>
          <a:off x="953" y="490631"/>
          <a:ext cx="2033140" cy="12198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Low Job Resources</a:t>
          </a:r>
        </a:p>
      </dsp:txBody>
      <dsp:txXfrm>
        <a:off x="36682" y="526360"/>
        <a:ext cx="1961682" cy="1148426"/>
      </dsp:txXfrm>
    </dsp:sp>
    <dsp:sp modelId="{121B5096-5DE5-AB46-AF80-395311351731}">
      <dsp:nvSpPr>
        <dsp:cNvPr id="0" name=""/>
        <dsp:cNvSpPr/>
      </dsp:nvSpPr>
      <dsp:spPr>
        <a:xfrm>
          <a:off x="2237407" y="848464"/>
          <a:ext cx="431025" cy="5042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2237407" y="949308"/>
        <a:ext cx="301718" cy="302530"/>
      </dsp:txXfrm>
    </dsp:sp>
    <dsp:sp modelId="{A627722C-CAB4-0645-8A36-A1A48DAC1C69}">
      <dsp:nvSpPr>
        <dsp:cNvPr id="0" name=""/>
        <dsp:cNvSpPr/>
      </dsp:nvSpPr>
      <dsp:spPr>
        <a:xfrm>
          <a:off x="2847349" y="490631"/>
          <a:ext cx="2033140" cy="12198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Cynicism</a:t>
          </a:r>
        </a:p>
      </dsp:txBody>
      <dsp:txXfrm>
        <a:off x="2883078" y="526360"/>
        <a:ext cx="1961682" cy="11484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F53991-1E8B-4772-B6E2-409E3965913F}">
      <dsp:nvSpPr>
        <dsp:cNvPr id="0" name=""/>
        <dsp:cNvSpPr/>
      </dsp:nvSpPr>
      <dsp:spPr>
        <a:xfrm>
          <a:off x="7188" y="2050526"/>
          <a:ext cx="971061" cy="97106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Calming</a:t>
          </a:r>
        </a:p>
      </dsp:txBody>
      <dsp:txXfrm>
        <a:off x="149397" y="2192735"/>
        <a:ext cx="686643" cy="686643"/>
      </dsp:txXfrm>
    </dsp:sp>
    <dsp:sp modelId="{2268221F-4646-4253-9DB5-B8395B267BCC}">
      <dsp:nvSpPr>
        <dsp:cNvPr id="0" name=""/>
        <dsp:cNvSpPr/>
      </dsp:nvSpPr>
      <dsp:spPr>
        <a:xfrm>
          <a:off x="1057100" y="2254449"/>
          <a:ext cx="563215" cy="563215"/>
        </a:xfrm>
        <a:prstGeom prst="mathPlus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131754" y="2469822"/>
        <a:ext cx="413907" cy="132469"/>
      </dsp:txXfrm>
    </dsp:sp>
    <dsp:sp modelId="{25B2E005-5E07-46D4-971E-429CE1A7D7B1}">
      <dsp:nvSpPr>
        <dsp:cNvPr id="0" name=""/>
        <dsp:cNvSpPr/>
      </dsp:nvSpPr>
      <dsp:spPr>
        <a:xfrm>
          <a:off x="1699166" y="2050526"/>
          <a:ext cx="971061" cy="97106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Strategies</a:t>
          </a:r>
        </a:p>
      </dsp:txBody>
      <dsp:txXfrm>
        <a:off x="1841375" y="2192735"/>
        <a:ext cx="686643" cy="686643"/>
      </dsp:txXfrm>
    </dsp:sp>
    <dsp:sp modelId="{44FC9F5B-10A3-4F5D-8E25-E8E8469873FF}">
      <dsp:nvSpPr>
        <dsp:cNvPr id="0" name=""/>
        <dsp:cNvSpPr/>
      </dsp:nvSpPr>
      <dsp:spPr>
        <a:xfrm>
          <a:off x="2749078" y="2254449"/>
          <a:ext cx="563215" cy="563215"/>
        </a:xfrm>
        <a:prstGeom prst="mathPlus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823732" y="2469822"/>
        <a:ext cx="413907" cy="132469"/>
      </dsp:txXfrm>
    </dsp:sp>
    <dsp:sp modelId="{C830787F-764B-4C04-9C7A-213267E884F6}">
      <dsp:nvSpPr>
        <dsp:cNvPr id="0" name=""/>
        <dsp:cNvSpPr/>
      </dsp:nvSpPr>
      <dsp:spPr>
        <a:xfrm>
          <a:off x="3391145" y="2050526"/>
          <a:ext cx="971061" cy="97106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Solving Problems</a:t>
          </a:r>
        </a:p>
      </dsp:txBody>
      <dsp:txXfrm>
        <a:off x="3533354" y="2192735"/>
        <a:ext cx="686643" cy="686643"/>
      </dsp:txXfrm>
    </dsp:sp>
    <dsp:sp modelId="{13BD29E8-DE62-4E0D-910A-2CA0CE79BA02}">
      <dsp:nvSpPr>
        <dsp:cNvPr id="0" name=""/>
        <dsp:cNvSpPr/>
      </dsp:nvSpPr>
      <dsp:spPr>
        <a:xfrm>
          <a:off x="4441057" y="2254449"/>
          <a:ext cx="563215" cy="563215"/>
        </a:xfrm>
        <a:prstGeom prst="mathPlus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515711" y="2469822"/>
        <a:ext cx="413907" cy="132469"/>
      </dsp:txXfrm>
    </dsp:sp>
    <dsp:sp modelId="{AF0ED4C9-1ABB-D14C-A580-5084CE0DAEEE}">
      <dsp:nvSpPr>
        <dsp:cNvPr id="0" name=""/>
        <dsp:cNvSpPr/>
      </dsp:nvSpPr>
      <dsp:spPr>
        <a:xfrm>
          <a:off x="5083123" y="2050526"/>
          <a:ext cx="971061" cy="97106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Energy</a:t>
          </a:r>
        </a:p>
      </dsp:txBody>
      <dsp:txXfrm>
        <a:off x="5225332" y="2192735"/>
        <a:ext cx="686643" cy="686643"/>
      </dsp:txXfrm>
    </dsp:sp>
    <dsp:sp modelId="{BBD2EF92-C932-4C48-9C08-BB9180494FFC}">
      <dsp:nvSpPr>
        <dsp:cNvPr id="0" name=""/>
        <dsp:cNvSpPr/>
      </dsp:nvSpPr>
      <dsp:spPr>
        <a:xfrm>
          <a:off x="6133035" y="2254449"/>
          <a:ext cx="563215" cy="563215"/>
        </a:xfrm>
        <a:prstGeom prst="mathEqual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207689" y="2370471"/>
        <a:ext cx="413907" cy="331171"/>
      </dsp:txXfrm>
    </dsp:sp>
    <dsp:sp modelId="{FE8643DA-6759-4963-A7F0-C0013F245BB0}">
      <dsp:nvSpPr>
        <dsp:cNvPr id="0" name=""/>
        <dsp:cNvSpPr/>
      </dsp:nvSpPr>
      <dsp:spPr>
        <a:xfrm>
          <a:off x="6775101" y="2050526"/>
          <a:ext cx="971061" cy="97106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Out-comes</a:t>
          </a:r>
        </a:p>
      </dsp:txBody>
      <dsp:txXfrm>
        <a:off x="6917310" y="2192735"/>
        <a:ext cx="686643" cy="68664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8E38D7-8FD4-4B43-A192-5103C632F4A8}">
      <dsp:nvSpPr>
        <dsp:cNvPr id="0" name=""/>
        <dsp:cNvSpPr/>
      </dsp:nvSpPr>
      <dsp:spPr>
        <a:xfrm rot="5400000">
          <a:off x="481363" y="1613135"/>
          <a:ext cx="1438338" cy="239336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442296-ACD5-0040-BCBD-135F54DA9C97}">
      <dsp:nvSpPr>
        <dsp:cNvPr id="0" name=""/>
        <dsp:cNvSpPr/>
      </dsp:nvSpPr>
      <dsp:spPr>
        <a:xfrm>
          <a:off x="241268" y="2328235"/>
          <a:ext cx="2160741" cy="1894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Minimizing Harm</a:t>
          </a:r>
        </a:p>
      </dsp:txBody>
      <dsp:txXfrm>
        <a:off x="241268" y="2328235"/>
        <a:ext cx="2160741" cy="1894016"/>
      </dsp:txXfrm>
    </dsp:sp>
    <dsp:sp modelId="{E396732E-8371-044D-A636-8FCA9083431D}">
      <dsp:nvSpPr>
        <dsp:cNvPr id="0" name=""/>
        <dsp:cNvSpPr/>
      </dsp:nvSpPr>
      <dsp:spPr>
        <a:xfrm>
          <a:off x="1994323" y="1436933"/>
          <a:ext cx="407687" cy="407687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4">
                <a:hueOff val="-3527971"/>
                <a:satOff val="-8204"/>
                <a:lumOff val="23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3527971"/>
                <a:satOff val="-8204"/>
                <a:lumOff val="23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3527971"/>
                <a:satOff val="-8204"/>
                <a:lumOff val="23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3527971"/>
              <a:satOff val="-8204"/>
              <a:lumOff val="23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383A5D-45E2-774C-AA06-42154B502EF4}">
      <dsp:nvSpPr>
        <dsp:cNvPr id="0" name=""/>
        <dsp:cNvSpPr/>
      </dsp:nvSpPr>
      <dsp:spPr>
        <a:xfrm rot="5400000">
          <a:off x="3126532" y="958585"/>
          <a:ext cx="1438338" cy="239336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4">
                <a:hueOff val="-7055942"/>
                <a:satOff val="-16408"/>
                <a:lumOff val="4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7055942"/>
                <a:satOff val="-16408"/>
                <a:lumOff val="4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7055942"/>
                <a:satOff val="-16408"/>
                <a:lumOff val="4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7055942"/>
              <a:satOff val="-16408"/>
              <a:lumOff val="4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9FE83B-91CC-EE49-BA0F-CD71144AECF7}">
      <dsp:nvSpPr>
        <dsp:cNvPr id="0" name=""/>
        <dsp:cNvSpPr/>
      </dsp:nvSpPr>
      <dsp:spPr>
        <a:xfrm>
          <a:off x="2886438" y="1673685"/>
          <a:ext cx="2160741" cy="1894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Staying/ Getting Back on Track</a:t>
          </a:r>
        </a:p>
      </dsp:txBody>
      <dsp:txXfrm>
        <a:off x="2886438" y="1673685"/>
        <a:ext cx="2160741" cy="1894016"/>
      </dsp:txXfrm>
    </dsp:sp>
    <dsp:sp modelId="{F9CBFA54-227F-2A49-A15C-34A59907AB6F}">
      <dsp:nvSpPr>
        <dsp:cNvPr id="0" name=""/>
        <dsp:cNvSpPr/>
      </dsp:nvSpPr>
      <dsp:spPr>
        <a:xfrm>
          <a:off x="4639492" y="782383"/>
          <a:ext cx="407687" cy="407687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4">
                <a:hueOff val="-10583913"/>
                <a:satOff val="-24613"/>
                <a:lumOff val="69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10583913"/>
                <a:satOff val="-24613"/>
                <a:lumOff val="69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10583913"/>
                <a:satOff val="-24613"/>
                <a:lumOff val="69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10583913"/>
              <a:satOff val="-24613"/>
              <a:lumOff val="691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339C5B-6417-CF43-96BF-6740E857C294}">
      <dsp:nvSpPr>
        <dsp:cNvPr id="0" name=""/>
        <dsp:cNvSpPr/>
      </dsp:nvSpPr>
      <dsp:spPr>
        <a:xfrm rot="5400000">
          <a:off x="5771702" y="304035"/>
          <a:ext cx="1438338" cy="2393362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4">
                <a:hueOff val="-14111884"/>
                <a:satOff val="-32817"/>
                <a:lumOff val="921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-14111884"/>
                <a:satOff val="-32817"/>
                <a:lumOff val="921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-14111884"/>
                <a:satOff val="-32817"/>
                <a:lumOff val="921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14111884"/>
              <a:satOff val="-32817"/>
              <a:lumOff val="921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102231-05B9-6045-9015-34BEB0813ACF}">
      <dsp:nvSpPr>
        <dsp:cNvPr id="0" name=""/>
        <dsp:cNvSpPr/>
      </dsp:nvSpPr>
      <dsp:spPr>
        <a:xfrm>
          <a:off x="5531607" y="1019135"/>
          <a:ext cx="2160741" cy="1894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Growth</a:t>
          </a:r>
        </a:p>
      </dsp:txBody>
      <dsp:txXfrm>
        <a:off x="5531607" y="1019135"/>
        <a:ext cx="2160741" cy="189401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50FD7-9CD3-438B-8F6C-B27F93D907CA}">
      <dsp:nvSpPr>
        <dsp:cNvPr id="0" name=""/>
        <dsp:cNvSpPr/>
      </dsp:nvSpPr>
      <dsp:spPr>
        <a:xfrm>
          <a:off x="2464" y="43833"/>
          <a:ext cx="2402978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Individual</a:t>
          </a:r>
        </a:p>
      </dsp:txBody>
      <dsp:txXfrm>
        <a:off x="2464" y="43833"/>
        <a:ext cx="2402978" cy="691200"/>
      </dsp:txXfrm>
    </dsp:sp>
    <dsp:sp modelId="{352DD26B-E9F2-4628-893A-865AD78EF076}">
      <dsp:nvSpPr>
        <dsp:cNvPr id="0" name=""/>
        <dsp:cNvSpPr/>
      </dsp:nvSpPr>
      <dsp:spPr>
        <a:xfrm>
          <a:off x="2464" y="735033"/>
          <a:ext cx="2402978" cy="3872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Understand/ manage own energy and responses to challenge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Prepare and support individuals in dealing with challenges</a:t>
          </a:r>
        </a:p>
      </dsp:txBody>
      <dsp:txXfrm>
        <a:off x="2464" y="735033"/>
        <a:ext cx="2402978" cy="3872508"/>
      </dsp:txXfrm>
    </dsp:sp>
    <dsp:sp modelId="{1EEE3754-3E97-40D2-9816-C144F9710CC2}">
      <dsp:nvSpPr>
        <dsp:cNvPr id="0" name=""/>
        <dsp:cNvSpPr/>
      </dsp:nvSpPr>
      <dsp:spPr>
        <a:xfrm>
          <a:off x="2741860" y="43833"/>
          <a:ext cx="2402978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Team</a:t>
          </a:r>
        </a:p>
      </dsp:txBody>
      <dsp:txXfrm>
        <a:off x="2741860" y="43833"/>
        <a:ext cx="2402978" cy="691200"/>
      </dsp:txXfrm>
    </dsp:sp>
    <dsp:sp modelId="{9F6FCA54-2D8D-4DBF-8FB1-A44E0B055EB4}">
      <dsp:nvSpPr>
        <dsp:cNvPr id="0" name=""/>
        <dsp:cNvSpPr/>
      </dsp:nvSpPr>
      <dsp:spPr>
        <a:xfrm>
          <a:off x="2741860" y="735033"/>
          <a:ext cx="2402978" cy="3872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Leverage individual energy and resilience strengths for team performance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Development activities at team level</a:t>
          </a:r>
        </a:p>
      </dsp:txBody>
      <dsp:txXfrm>
        <a:off x="2741860" y="735033"/>
        <a:ext cx="2402978" cy="3872508"/>
      </dsp:txXfrm>
    </dsp:sp>
    <dsp:sp modelId="{90C13182-62DB-4E3E-B039-A99E9F508DBF}">
      <dsp:nvSpPr>
        <dsp:cNvPr id="0" name=""/>
        <dsp:cNvSpPr/>
      </dsp:nvSpPr>
      <dsp:spPr>
        <a:xfrm>
          <a:off x="5481256" y="43833"/>
          <a:ext cx="2402978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Organizational</a:t>
          </a:r>
        </a:p>
      </dsp:txBody>
      <dsp:txXfrm>
        <a:off x="5481256" y="43833"/>
        <a:ext cx="2402978" cy="691200"/>
      </dsp:txXfrm>
    </dsp:sp>
    <dsp:sp modelId="{E81BB894-0523-423B-810B-421429F99E33}">
      <dsp:nvSpPr>
        <dsp:cNvPr id="0" name=""/>
        <dsp:cNvSpPr/>
      </dsp:nvSpPr>
      <dsp:spPr>
        <a:xfrm>
          <a:off x="5481256" y="735033"/>
          <a:ext cx="2402978" cy="3872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Systemic readiness for challenge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Leadership and culture that support resilient responses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Human energy sustainability </a:t>
          </a:r>
        </a:p>
      </dsp:txBody>
      <dsp:txXfrm>
        <a:off x="5481256" y="735033"/>
        <a:ext cx="2402978" cy="387250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8AB312-F9BD-3C4C-99F3-171AE1BCD705}">
      <dsp:nvSpPr>
        <dsp:cNvPr id="0" name=""/>
        <dsp:cNvSpPr/>
      </dsp:nvSpPr>
      <dsp:spPr>
        <a:xfrm>
          <a:off x="0" y="7799"/>
          <a:ext cx="2867026" cy="959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Leadership</a:t>
          </a:r>
        </a:p>
      </dsp:txBody>
      <dsp:txXfrm>
        <a:off x="46834" y="54633"/>
        <a:ext cx="2773358" cy="865732"/>
      </dsp:txXfrm>
    </dsp:sp>
    <dsp:sp modelId="{98DA1112-5338-3047-9729-5E849427E4C6}">
      <dsp:nvSpPr>
        <dsp:cNvPr id="0" name=""/>
        <dsp:cNvSpPr/>
      </dsp:nvSpPr>
      <dsp:spPr>
        <a:xfrm>
          <a:off x="0" y="1082399"/>
          <a:ext cx="2867026" cy="959400"/>
        </a:xfrm>
        <a:prstGeom prst="roundRect">
          <a:avLst/>
        </a:prstGeom>
        <a:solidFill>
          <a:schemeClr val="accent4">
            <a:hueOff val="-7055942"/>
            <a:satOff val="-16408"/>
            <a:lumOff val="4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Context</a:t>
          </a:r>
        </a:p>
      </dsp:txBody>
      <dsp:txXfrm>
        <a:off x="46834" y="1129233"/>
        <a:ext cx="2773358" cy="865732"/>
      </dsp:txXfrm>
    </dsp:sp>
    <dsp:sp modelId="{ABCE96E0-F134-BD45-A612-33000F758302}">
      <dsp:nvSpPr>
        <dsp:cNvPr id="0" name=""/>
        <dsp:cNvSpPr/>
      </dsp:nvSpPr>
      <dsp:spPr>
        <a:xfrm>
          <a:off x="0" y="2157000"/>
          <a:ext cx="2867026" cy="959400"/>
        </a:xfrm>
        <a:prstGeom prst="roundRect">
          <a:avLst/>
        </a:prstGeom>
        <a:solidFill>
          <a:schemeClr val="accent4">
            <a:hueOff val="-14111884"/>
            <a:satOff val="-32817"/>
            <a:lumOff val="9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Culture</a:t>
          </a:r>
        </a:p>
      </dsp:txBody>
      <dsp:txXfrm>
        <a:off x="46834" y="2203834"/>
        <a:ext cx="2773358" cy="865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6414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92" tIns="46747" rIns="93492" bIns="46747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5217" y="0"/>
            <a:ext cx="3056414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92" tIns="46747" rIns="93492" bIns="4674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674E4B9-3DD7-481B-866A-77DAAD37F3BB}" type="datetime1">
              <a:rPr lang="en-US" smtClean="0"/>
              <a:t>1/29/2020</a:t>
            </a:fld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" y="8842029"/>
            <a:ext cx="3526631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92" tIns="46747" rIns="93492" bIns="46747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en-US"/>
              <a:t>© 2018, Resilience Alliance, all rights reserved.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5217" y="8842029"/>
            <a:ext cx="3056414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92" tIns="46747" rIns="93492" bIns="4674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F91B8C1-84C3-487A-A34C-B282616DBF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6017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5327" y="4421823"/>
            <a:ext cx="5642610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92" tIns="46747" rIns="93492" bIns="467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" y="8842029"/>
            <a:ext cx="3374231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92" tIns="46747" rIns="93492" bIns="46747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en-US"/>
              <a:t>© 2018, Resilience Alliance, all rights reserved.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5217" y="8842029"/>
            <a:ext cx="3056414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492" tIns="46747" rIns="93492" bIns="4674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47F23841-CE72-49B3-80F4-1AC954585C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063849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5486E7-E48F-4ACE-8FD7-A0145A0736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70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C2795C-B4B9-4EEA-ADFD-682FEABAC4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964537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2D496F-F81B-4E4C-AA3D-88C38F119F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897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C0CA03-1B55-4D61-B53D-6E5E690FF5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848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171CF7-9956-4049-9F63-B67D3D7610F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-1" y="8842029"/>
            <a:ext cx="3526631" cy="465455"/>
          </a:xfrm>
        </p:spPr>
        <p:txBody>
          <a:bodyPr/>
          <a:lstStyle/>
          <a:p>
            <a:r>
              <a:rPr lang="en-US" dirty="0"/>
              <a:t>© 2018, Resilience Alliance, all rights reserved.</a:t>
            </a: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33BD1B-C133-7742-BE3A-A77B2715A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463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BCC37-A1D4-4921-B740-3F8F73564359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272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BCC37-A1D4-4921-B740-3F8F73564359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60C51-E355-4B3B-89F3-7C1D5E3CB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Resilience Alliance,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2541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FA1DB4-1941-4176-A5C2-13492984CA78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5589E5-0184-48EC-AD6D-4E0834D1458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Resilience Alliance,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58413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Resilience Alliance,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AC6CD-E105-486E-A795-327DD048F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F23841-CE72-49B3-80F4-1AC954585CC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04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Resilience Alliance,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E2044-3573-4D90-BB10-C5DB36165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F23841-CE72-49B3-80F4-1AC954585CC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56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© 2018, Resilience Alliance,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3B177-D6D3-4E43-8C7A-CB3E46E2D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F23841-CE72-49B3-80F4-1AC954585C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88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3CB1C-FB0E-5140-9D34-A8C8813C6F9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4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1748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34600" indent="-282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30152" indent="-226031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82214" indent="-226031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34275" indent="-226031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86337" indent="-22603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8398" indent="-22603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459" indent="-22603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2520" indent="-22603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31288B-21D0-2A4E-AC0C-F2C75486741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" y="8572910"/>
            <a:ext cx="3664331" cy="45297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© 2018, Resilience Alliance, all rights reserved.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533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48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34600" indent="-282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30152" indent="-226031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82214" indent="-226031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34275" indent="-226031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86337" indent="-22603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8398" indent="-22603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459" indent="-22603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2520" indent="-22603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231288B-21D0-2A4E-AC0C-F2C75486741A}" type="slidenum">
              <a:rPr lang="en-US" sz="1200">
                <a:solidFill>
                  <a:prstClr val="black"/>
                </a:solidFill>
                <a:latin typeface="Calibri" charset="0"/>
              </a:rPr>
              <a:pPr eaLnBrk="1" hangingPunct="1"/>
              <a:t>18</a:t>
            </a:fld>
            <a:endParaRPr lang="en-US" sz="1200" dirty="0">
              <a:solidFill>
                <a:prstClr val="black"/>
              </a:solidFill>
              <a:latin typeface="Calibri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" y="8572910"/>
            <a:ext cx="3664331" cy="452979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2018, Resilience Alliance, all rights reserved.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58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BCC37-A1D4-4921-B740-3F8F73564359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8400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BCC37-A1D4-4921-B740-3F8F73564359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60C51-E355-4B3B-89F3-7C1D5E3CB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Resilience Alliance,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7648062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Resilience Alliance,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F23841-CE72-49B3-80F4-1AC954585CC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769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BCC37-A1D4-4921-B740-3F8F73564359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60C51-E355-4B3B-89F3-7C1D5E3CB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Resilience Alliance,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9431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BCC37-A1D4-4921-B740-3F8F73564359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B8600-9943-4A3E-9D38-FCA07489C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Resilience Alliance,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542797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171CF7-9956-4049-9F63-B67D3D7610FB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© Resilience Alliance, 2015, all rights reserved. Some material used under license from Conner Partners.</a:t>
            </a:r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US"/>
              <a:t>Personal Resilience Practitioner        Facilitator Manual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5502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8BCC37-A1D4-4921-B740-3F8F73564359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60C51-E355-4B3B-89F3-7C1D5E3CB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Resilience Alliance,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7096999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Resilience Alliance,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8D052-C2F7-4ECC-BDF8-42AAFBA17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F23841-CE72-49B3-80F4-1AC954585CCC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599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171CF7-9956-4049-9F63-B67D3D7610FB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© 2018, Resilience Alliance, all rights reserved.</a:t>
            </a:r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CF4B17-71B6-2342-96FE-7D7A87A2D0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0724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171CF7-9956-4049-9F63-B67D3D7610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© 2018, Resilience Alliance, all rights reserved.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04B2D8-FD8B-5344-812C-186E666147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320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5686" y="674687"/>
            <a:ext cx="1870364" cy="18288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4FA4A27-9C63-453A-AAAA-4C4FCEFC4D0C}"/>
              </a:ext>
            </a:extLst>
          </p:cNvPr>
          <p:cNvSpPr/>
          <p:nvPr userDrawn="1"/>
        </p:nvSpPr>
        <p:spPr>
          <a:xfrm>
            <a:off x="152400" y="6248400"/>
            <a:ext cx="8839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7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175657" y="342900"/>
            <a:ext cx="6515100" cy="5861957"/>
          </a:xfrm>
          <a:prstGeom prst="rect">
            <a:avLst/>
          </a:prstGeom>
          <a:blipFill dpi="0" rotWithShape="1">
            <a:blip r:embed="rId2">
              <a:alphaModFix am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CC8FCD-C619-454E-A00E-1C123357666A}"/>
              </a:ext>
            </a:extLst>
          </p:cNvPr>
          <p:cNvSpPr/>
          <p:nvPr userDrawn="1"/>
        </p:nvSpPr>
        <p:spPr>
          <a:xfrm>
            <a:off x="152400" y="6248400"/>
            <a:ext cx="8839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0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buSzPct val="90000"/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6204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3180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1554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636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1939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6456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387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125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6458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6CD17-B979-4077-80BD-2E96B4F31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4163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325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175657" y="342900"/>
            <a:ext cx="6515100" cy="5861957"/>
          </a:xfrm>
          <a:prstGeom prst="rect">
            <a:avLst/>
          </a:prstGeom>
          <a:blipFill dpi="0" rotWithShape="1">
            <a:blip r:embed="rId2">
              <a:alphaModFix amt="3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CC8FCD-C619-454E-A00E-1C123357666A}"/>
              </a:ext>
            </a:extLst>
          </p:cNvPr>
          <p:cNvSpPr/>
          <p:nvPr userDrawn="1"/>
        </p:nvSpPr>
        <p:spPr>
          <a:xfrm>
            <a:off x="152400" y="6248400"/>
            <a:ext cx="8839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203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buSzPct val="90000"/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6444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2633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6783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809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90070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24752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4901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4251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0497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6CD17-B979-4077-80BD-2E96B4F31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86697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Resilience Alliance,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5325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Resilience Alliance,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5431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Resilience Alliance,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1449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Resilience Alliance, all rights reserved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9126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Resilience Alliance, all rights reserved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16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Resilience Alliance, all rights reserved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264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Resilience Alliance, all rights reserved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4030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Resilience Alliance, all rights reserved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752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Resilience Alliance, all rights reserved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3326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Resilience Alliance,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2577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Resilience Alliance,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22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515A55-11FB-430C-A45C-138C792F8D9F}"/>
              </a:ext>
            </a:extLst>
          </p:cNvPr>
          <p:cNvSpPr txBox="1"/>
          <p:nvPr userDrawn="1"/>
        </p:nvSpPr>
        <p:spPr>
          <a:xfrm>
            <a:off x="496440" y="6627168"/>
            <a:ext cx="23519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rPr>
              <a:t>© 2020 Resilience Alliance, all rights reserved.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520AE6-79B8-49AF-8F7B-4E4CD0390DCF}"/>
              </a:ext>
            </a:extLst>
          </p:cNvPr>
          <p:cNvSpPr txBox="1"/>
          <p:nvPr userDrawn="1"/>
        </p:nvSpPr>
        <p:spPr>
          <a:xfrm>
            <a:off x="8305800" y="6411461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DE2235-70A7-48DA-A10D-2F9A1D6473B1}" type="slidenum">
              <a:rPr lang="en-US" sz="100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43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5" r:id="rId2"/>
    <p:sldLayoutId id="2147483744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5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685800" rtl="0" eaLnBrk="1" latinLnBrk="0" hangingPunct="1">
        <a:lnSpc>
          <a:spcPct val="90000"/>
        </a:lnSpc>
        <a:spcBef>
          <a:spcPts val="750"/>
        </a:spcBef>
        <a:buClr>
          <a:schemeClr val="accent2"/>
        </a:buClr>
        <a:buSzPct val="70000"/>
        <a:buFont typeface="Wingdings 2" panose="05020102010507070707" pitchFamily="18" charset="2"/>
        <a:buChar char="Ã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682625" indent="-230188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Calibri" panose="020F0502020204030204" pitchFamily="34" charset="0"/>
        <a:buChar char="̶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73138" indent="-288925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SzPct val="80000"/>
        <a:buFont typeface="Wingdings 2" panose="05020102010507070707" pitchFamily="18" charset="2"/>
        <a:buChar char="²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146175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973138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515A55-11FB-430C-A45C-138C792F8D9F}"/>
              </a:ext>
            </a:extLst>
          </p:cNvPr>
          <p:cNvSpPr txBox="1"/>
          <p:nvPr userDrawn="1"/>
        </p:nvSpPr>
        <p:spPr>
          <a:xfrm>
            <a:off x="304800" y="6614969"/>
            <a:ext cx="23519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rPr>
              <a:t>© 2020 Resilience Alliance, all rights reserved.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520AE6-79B8-49AF-8F7B-4E4CD0390DCF}"/>
              </a:ext>
            </a:extLst>
          </p:cNvPr>
          <p:cNvSpPr txBox="1"/>
          <p:nvPr userDrawn="1"/>
        </p:nvSpPr>
        <p:spPr>
          <a:xfrm>
            <a:off x="8305800" y="6411461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DE2235-70A7-48DA-A10D-2F9A1D6473B1}" type="slidenum">
              <a:rPr lang="en-US" sz="100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806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685800" rtl="0" eaLnBrk="1" latinLnBrk="0" hangingPunct="1">
        <a:lnSpc>
          <a:spcPct val="90000"/>
        </a:lnSpc>
        <a:spcBef>
          <a:spcPts val="750"/>
        </a:spcBef>
        <a:buClr>
          <a:schemeClr val="accent2"/>
        </a:buClr>
        <a:buSzPct val="70000"/>
        <a:buFont typeface="Wingdings 2" panose="05020102010507070707" pitchFamily="18" charset="2"/>
        <a:buChar char="Ã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682625" indent="-230188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Calibri" panose="020F0502020204030204" pitchFamily="34" charset="0"/>
        <a:buChar char="̶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73138" indent="-288925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SzPct val="80000"/>
        <a:buFont typeface="Wingdings 2" panose="05020102010507070707" pitchFamily="18" charset="2"/>
        <a:buChar char="²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146175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973138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(c) Resilience Alliance, all rights reserved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56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17" Type="http://schemas.openxmlformats.org/officeDocument/2006/relationships/image" Target="../media/image19.png"/><Relationship Id="rId25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jpe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24" Type="http://schemas.openxmlformats.org/officeDocument/2006/relationships/image" Target="../media/image26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23" Type="http://schemas.openxmlformats.org/officeDocument/2006/relationships/image" Target="../media/image25.png"/><Relationship Id="rId28" Type="http://schemas.openxmlformats.org/officeDocument/2006/relationships/image" Target="../media/image4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39.jpeg"/><Relationship Id="rId18" Type="http://schemas.openxmlformats.org/officeDocument/2006/relationships/image" Target="../media/image44.jpeg"/><Relationship Id="rId3" Type="http://schemas.openxmlformats.org/officeDocument/2006/relationships/image" Target="../media/image30.jpeg"/><Relationship Id="rId21" Type="http://schemas.openxmlformats.org/officeDocument/2006/relationships/image" Target="../media/image4.png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3.png"/><Relationship Id="rId11" Type="http://schemas.openxmlformats.org/officeDocument/2006/relationships/image" Target="../media/image37.jpeg"/><Relationship Id="rId5" Type="http://schemas.openxmlformats.org/officeDocument/2006/relationships/image" Target="../media/image32.png"/><Relationship Id="rId15" Type="http://schemas.openxmlformats.org/officeDocument/2006/relationships/image" Target="../media/image41.png"/><Relationship Id="rId10" Type="http://schemas.openxmlformats.org/officeDocument/2006/relationships/image" Target="../media/image36.jpeg"/><Relationship Id="rId19" Type="http://schemas.openxmlformats.org/officeDocument/2006/relationships/image" Target="../media/image45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Relationship Id="rId14" Type="http://schemas.openxmlformats.org/officeDocument/2006/relationships/image" Target="../media/image4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umancapitalgrowth.com/organizational-effectiveness.html" TargetMode="External"/><Relationship Id="rId13" Type="http://schemas.openxmlformats.org/officeDocument/2006/relationships/hyperlink" Target="https://www.humancapitalgrowth.com/change-management.html" TargetMode="External"/><Relationship Id="rId18" Type="http://schemas.openxmlformats.org/officeDocument/2006/relationships/image" Target="../media/image49.png"/><Relationship Id="rId26" Type="http://schemas.openxmlformats.org/officeDocument/2006/relationships/image" Target="../media/image55.png"/><Relationship Id="rId3" Type="http://schemas.openxmlformats.org/officeDocument/2006/relationships/hyperlink" Target="https://www.humancapitalgrowth.com/talent-management-practitioner.html" TargetMode="External"/><Relationship Id="rId21" Type="http://schemas.openxmlformats.org/officeDocument/2006/relationships/image" Target="../media/image50.png"/><Relationship Id="rId7" Type="http://schemas.openxmlformats.org/officeDocument/2006/relationships/hyperlink" Target="https://www.humancapitalgrowth.com/workforce-management.html" TargetMode="External"/><Relationship Id="rId12" Type="http://schemas.openxmlformats.org/officeDocument/2006/relationships/hyperlink" Target="https://www.humancapitalgrowth.com/workforce-planning.html" TargetMode="External"/><Relationship Id="rId17" Type="http://schemas.openxmlformats.org/officeDocument/2006/relationships/image" Target="../media/image48.jpeg"/><Relationship Id="rId25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6.png"/><Relationship Id="rId20" Type="http://schemas.openxmlformats.org/officeDocument/2006/relationships/image" Target="../media/image19.png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31.xml"/><Relationship Id="rId6" Type="http://schemas.openxmlformats.org/officeDocument/2006/relationships/hyperlink" Target="https://www.humancapitalgrowth.com/workforce-development.html" TargetMode="External"/><Relationship Id="rId11" Type="http://schemas.openxmlformats.org/officeDocument/2006/relationships/hyperlink" Target="https://www.humancapitalgrowth.com/workforce-analytics.html" TargetMode="External"/><Relationship Id="rId24" Type="http://schemas.openxmlformats.org/officeDocument/2006/relationships/image" Target="../media/image53.png"/><Relationship Id="rId5" Type="http://schemas.openxmlformats.org/officeDocument/2006/relationships/hyperlink" Target="https://www.humancapitalgrowth.com/workforce-staffing.html" TargetMode="External"/><Relationship Id="rId15" Type="http://schemas.openxmlformats.org/officeDocument/2006/relationships/image" Target="../media/image47.jpg"/><Relationship Id="rId23" Type="http://schemas.openxmlformats.org/officeDocument/2006/relationships/image" Target="../media/image52.png"/><Relationship Id="rId28" Type="http://schemas.openxmlformats.org/officeDocument/2006/relationships/image" Target="../media/image57.jpeg"/><Relationship Id="rId10" Type="http://schemas.openxmlformats.org/officeDocument/2006/relationships/hyperlink" Target="https://www.humancapitalgrowth.com/leadership-development1.html" TargetMode="External"/><Relationship Id="rId19" Type="http://schemas.openxmlformats.org/officeDocument/2006/relationships/image" Target="../media/image18.jpeg"/><Relationship Id="rId4" Type="http://schemas.openxmlformats.org/officeDocument/2006/relationships/hyperlink" Target="https://www.humancapitalgrowth.com/talent-management-specialist.html" TargetMode="External"/><Relationship Id="rId9" Type="http://schemas.openxmlformats.org/officeDocument/2006/relationships/hyperlink" Target="https://www.humancapitalgrowth.com/talent-acquisition.html" TargetMode="External"/><Relationship Id="rId14" Type="http://schemas.openxmlformats.org/officeDocument/2006/relationships/hyperlink" Target="https://www.humancapitalgrowth.com/employee-engagement.html" TargetMode="External"/><Relationship Id="rId22" Type="http://schemas.openxmlformats.org/officeDocument/2006/relationships/image" Target="../media/image51.png"/><Relationship Id="rId27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mailto:linda@resiliencealliance.com" TargetMode="Externa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mailto:insights@humancapitalgrowth.com?subject=Sign%20me%20up%20for%20HCG%20Talent%20Insights" TargetMode="External"/><Relationship Id="rId3" Type="http://schemas.openxmlformats.org/officeDocument/2006/relationships/image" Target="../media/image87.png"/><Relationship Id="rId7" Type="http://schemas.openxmlformats.org/officeDocument/2006/relationships/image" Target="../media/image89.png"/><Relationship Id="rId2" Type="http://schemas.openxmlformats.org/officeDocument/2006/relationships/hyperlink" Target="http://www.linkedin.com/company/human-capital-growth" TargetMode="External"/><Relationship Id="rId1" Type="http://schemas.openxmlformats.org/officeDocument/2006/relationships/slideLayout" Target="../slideLayouts/slideLayout31.xml"/><Relationship Id="rId6" Type="http://schemas.openxmlformats.org/officeDocument/2006/relationships/hyperlink" Target="mailto:info@humancapitalgrowth.com?subject=Connecting%20from%20the%202017%20CAHR%20conference" TargetMode="External"/><Relationship Id="rId5" Type="http://schemas.openxmlformats.org/officeDocument/2006/relationships/image" Target="../media/image88.png"/><Relationship Id="rId4" Type="http://schemas.openxmlformats.org/officeDocument/2006/relationships/hyperlink" Target="https://twitter.com/hcgtm" TargetMode="External"/><Relationship Id="rId9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4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9" name="Straight Connector 18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0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5" y="0"/>
            <a:ext cx="9141545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CF532A-E7D1-4173-9C37-9C3DBF441290}"/>
              </a:ext>
            </a:extLst>
          </p:cNvPr>
          <p:cNvSpPr txBox="1"/>
          <p:nvPr/>
        </p:nvSpPr>
        <p:spPr>
          <a:xfrm>
            <a:off x="460208" y="685892"/>
            <a:ext cx="2674805" cy="37940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all" spc="20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w Cen MT Condensed" panose="020B0606020104020203"/>
                <a:ea typeface="+mn-ea"/>
                <a:cs typeface="Arial" charset="0"/>
              </a:rPr>
              <a:t>HCG Webinar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all" spc="20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w Cen MT Condensed" panose="020B0606020104020203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all" spc="20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w Cen MT Condensed" panose="020B0606020104020203"/>
                <a:ea typeface="+mn-ea"/>
                <a:cs typeface="Arial" charset="0"/>
              </a:rPr>
              <a:t>Resilience</a:t>
            </a:r>
            <a:br>
              <a:rPr kumimoji="0" lang="en-US" sz="2800" b="0" i="0" u="none" strike="noStrike" kern="1200" cap="all" spc="20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w Cen MT Condensed" panose="020B0606020104020203"/>
                <a:ea typeface="+mn-ea"/>
                <a:cs typeface="Arial" charset="0"/>
              </a:rPr>
            </a:br>
            <a:r>
              <a:rPr kumimoji="0" lang="en-US" sz="2800" b="0" i="0" u="none" strike="noStrike" kern="1200" cap="all" spc="20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w Cen MT Condensed" panose="020B0606020104020203"/>
                <a:ea typeface="+mn-ea"/>
                <a:cs typeface="Arial" charset="0"/>
              </a:rPr>
              <a:t>The Key to an Engaged Workforce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all" spc="20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w Cen MT Condensed" panose="020B0606020104020203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all" spc="20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w Cen MT Condensed" panose="020B0606020104020203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all" spc="20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w Cen MT Condensed" panose="020B0606020104020203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all" spc="20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w Cen MT Condensed" panose="020B0606020104020203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20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w Cen MT Condensed" panose="020B0606020104020203"/>
                <a:ea typeface="+mn-ea"/>
                <a:cs typeface="Arial" charset="0"/>
              </a:rPr>
              <a:t>By</a:t>
            </a:r>
          </a:p>
          <a:p>
            <a:pPr marL="0" marR="0" lvl="0" indent="0" algn="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20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w Cen MT Condensed" panose="020B0606020104020203"/>
                <a:ea typeface="+mn-ea"/>
                <a:cs typeface="Arial" charset="0"/>
              </a:rPr>
              <a:t>Dr. Linda Hoopes</a:t>
            </a:r>
          </a:p>
        </p:txBody>
      </p:sp>
      <p:cxnSp>
        <p:nvCxnSpPr>
          <p:cNvPr id="31" name="Straight Connector 22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1667" y="4593863"/>
            <a:ext cx="2194560" cy="0"/>
          </a:xfrm>
          <a:prstGeom prst="line">
            <a:avLst/>
          </a:prstGeom>
          <a:ln w="19050">
            <a:solidFill>
              <a:srgbClr val="A98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bird, sitting, man, water&#10;&#10;Description automatically generated">
            <a:extLst>
              <a:ext uri="{FF2B5EF4-FFF2-40B4-BE49-F238E27FC236}">
                <a16:creationId xmlns:a16="http://schemas.microsoft.com/office/drawing/2014/main" id="{19B22925-0A41-420C-8AB8-C9C4BC0AC1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5" r="8805"/>
          <a:stretch/>
        </p:blipFill>
        <p:spPr>
          <a:xfrm>
            <a:off x="3493693" y="975"/>
            <a:ext cx="5650307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36159C-2522-44BF-8F89-84530E7D608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606" y="6197205"/>
            <a:ext cx="1647137" cy="34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18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jp morgan logo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45" y="3469128"/>
            <a:ext cx="484951" cy="48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1"/>
          <p:cNvSpPr txBox="1"/>
          <p:nvPr/>
        </p:nvSpPr>
        <p:spPr>
          <a:xfrm>
            <a:off x="4747094" y="5386039"/>
            <a:ext cx="957801" cy="245656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8576" tIns="19289" rIns="38576" bIns="1928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Krista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Uggerslev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metaBUS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Source Sans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5D2F46-AC3D-4DC9-B410-D219DFE4AF54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Arial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Arial" charset="0"/>
            </a:endParaRPr>
          </a:p>
        </p:txBody>
      </p:sp>
      <p:pic>
        <p:nvPicPr>
          <p:cNvPr id="5" name="Picture 4" descr="C:\Users\sarka\Dropbox (HCG)\Website images\Expert panel\Krista Uggerslev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7" t="20205" r="22550" b="32535"/>
          <a:stretch/>
        </p:blipFill>
        <p:spPr bwMode="auto">
          <a:xfrm>
            <a:off x="4741315" y="4117184"/>
            <a:ext cx="1033272" cy="11338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Headshot of Frank Bosco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54"/>
          <a:stretch/>
        </p:blipFill>
        <p:spPr bwMode="auto">
          <a:xfrm>
            <a:off x="3326489" y="4117184"/>
            <a:ext cx="1033272" cy="1133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sarka\Dropbox (HCG)\Website images\Expert panel\Ramzi Baydoun.pn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23"/>
          <a:stretch/>
        </p:blipFill>
        <p:spPr bwMode="auto">
          <a:xfrm>
            <a:off x="436081" y="2095069"/>
            <a:ext cx="1031265" cy="1137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Picture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49"/>
          <a:stretch/>
        </p:blipFill>
        <p:spPr bwMode="auto">
          <a:xfrm>
            <a:off x="1759641" y="2089244"/>
            <a:ext cx="1097280" cy="1133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Picture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59"/>
          <a:stretch/>
        </p:blipFill>
        <p:spPr bwMode="auto">
          <a:xfrm>
            <a:off x="3189411" y="2093673"/>
            <a:ext cx="1033272" cy="1133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C:\Users\sarka\Dropbox (HCG)\Website images\Expert panel\Eric ORourke.pn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5"/>
          <a:stretch/>
        </p:blipFill>
        <p:spPr bwMode="auto">
          <a:xfrm>
            <a:off x="4615079" y="2121199"/>
            <a:ext cx="1033272" cy="1133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Picture"/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2"/>
          <a:stretch/>
        </p:blipFill>
        <p:spPr bwMode="auto">
          <a:xfrm>
            <a:off x="5941363" y="2124195"/>
            <a:ext cx="1033272" cy="1133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C:\Users\sarka\Dropbox (HCG)\Website images\Expert panel\Aarti Shyamsundar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0" r="-865" b="18780"/>
          <a:stretch/>
        </p:blipFill>
        <p:spPr bwMode="auto">
          <a:xfrm>
            <a:off x="442145" y="4117184"/>
            <a:ext cx="1085536" cy="11352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 descr="C:\Users\sarka\Dropbox (HCG)\Website images\Expert panel\Michael Tocci.png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5" t="7828" r="18944"/>
          <a:stretch/>
        </p:blipFill>
        <p:spPr bwMode="auto">
          <a:xfrm>
            <a:off x="1937599" y="4117184"/>
            <a:ext cx="1033272" cy="11338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http://www.siop.org/userfiles/image/2017%20Conference/graphics/G161130RameshAnuradha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721" y="2118472"/>
            <a:ext cx="978879" cy="117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382980" y="3261903"/>
            <a:ext cx="10312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Ramzi Baydoun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66A73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​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Arial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122220" y="3253448"/>
            <a:ext cx="1155687" cy="407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429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Liberty Munson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</a:b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Source Sans Pro"/>
              <a:ea typeface="+mn-ea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529683" y="3261903"/>
            <a:ext cx="12621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Eric O’Rourke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</a:b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38934" y="5279274"/>
            <a:ext cx="146848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429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Aarti Shyamsunder</a:t>
            </a: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</a:b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​</a:t>
            </a:r>
          </a:p>
          <a:p>
            <a:pPr marL="0" marR="0" lvl="0" indent="0" algn="ctr" defTabSz="3429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Psymantics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 Consulting &amp;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804638" y="5368706"/>
            <a:ext cx="1097280" cy="407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429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Michael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Tocci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</a:b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Source Sans Pro"/>
              <a:ea typeface="+mn-ea"/>
              <a:cs typeface="Arial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004278" y="3261903"/>
            <a:ext cx="922306" cy="407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Neha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Singla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</a:b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053370" y="3261903"/>
            <a:ext cx="1417148" cy="407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Anu Ramesh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</a:b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Arial" charset="0"/>
            </a:endParaRPr>
          </a:p>
        </p:txBody>
      </p:sp>
      <p:pic>
        <p:nvPicPr>
          <p:cNvPr id="2050" name="Picture 2" descr="Image result for abbott logo 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44" y="3546556"/>
            <a:ext cx="1238075" cy="26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128" y="3546556"/>
            <a:ext cx="585158" cy="32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5" descr="http://itac.ca/wp-content/uploads/2014/05/microsoft-logo.jpg"/>
          <p:cNvPicPr>
            <a:picLocks noChangeAspect="1" noChangeArrowheads="1"/>
          </p:cNvPicPr>
          <p:nvPr/>
        </p:nvPicPr>
        <p:blipFill>
          <a:blip r:embed="rId16" cstate="print"/>
          <a:srcRect l="10802" t="30898" r="11044" b="30534"/>
          <a:stretch>
            <a:fillRect/>
          </a:stretch>
        </p:blipFill>
        <p:spPr bwMode="auto">
          <a:xfrm>
            <a:off x="3298048" y="3546556"/>
            <a:ext cx="1028356" cy="26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Image result for Visa logo 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775" y="3617615"/>
            <a:ext cx="837036" cy="17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facebook logo 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232" y="3546556"/>
            <a:ext cx="684333" cy="22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google logo 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207" y="3546556"/>
            <a:ext cx="850519" cy="29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proctor and gamble logo 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136" y="5679756"/>
            <a:ext cx="632920" cy="25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s://static.wixstatic.com/media/e9e626_efd2c242d7be41e9a9780ad47017e221~mv2.png/v1/fill/w_266,h_128,al_c,usm_0.66_1.00_0.01/e9e626_efd2c242d7be41e9a9780ad47017e221~mv2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38" y="5753867"/>
            <a:ext cx="473749" cy="22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 Box 11"/>
          <p:cNvSpPr txBox="1"/>
          <p:nvPr/>
        </p:nvSpPr>
        <p:spPr>
          <a:xfrm>
            <a:off x="3329925" y="5365030"/>
            <a:ext cx="780117" cy="245656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8576" tIns="19289" rIns="38576" bIns="1928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Frank Bosco</a:t>
            </a:r>
          </a:p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metaBUS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Source Sans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3429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2070" name="Picture 22" descr="Image result for virginia commonwealth university logo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390" y="5753867"/>
            <a:ext cx="826623" cy="27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1843279" y="3261903"/>
            <a:ext cx="13536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29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Victoria A. Davis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</a:b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Arial" charset="0"/>
              </a:rPr>
              <a:t>Fm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Source Sans Pro"/>
              <a:ea typeface="+mn-ea"/>
              <a:cs typeface="Arial" charset="0"/>
            </a:endParaRPr>
          </a:p>
        </p:txBody>
      </p:sp>
      <p:pic>
        <p:nvPicPr>
          <p:cNvPr id="2072" name="Picture 24" descr="Image result for nait logo 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027" y="5776510"/>
            <a:ext cx="604324" cy="27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icture">
            <a:extLst>
              <a:ext uri="{FF2B5EF4-FFF2-40B4-BE49-F238E27FC236}">
                <a16:creationId xmlns:a16="http://schemas.microsoft.com/office/drawing/2014/main" id="{445E853A-C923-44C4-A09D-4B41B2EDF1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7" r="7666" b="21551"/>
          <a:stretch/>
        </p:blipFill>
        <p:spPr bwMode="auto">
          <a:xfrm>
            <a:off x="6317144" y="4117184"/>
            <a:ext cx="1033272" cy="121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3829CEC6-CCC5-4803-9073-69A1AED2F1AE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0" b="27760"/>
          <a:stretch/>
        </p:blipFill>
        <p:spPr>
          <a:xfrm>
            <a:off x="7656090" y="4117184"/>
            <a:ext cx="1033272" cy="121561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C0397F9-5CED-4D17-B1BC-1307468CE985}"/>
              </a:ext>
            </a:extLst>
          </p:cNvPr>
          <p:cNvSpPr/>
          <p:nvPr/>
        </p:nvSpPr>
        <p:spPr>
          <a:xfrm>
            <a:off x="7656090" y="5390894"/>
            <a:ext cx="144446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charset="0"/>
              </a:rPr>
              <a:t>Mahesh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charset="0"/>
              </a:rPr>
              <a:t>Subramony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DD780A7-D250-4570-AB8C-87124E3005CC}"/>
              </a:ext>
            </a:extLst>
          </p:cNvPr>
          <p:cNvSpPr/>
          <p:nvPr/>
        </p:nvSpPr>
        <p:spPr>
          <a:xfrm>
            <a:off x="6134925" y="5385474"/>
            <a:ext cx="156086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charset="0"/>
              </a:rPr>
              <a:t>Comila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Arial" charset="0"/>
              </a:rPr>
              <a:t> Shahani-Denning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pic>
        <p:nvPicPr>
          <p:cNvPr id="1028" name="Picture 4" descr="Image result for hofstra university logo png">
            <a:extLst>
              <a:ext uri="{FF2B5EF4-FFF2-40B4-BE49-F238E27FC236}">
                <a16:creationId xmlns:a16="http://schemas.microsoft.com/office/drawing/2014/main" id="{3693463F-D78E-49D6-9F66-C238989BD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010" y="5662823"/>
            <a:ext cx="648689" cy="27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northern illinois university logo png">
            <a:extLst>
              <a:ext uri="{FF2B5EF4-FFF2-40B4-BE49-F238E27FC236}">
                <a16:creationId xmlns:a16="http://schemas.microsoft.com/office/drawing/2014/main" id="{BE417206-1629-427A-B1DE-2351FB73E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944" y="5604547"/>
            <a:ext cx="1001956" cy="40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830E2B09-4854-406F-ABAF-803730A4B138}"/>
              </a:ext>
            </a:extLst>
          </p:cNvPr>
          <p:cNvSpPr/>
          <p:nvPr/>
        </p:nvSpPr>
        <p:spPr>
          <a:xfrm>
            <a:off x="321690" y="974583"/>
            <a:ext cx="653631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HCG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t>Expert Panelists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Insights on needs and trending practices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C8FE84C-D2A3-4933-9525-60BC74E0D720}"/>
              </a:ext>
            </a:extLst>
          </p:cNvPr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264" y="6396008"/>
            <a:ext cx="1647137" cy="34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8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pull/>
      </p:transition>
    </mc:Choice>
    <mc:Fallback xmlns="">
      <p:transition advClick="0">
        <p:pull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2383" y="2104116"/>
            <a:ext cx="9141619" cy="2177062"/>
          </a:xfrm>
          <a:prstGeom prst="rect">
            <a:avLst/>
          </a:prstGeom>
          <a:solidFill>
            <a:srgbClr val="0C4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14475" y="4281179"/>
            <a:ext cx="6172200" cy="1277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12" name="Picture 13" descr="Merck logo"/>
          <p:cNvPicPr>
            <a:picLocks noChangeAspect="1" noChangeArrowheads="1"/>
          </p:cNvPicPr>
          <p:nvPr/>
        </p:nvPicPr>
        <p:blipFill>
          <a:blip r:embed="rId3" cstate="print"/>
          <a:srcRect t="14459" b="8925"/>
          <a:stretch>
            <a:fillRect/>
          </a:stretch>
        </p:blipFill>
        <p:spPr bwMode="auto">
          <a:xfrm>
            <a:off x="3073504" y="4880517"/>
            <a:ext cx="912955" cy="27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3428" y="5220678"/>
            <a:ext cx="743177" cy="307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2019" y="4504881"/>
            <a:ext cx="811249" cy="2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41674" y="4918505"/>
            <a:ext cx="811248" cy="185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9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55556" y="4461487"/>
            <a:ext cx="775211" cy="257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5" descr="http://itac.ca/wp-content/uploads/2014/05/microsoft-logo.jpg"/>
          <p:cNvPicPr>
            <a:picLocks noChangeAspect="1" noChangeArrowheads="1"/>
          </p:cNvPicPr>
          <p:nvPr/>
        </p:nvPicPr>
        <p:blipFill>
          <a:blip r:embed="rId8" cstate="print"/>
          <a:srcRect l="10802" t="30898" r="11044" b="30534"/>
          <a:stretch>
            <a:fillRect/>
          </a:stretch>
        </p:blipFill>
        <p:spPr bwMode="auto">
          <a:xfrm>
            <a:off x="1793896" y="4877169"/>
            <a:ext cx="701534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0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28417" y="5374439"/>
            <a:ext cx="831269" cy="240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7" descr="http://www.dow.com/carpet/images/dow_diamond_logo_red_hi-res.jpg"/>
          <p:cNvPicPr>
            <a:picLocks noChangeAspect="1" noChangeArrowheads="1"/>
          </p:cNvPicPr>
          <p:nvPr/>
        </p:nvPicPr>
        <p:blipFill>
          <a:blip r:embed="rId10" cstate="print"/>
          <a:srcRect l="4195" t="27324" r="5727" b="29521"/>
          <a:stretch>
            <a:fillRect/>
          </a:stretch>
        </p:blipFill>
        <p:spPr bwMode="auto">
          <a:xfrm>
            <a:off x="2283670" y="5294618"/>
            <a:ext cx="775211" cy="29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2" descr="http://travelsummary.boardingarea.com/wp-content/uploads/2013/08/Hyatt-Logo.jpg"/>
          <p:cNvPicPr>
            <a:picLocks noChangeAspect="1" noChangeArrowheads="1"/>
          </p:cNvPicPr>
          <p:nvPr/>
        </p:nvPicPr>
        <p:blipFill>
          <a:blip r:embed="rId11" cstate="print"/>
          <a:srcRect b="23810"/>
          <a:stretch>
            <a:fillRect/>
          </a:stretch>
        </p:blipFill>
        <p:spPr bwMode="auto">
          <a:xfrm>
            <a:off x="7248416" y="4612539"/>
            <a:ext cx="857250" cy="307522"/>
          </a:xfrm>
          <a:prstGeom prst="rect">
            <a:avLst/>
          </a:prstGeom>
          <a:noFill/>
        </p:spPr>
      </p:pic>
      <p:pic>
        <p:nvPicPr>
          <p:cNvPr id="21" name="Picture 10" descr="International Committee of the Red Cros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85908" y="4975437"/>
            <a:ext cx="457200" cy="542042"/>
          </a:xfrm>
          <a:prstGeom prst="rect">
            <a:avLst/>
          </a:prstGeom>
          <a:noFill/>
        </p:spPr>
      </p:pic>
      <p:pic>
        <p:nvPicPr>
          <p:cNvPr id="22" name="Picture 8" descr="http://www.logospike.com/wp-content/uploads/2014/11/Unicef_logo-2.jpg"/>
          <p:cNvPicPr>
            <a:picLocks noChangeAspect="1" noChangeArrowheads="1"/>
          </p:cNvPicPr>
          <p:nvPr/>
        </p:nvPicPr>
        <p:blipFill>
          <a:blip r:embed="rId13" cstate="print"/>
          <a:srcRect t="33634" b="34920"/>
          <a:stretch>
            <a:fillRect/>
          </a:stretch>
        </p:blipFill>
        <p:spPr bwMode="auto">
          <a:xfrm>
            <a:off x="5135599" y="5335312"/>
            <a:ext cx="768566" cy="186758"/>
          </a:xfrm>
          <a:prstGeom prst="rect">
            <a:avLst/>
          </a:prstGeom>
          <a:noFill/>
        </p:spPr>
      </p:pic>
      <p:pic>
        <p:nvPicPr>
          <p:cNvPr id="23" name="Picture 16" descr="http://globalbioethics.org/wp-content/uploads/B927.tmp_.g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118330" y="4488424"/>
            <a:ext cx="730364" cy="171769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1485900" y="1600201"/>
            <a:ext cx="622935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legoo" pitchFamily="2" charset="0"/>
                <a:ea typeface="+mn-ea"/>
                <a:cs typeface="Arial" charset="0"/>
              </a:rPr>
              <a:t>We help organizations achieve better outcomes through talent using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legoo" pitchFamily="2" charset="0"/>
                <a:ea typeface="+mn-ea"/>
                <a:cs typeface="Arial" charset="0"/>
              </a:rPr>
              <a:t>science, analytics, and empathy.</a:t>
            </a:r>
          </a:p>
        </p:txBody>
      </p:sp>
      <p:pic>
        <p:nvPicPr>
          <p:cNvPr id="1026" name="Picture 2" descr="Ecolab Logo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936" y="4526273"/>
            <a:ext cx="686330" cy="13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2234829" y="3910500"/>
            <a:ext cx="149061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legoo" pitchFamily="2" charset="0"/>
                <a:ea typeface="+mn-ea"/>
                <a:cs typeface="Arial" charset="0"/>
              </a:rPr>
              <a:t>Drive business impact through timely talent actions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76592" y="3916401"/>
            <a:ext cx="155598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legoo" pitchFamily="2" charset="0"/>
                <a:ea typeface="+mn-ea"/>
                <a:cs typeface="Arial" charset="0"/>
              </a:rPr>
              <a:t>Deliver measurable and sustained improvements in leadership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55" y="4832731"/>
            <a:ext cx="429521" cy="227646"/>
          </a:xfrm>
          <a:prstGeom prst="rect">
            <a:avLst/>
          </a:prstGeom>
        </p:spPr>
      </p:pic>
      <p:pic>
        <p:nvPicPr>
          <p:cNvPr id="1030" name="Picture 6" descr="Image result for world map png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218" y="2499681"/>
            <a:ext cx="2566770" cy="141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shell oil logo"/>
          <p:cNvPicPr>
            <a:picLocks noChangeAspect="1" noChangeArrowheads="1"/>
          </p:cNvPicPr>
          <p:nvPr/>
        </p:nvPicPr>
        <p:blipFill rotWithShape="1"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5" r="26542"/>
          <a:stretch/>
        </p:blipFill>
        <p:spPr bwMode="auto">
          <a:xfrm>
            <a:off x="8137725" y="4738147"/>
            <a:ext cx="411905" cy="45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Oval 33"/>
          <p:cNvSpPr/>
          <p:nvPr/>
        </p:nvSpPr>
        <p:spPr>
          <a:xfrm>
            <a:off x="5445177" y="2227706"/>
            <a:ext cx="1714500" cy="1640871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Leadership Excellence</a:t>
            </a:r>
          </a:p>
        </p:txBody>
      </p:sp>
      <p:sp>
        <p:nvSpPr>
          <p:cNvPr id="31" name="Oval 30"/>
          <p:cNvSpPr/>
          <p:nvPr/>
        </p:nvSpPr>
        <p:spPr>
          <a:xfrm>
            <a:off x="2040845" y="2237018"/>
            <a:ext cx="1714500" cy="1640871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Talent Management Excellence</a:t>
            </a:r>
          </a:p>
        </p:txBody>
      </p:sp>
      <p:pic>
        <p:nvPicPr>
          <p:cNvPr id="4099" name="Picture 3" descr="C:\Users\Shreya\Dropbox (HCG)\HCG India Team\Image library\canva\icons - Canva_files\thumbnail(369)Red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778864" y="2869675"/>
            <a:ext cx="197444" cy="197444"/>
          </a:xfrm>
          <a:prstGeom prst="rect">
            <a:avLst/>
          </a:prstGeom>
          <a:noFill/>
        </p:spPr>
      </p:pic>
      <p:pic>
        <p:nvPicPr>
          <p:cNvPr id="1032" name="Picture 8" descr="Image result for san francisco theological seminary logo png"/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065" y="5018261"/>
            <a:ext cx="749955" cy="74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Shreya\Dropbox (HCG)\HCG India Team\Image library\canva\icons - Canva_files\thumbnail(369)Red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103496" y="3057454"/>
            <a:ext cx="197444" cy="197444"/>
          </a:xfrm>
          <a:prstGeom prst="rect">
            <a:avLst/>
          </a:prstGeom>
          <a:noFill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4E42075-6E96-4D0E-81D1-1D2AD1C368E2}"/>
              </a:ext>
            </a:extLst>
          </p:cNvPr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9981" y="1016861"/>
            <a:ext cx="1647137" cy="34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8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57300" y="365125"/>
            <a:ext cx="78867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Century Gothic" panose="020B0502020202020204" pitchFamily="34" charset="0"/>
              </a:rPr>
              <a:t>Evidence-based Analyses</a:t>
            </a:r>
            <a:br>
              <a:rPr lang="en-US" dirty="0">
                <a:latin typeface="Century Gothic" panose="020B0502020202020204" pitchFamily="34" charset="0"/>
              </a:rPr>
            </a:br>
            <a:r>
              <a:rPr lang="en-US" sz="1800" dirty="0">
                <a:latin typeface="Century Gothic" panose="020B0502020202020204" pitchFamily="34" charset="0"/>
              </a:rPr>
              <a:t>Webinars, Podcasts, Blogs, eBooks 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1322388" y="1681163"/>
            <a:ext cx="3868738" cy="823912"/>
          </a:xfrm>
        </p:spPr>
        <p:txBody>
          <a:bodyPr>
            <a:norm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Systematic reviews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322388" y="2505075"/>
            <a:ext cx="3868738" cy="36845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latin typeface="Century Gothic" panose="020B0502020202020204" pitchFamily="34" charset="0"/>
              </a:rPr>
              <a:t>Performance Management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latin typeface="Century Gothic" panose="020B0502020202020204" pitchFamily="34" charset="0"/>
              </a:rPr>
              <a:t>Employee Engagement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latin typeface="Century Gothic" panose="020B0502020202020204" pitchFamily="34" charset="0"/>
              </a:rPr>
              <a:t>Talent Development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latin typeface="Century Gothic" panose="020B0502020202020204" pitchFamily="34" charset="0"/>
              </a:rPr>
              <a:t>Executive Coaching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5256213" y="1681163"/>
            <a:ext cx="3887787" cy="823912"/>
          </a:xfrm>
        </p:spPr>
        <p:txBody>
          <a:bodyPr>
            <a:norm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Trending Practices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5256213" y="2505075"/>
            <a:ext cx="3887787" cy="36845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latin typeface="Century Gothic" panose="020B0502020202020204" pitchFamily="34" charset="0"/>
              </a:rPr>
              <a:t>Skills for the new world of HR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latin typeface="Century Gothic" panose="020B0502020202020204" pitchFamily="34" charset="0"/>
              </a:rPr>
              <a:t>Design Thinking in HR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latin typeface="Century Gothic" panose="020B0502020202020204" pitchFamily="34" charset="0"/>
              </a:rPr>
              <a:t>Digital Learning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latin typeface="Century Gothic" panose="020B0502020202020204" pitchFamily="34" charset="0"/>
              </a:rPr>
              <a:t>Digital Leadership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latin typeface="Century Gothic" panose="020B0502020202020204" pitchFamily="34" charset="0"/>
              </a:rPr>
              <a:t>Certifications for skill development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latin typeface="Century Gothic" panose="020B0502020202020204" pitchFamily="34" charset="0"/>
              </a:rPr>
              <a:t>Leadership Development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latin typeface="Century Gothic" panose="020B0502020202020204" pitchFamily="34" charset="0"/>
              </a:rPr>
              <a:t>Talent Analytics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latin typeface="Century Gothic" panose="020B0502020202020204" pitchFamily="34" charset="0"/>
              </a:rPr>
              <a:t>Employee Selection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500" dirty="0">
              <a:latin typeface="Century Gothic" panose="020B0502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3BFD74-6AFD-4075-A906-9A47A0AAD61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606" y="6197205"/>
            <a:ext cx="1647137" cy="34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470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82020" y="703769"/>
            <a:ext cx="7467600" cy="993775"/>
          </a:xfrm>
        </p:spPr>
        <p:txBody>
          <a:bodyPr>
            <a:normAutofit/>
          </a:bodyPr>
          <a:lstStyle/>
          <a:p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Certification Tracks for HR</a:t>
            </a:r>
            <a:b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New HR Skillset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cap="none" dirty="0">
                <a:latin typeface="Arial" panose="020B0604020202020204" pitchFamily="34" charset="0"/>
                <a:cs typeface="Arial" panose="020B0604020202020204" pitchFamily="34" charset="0"/>
              </a:rPr>
              <a:t>Business-focused, science-informed, analytics driven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0370" y="1859221"/>
            <a:ext cx="54862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legoo" pitchFamily="2" charset="0"/>
                <a:ea typeface="+mn-ea"/>
                <a:cs typeface="Arial" charset="0"/>
              </a:rPr>
              <a:t>Comprehensive certification for strategic HR Professionals in client partnering roles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0370" y="2772431"/>
            <a:ext cx="47199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legoo" pitchFamily="2" charset="0"/>
                <a:ea typeface="+mn-ea"/>
                <a:cs typeface="Arial" charset="0"/>
              </a:rPr>
              <a:t>Specializations for designers and implementer of talent management systems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0369" y="3524862"/>
            <a:ext cx="3631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Focused certifications on specific talent management practices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192523" y="2123836"/>
            <a:ext cx="925830" cy="642461"/>
            <a:chOff x="2266639" y="2474073"/>
            <a:chExt cx="1234440" cy="856615"/>
          </a:xfrm>
        </p:grpSpPr>
        <p:sp>
          <p:nvSpPr>
            <p:cNvPr id="3" name="Rectangle 2">
              <a:hlinkClick r:id="rId3"/>
            </p:cNvPr>
            <p:cNvSpPr/>
            <p:nvPr/>
          </p:nvSpPr>
          <p:spPr>
            <a:xfrm>
              <a:off x="2266639" y="2474073"/>
              <a:ext cx="1234440" cy="822960"/>
            </a:xfrm>
            <a:prstGeom prst="rect">
              <a:avLst/>
            </a:prstGeom>
            <a:solidFill>
              <a:srgbClr val="0E2C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4" name="TextBox 3">
              <a:hlinkClick r:id="rId3"/>
            </p:cNvPr>
            <p:cNvSpPr txBox="1"/>
            <p:nvPr/>
          </p:nvSpPr>
          <p:spPr>
            <a:xfrm>
              <a:off x="2266639" y="2592024"/>
              <a:ext cx="12344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Certified Talent Management Practitioner (CTMP)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231613" y="2123836"/>
            <a:ext cx="925830" cy="632096"/>
            <a:chOff x="3652093" y="2474073"/>
            <a:chExt cx="1234440" cy="842795"/>
          </a:xfrm>
        </p:grpSpPr>
        <p:sp>
          <p:nvSpPr>
            <p:cNvPr id="20" name="Rectangle 19">
              <a:hlinkClick r:id="rId4"/>
            </p:cNvPr>
            <p:cNvSpPr/>
            <p:nvPr/>
          </p:nvSpPr>
          <p:spPr>
            <a:xfrm>
              <a:off x="3652093" y="2474073"/>
              <a:ext cx="1234440" cy="822960"/>
            </a:xfrm>
            <a:prstGeom prst="rect">
              <a:avLst/>
            </a:prstGeom>
            <a:solidFill>
              <a:srgbClr val="699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21" name="TextBox 20">
              <a:hlinkClick r:id="rId4"/>
            </p:cNvPr>
            <p:cNvSpPr txBox="1"/>
            <p:nvPr/>
          </p:nvSpPr>
          <p:spPr>
            <a:xfrm>
              <a:off x="3652093" y="2578204"/>
              <a:ext cx="12344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Certified Talent Management Specialist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(CTMS)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192523" y="3030437"/>
            <a:ext cx="925830" cy="651013"/>
            <a:chOff x="2266639" y="3682872"/>
            <a:chExt cx="1234440" cy="868017"/>
          </a:xfrm>
        </p:grpSpPr>
        <p:sp>
          <p:nvSpPr>
            <p:cNvPr id="26" name="Rectangle 25"/>
            <p:cNvSpPr/>
            <p:nvPr/>
          </p:nvSpPr>
          <p:spPr>
            <a:xfrm>
              <a:off x="2266639" y="3682872"/>
              <a:ext cx="1234440" cy="822960"/>
            </a:xfrm>
            <a:prstGeom prst="rect">
              <a:avLst/>
            </a:prstGeom>
            <a:solidFill>
              <a:srgbClr val="56AE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27" name="TextBox 26">
              <a:hlinkClick r:id="rId5"/>
            </p:cNvPr>
            <p:cNvSpPr txBox="1"/>
            <p:nvPr/>
          </p:nvSpPr>
          <p:spPr>
            <a:xfrm>
              <a:off x="2266639" y="3812225"/>
              <a:ext cx="12344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Certified in Workforce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Staffing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(CWS)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31613" y="3030437"/>
            <a:ext cx="925830" cy="651013"/>
            <a:chOff x="3652093" y="3682872"/>
            <a:chExt cx="1234440" cy="868017"/>
          </a:xfrm>
        </p:grpSpPr>
        <p:sp>
          <p:nvSpPr>
            <p:cNvPr id="28" name="Rectangle 27"/>
            <p:cNvSpPr/>
            <p:nvPr/>
          </p:nvSpPr>
          <p:spPr>
            <a:xfrm>
              <a:off x="3652093" y="3682872"/>
              <a:ext cx="1234440" cy="822960"/>
            </a:xfrm>
            <a:prstGeom prst="rect">
              <a:avLst/>
            </a:prstGeom>
            <a:solidFill>
              <a:srgbClr val="E451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30" name="TextBox 29">
              <a:hlinkClick r:id="rId6"/>
            </p:cNvPr>
            <p:cNvSpPr txBox="1"/>
            <p:nvPr/>
          </p:nvSpPr>
          <p:spPr>
            <a:xfrm>
              <a:off x="3652093" y="3812225"/>
              <a:ext cx="12344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Certified in Workforce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Development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(CWD)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256097" y="3030437"/>
            <a:ext cx="925830" cy="651013"/>
            <a:chOff x="5018071" y="3682872"/>
            <a:chExt cx="1234440" cy="868017"/>
          </a:xfrm>
        </p:grpSpPr>
        <p:sp>
          <p:nvSpPr>
            <p:cNvPr id="22" name="Rectangle 21"/>
            <p:cNvSpPr/>
            <p:nvPr/>
          </p:nvSpPr>
          <p:spPr>
            <a:xfrm>
              <a:off x="5018071" y="3682872"/>
              <a:ext cx="1234440" cy="822960"/>
            </a:xfrm>
            <a:prstGeom prst="rect">
              <a:avLst/>
            </a:prstGeom>
            <a:solidFill>
              <a:srgbClr val="F08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31" name="TextBox 30">
              <a:hlinkClick r:id="rId7"/>
            </p:cNvPr>
            <p:cNvSpPr txBox="1"/>
            <p:nvPr/>
          </p:nvSpPr>
          <p:spPr>
            <a:xfrm>
              <a:off x="5018071" y="3812225"/>
              <a:ext cx="12344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Certified in Workforce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Management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(CWM)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295187" y="3030437"/>
            <a:ext cx="925830" cy="651013"/>
            <a:chOff x="6403525" y="3682872"/>
            <a:chExt cx="1234440" cy="868017"/>
          </a:xfrm>
        </p:grpSpPr>
        <p:sp>
          <p:nvSpPr>
            <p:cNvPr id="24" name="Rectangle 23"/>
            <p:cNvSpPr/>
            <p:nvPr/>
          </p:nvSpPr>
          <p:spPr>
            <a:xfrm>
              <a:off x="6403525" y="3682872"/>
              <a:ext cx="1234440" cy="822960"/>
            </a:xfrm>
            <a:prstGeom prst="rect">
              <a:avLst/>
            </a:prstGeom>
            <a:solidFill>
              <a:srgbClr val="A0C7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32" name="TextBox 31">
              <a:hlinkClick r:id="rId8"/>
            </p:cNvPr>
            <p:cNvSpPr txBox="1"/>
            <p:nvPr/>
          </p:nvSpPr>
          <p:spPr>
            <a:xfrm>
              <a:off x="6403525" y="3812225"/>
              <a:ext cx="12344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Certified in Organizational Effectiveness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(COE)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192523" y="3930332"/>
            <a:ext cx="925830" cy="617220"/>
            <a:chOff x="2308203" y="4882734"/>
            <a:chExt cx="1234440" cy="822960"/>
          </a:xfrm>
        </p:grpSpPr>
        <p:sp>
          <p:nvSpPr>
            <p:cNvPr id="35" name="Rectangle 34">
              <a:hlinkClick r:id="rId9"/>
            </p:cNvPr>
            <p:cNvSpPr/>
            <p:nvPr/>
          </p:nvSpPr>
          <p:spPr>
            <a:xfrm>
              <a:off x="2308203" y="4882734"/>
              <a:ext cx="1234440" cy="822960"/>
            </a:xfrm>
            <a:prstGeom prst="rect">
              <a:avLst/>
            </a:prstGeom>
            <a:solidFill>
              <a:srgbClr val="626E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36" name="TextBox 35">
              <a:hlinkClick r:id="rId9"/>
            </p:cNvPr>
            <p:cNvSpPr txBox="1"/>
            <p:nvPr/>
          </p:nvSpPr>
          <p:spPr>
            <a:xfrm>
              <a:off x="2308203" y="5012087"/>
              <a:ext cx="123444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Certified in Talent Acquisition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(CTA)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231613" y="3930333"/>
            <a:ext cx="925830" cy="651013"/>
            <a:chOff x="3652093" y="4882734"/>
            <a:chExt cx="1234440" cy="868017"/>
          </a:xfrm>
        </p:grpSpPr>
        <p:sp>
          <p:nvSpPr>
            <p:cNvPr id="37" name="Rectangle 36"/>
            <p:cNvSpPr/>
            <p:nvPr/>
          </p:nvSpPr>
          <p:spPr>
            <a:xfrm>
              <a:off x="3652093" y="4882734"/>
              <a:ext cx="1234440" cy="82296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38" name="TextBox 37">
              <a:hlinkClick r:id="rId10"/>
            </p:cNvPr>
            <p:cNvSpPr txBox="1"/>
            <p:nvPr/>
          </p:nvSpPr>
          <p:spPr>
            <a:xfrm>
              <a:off x="3652093" y="5012087"/>
              <a:ext cx="12344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Certified in Leadership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Development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(CLD)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56097" y="3930333"/>
            <a:ext cx="925830" cy="651013"/>
            <a:chOff x="5018071" y="4882734"/>
            <a:chExt cx="1234440" cy="868017"/>
          </a:xfrm>
        </p:grpSpPr>
        <p:sp>
          <p:nvSpPr>
            <p:cNvPr id="33" name="Rectangle 32"/>
            <p:cNvSpPr/>
            <p:nvPr/>
          </p:nvSpPr>
          <p:spPr>
            <a:xfrm>
              <a:off x="5018071" y="4882734"/>
              <a:ext cx="1234440" cy="822960"/>
            </a:xfrm>
            <a:prstGeom prst="rect">
              <a:avLst/>
            </a:prstGeom>
            <a:solidFill>
              <a:srgbClr val="F5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39" name="TextBox 38">
              <a:hlinkClick r:id="rId11"/>
            </p:cNvPr>
            <p:cNvSpPr txBox="1"/>
            <p:nvPr/>
          </p:nvSpPr>
          <p:spPr>
            <a:xfrm>
              <a:off x="5018071" y="5012087"/>
              <a:ext cx="12344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Certified in Workforce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Analytics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(CWA)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295187" y="3930332"/>
            <a:ext cx="925830" cy="617220"/>
            <a:chOff x="6403525" y="4882734"/>
            <a:chExt cx="1234440" cy="822960"/>
          </a:xfrm>
        </p:grpSpPr>
        <p:sp>
          <p:nvSpPr>
            <p:cNvPr id="34" name="Rectangle 33"/>
            <p:cNvSpPr/>
            <p:nvPr/>
          </p:nvSpPr>
          <p:spPr>
            <a:xfrm>
              <a:off x="6403525" y="4882734"/>
              <a:ext cx="1234440" cy="822960"/>
            </a:xfrm>
            <a:prstGeom prst="rect">
              <a:avLst/>
            </a:prstGeom>
            <a:solidFill>
              <a:srgbClr val="F0C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41" name="TextBox 40">
              <a:hlinkClick r:id="rId12"/>
            </p:cNvPr>
            <p:cNvSpPr txBox="1"/>
            <p:nvPr/>
          </p:nvSpPr>
          <p:spPr>
            <a:xfrm>
              <a:off x="6403525" y="4952713"/>
              <a:ext cx="12344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Certified in Workforce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Planning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(CWP)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336237" y="3930333"/>
            <a:ext cx="925830" cy="651013"/>
            <a:chOff x="7791591" y="4882734"/>
            <a:chExt cx="1234440" cy="868017"/>
          </a:xfrm>
        </p:grpSpPr>
        <p:sp>
          <p:nvSpPr>
            <p:cNvPr id="42" name="Rectangle 41"/>
            <p:cNvSpPr/>
            <p:nvPr/>
          </p:nvSpPr>
          <p:spPr>
            <a:xfrm>
              <a:off x="7791591" y="4882734"/>
              <a:ext cx="1234440" cy="822960"/>
            </a:xfrm>
            <a:prstGeom prst="rect">
              <a:avLst/>
            </a:prstGeom>
            <a:solidFill>
              <a:srgbClr val="0074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44" name="TextBox 43">
              <a:hlinkClick r:id="rId13"/>
            </p:cNvPr>
            <p:cNvSpPr txBox="1"/>
            <p:nvPr/>
          </p:nvSpPr>
          <p:spPr>
            <a:xfrm>
              <a:off x="7791591" y="5012087"/>
              <a:ext cx="12344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Certified in Change Management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(CCM)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360720" y="3930333"/>
            <a:ext cx="940437" cy="651013"/>
            <a:chOff x="9157569" y="4882734"/>
            <a:chExt cx="1253916" cy="868017"/>
          </a:xfrm>
        </p:grpSpPr>
        <p:sp>
          <p:nvSpPr>
            <p:cNvPr id="43" name="Rectangle 42"/>
            <p:cNvSpPr/>
            <p:nvPr/>
          </p:nvSpPr>
          <p:spPr>
            <a:xfrm>
              <a:off x="9177045" y="4882734"/>
              <a:ext cx="1234440" cy="822960"/>
            </a:xfrm>
            <a:prstGeom prst="rect">
              <a:avLst/>
            </a:prstGeom>
            <a:solidFill>
              <a:srgbClr val="2FAC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45" name="TextBox 44">
              <a:hlinkClick r:id="rId14"/>
            </p:cNvPr>
            <p:cNvSpPr txBox="1"/>
            <p:nvPr/>
          </p:nvSpPr>
          <p:spPr>
            <a:xfrm>
              <a:off x="9157569" y="5012087"/>
              <a:ext cx="12344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Certified in Employee Engagement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(CEE)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375481F-3D8D-4450-A753-341AC6675742}"/>
              </a:ext>
            </a:extLst>
          </p:cNvPr>
          <p:cNvGrpSpPr/>
          <p:nvPr/>
        </p:nvGrpSpPr>
        <p:grpSpPr>
          <a:xfrm>
            <a:off x="2381" y="4918906"/>
            <a:ext cx="9141619" cy="1595039"/>
            <a:chOff x="2382" y="4596211"/>
            <a:chExt cx="9141619" cy="1595039"/>
          </a:xfrm>
        </p:grpSpPr>
        <p:sp>
          <p:nvSpPr>
            <p:cNvPr id="59" name="Rectangle 58"/>
            <p:cNvSpPr/>
            <p:nvPr/>
          </p:nvSpPr>
          <p:spPr>
            <a:xfrm>
              <a:off x="2382" y="4596211"/>
              <a:ext cx="9141619" cy="1595039"/>
            </a:xfrm>
            <a:prstGeom prst="rect">
              <a:avLst/>
            </a:prstGeom>
            <a:blipFill>
              <a:blip r:embed="rId1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4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90697" y="5050606"/>
              <a:ext cx="8155762" cy="7250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02413" y="4654841"/>
              <a:ext cx="81537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Curriculum and certification exams are set by expert panelists from these organizations </a:t>
              </a:r>
            </a:p>
          </p:txBody>
        </p:sp>
        <p:pic>
          <p:nvPicPr>
            <p:cNvPr id="48" name="Picture 2" descr="Image result for abbott logo 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3" y="5485397"/>
              <a:ext cx="715204" cy="15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4" descr="Related image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1560" y="5123682"/>
              <a:ext cx="574749" cy="323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6" descr="Image result for jp morgan logo png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2376" y="5266148"/>
              <a:ext cx="523248" cy="523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15" descr="http://itac.ca/wp-content/uploads/2014/05/microsoft-logo.jpg"/>
            <p:cNvPicPr>
              <a:picLocks noChangeAspect="1" noChangeArrowheads="1"/>
            </p:cNvPicPr>
            <p:nvPr/>
          </p:nvPicPr>
          <p:blipFill>
            <a:blip r:embed="rId19" cstate="print"/>
            <a:srcRect l="10802" t="30898" r="11044" b="30534"/>
            <a:stretch>
              <a:fillRect/>
            </a:stretch>
          </p:blipFill>
          <p:spPr bwMode="auto">
            <a:xfrm>
              <a:off x="3040470" y="5468242"/>
              <a:ext cx="728604" cy="186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Picture 8" descr="Image result for Visa logo png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9080" y="5195064"/>
              <a:ext cx="343022" cy="105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10" descr="Image result for facebook logo png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3920" y="5491848"/>
              <a:ext cx="510132" cy="107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12" descr="Image result for google logo pn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474" y="5191741"/>
              <a:ext cx="520948" cy="178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14" descr="Image result for proctor and gamble logo png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9324" y="5184728"/>
              <a:ext cx="484199" cy="1969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4" descr="Image result for nait logo png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6889" y="5396169"/>
              <a:ext cx="572190" cy="2632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22" descr="Image result for virginia commonwealth university logo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6314" y="5183202"/>
              <a:ext cx="597946" cy="198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6" descr="https://static.wixstatic.com/media/e9e626_efd2c242d7be41e9a9780ad47017e221~mv2.png/v1/fill/w_266,h_128,al_c,usm_0.66_1.00_0.01/e9e626_efd2c242d7be41e9a9780ad47017e221~mv2.png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3209" y="5429404"/>
              <a:ext cx="408841" cy="196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4" name="Picture 2" descr="Image result for hofstra university logo png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972" y="5068922"/>
              <a:ext cx="377939" cy="3779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Related image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1099" y="5413829"/>
              <a:ext cx="697045" cy="261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" name="Picture 60">
            <a:extLst>
              <a:ext uri="{FF2B5EF4-FFF2-40B4-BE49-F238E27FC236}">
                <a16:creationId xmlns:a16="http://schemas.microsoft.com/office/drawing/2014/main" id="{D2E23BC0-FF43-4980-A2DD-841D26BC1E80}"/>
              </a:ext>
            </a:extLst>
          </p:cNvPr>
          <p:cNvPicPr/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6460" y="206246"/>
            <a:ext cx="1647137" cy="34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8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person, woman, girl, cake&#10;&#10;Description automatically generated">
            <a:extLst>
              <a:ext uri="{FF2B5EF4-FFF2-40B4-BE49-F238E27FC236}">
                <a16:creationId xmlns:a16="http://schemas.microsoft.com/office/drawing/2014/main" id="{5041D3D4-5650-42F7-B22D-20DCA6863C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39200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9A499B6-AEBA-4624-A313-38C772B347AC}"/>
              </a:ext>
            </a:extLst>
          </p:cNvPr>
          <p:cNvSpPr/>
          <p:nvPr/>
        </p:nvSpPr>
        <p:spPr>
          <a:xfrm>
            <a:off x="5891010" y="1098072"/>
            <a:ext cx="3031736" cy="1550138"/>
          </a:xfrm>
          <a:prstGeom prst="rect">
            <a:avLst/>
          </a:prstGeom>
          <a:solidFill>
            <a:srgbClr val="B21E3D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C1768F-6079-43EC-B83D-C9D5BD6D31A4}"/>
              </a:ext>
            </a:extLst>
          </p:cNvPr>
          <p:cNvSpPr/>
          <p:nvPr/>
        </p:nvSpPr>
        <p:spPr>
          <a:xfrm>
            <a:off x="5891010" y="2648211"/>
            <a:ext cx="3039461" cy="571307"/>
          </a:xfrm>
          <a:prstGeom prst="rect">
            <a:avLst/>
          </a:prstGeom>
          <a:solidFill>
            <a:srgbClr val="B21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REGISTER TODAY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08B623-2037-42B4-91F9-5AA6D347E45B}"/>
              </a:ext>
            </a:extLst>
          </p:cNvPr>
          <p:cNvSpPr/>
          <p:nvPr/>
        </p:nvSpPr>
        <p:spPr>
          <a:xfrm>
            <a:off x="5991126" y="1211883"/>
            <a:ext cx="2931620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WORKSHOP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DATA SCIENCE IN HR: THINKING IN NUMBERS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Faculty : Alyssa Perez, ABD and ​Shreya Sarkar-Barney, Ph.D.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E35A8D-CF22-4136-A6F2-31D3507343E6}"/>
              </a:ext>
            </a:extLst>
          </p:cNvPr>
          <p:cNvSpPr/>
          <p:nvPr/>
        </p:nvSpPr>
        <p:spPr>
          <a:xfrm>
            <a:off x="9832" y="4224848"/>
            <a:ext cx="9134168" cy="2115184"/>
          </a:xfrm>
          <a:prstGeom prst="rect">
            <a:avLst/>
          </a:prstGeom>
          <a:solidFill>
            <a:srgbClr val="B21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36EB3B-CEBD-4255-A0BA-42DDCB3A9935}"/>
              </a:ext>
            </a:extLst>
          </p:cNvPr>
          <p:cNvSpPr/>
          <p:nvPr/>
        </p:nvSpPr>
        <p:spPr>
          <a:xfrm>
            <a:off x="876300" y="4478047"/>
            <a:ext cx="7391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Hands-on data science workshop is designed for both, those with and without a background in statistics. You will come to understand the critical basics of data as is relates to HR through what we call the “language of numbers.”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37C3AC4-DF22-4566-A1B2-B880690F5CE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3334" y="6420282"/>
            <a:ext cx="1647137" cy="34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62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68B4DE-F449-4E4E-BEFE-7D494A3A2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HCG webinar</a:t>
            </a:r>
            <a:br>
              <a:rPr lang="en-US" dirty="0"/>
            </a:br>
            <a:r>
              <a:rPr lang="en-US" sz="3200" dirty="0"/>
              <a:t>Talent Practices that Move the needle on Diversity and Inclusion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84D5678-4DED-4DEC-A3C4-7C7D6A3A3A7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Wednesday, March 18</a:t>
            </a:r>
            <a:r>
              <a:rPr lang="en-US" baseline="30000" dirty="0"/>
              <a:t>th</a:t>
            </a:r>
            <a:endParaRPr lang="en-US" dirty="0"/>
          </a:p>
          <a:p>
            <a:r>
              <a:rPr lang="en-US" dirty="0"/>
              <a:t>9-10 am PT</a:t>
            </a:r>
          </a:p>
        </p:txBody>
      </p:sp>
      <p:pic>
        <p:nvPicPr>
          <p:cNvPr id="8" name="Picture 5" descr="Picture 5">
            <a:extLst>
              <a:ext uri="{FF2B5EF4-FFF2-40B4-BE49-F238E27FC236}">
                <a16:creationId xmlns:a16="http://schemas.microsoft.com/office/drawing/2014/main" id="{588CF6E8-F442-41B0-80F6-35570976D0D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4996" b="24996"/>
          <a:stretch>
            <a:fillRect/>
          </a:stretch>
        </p:blipFill>
        <p:spPr>
          <a:xfrm>
            <a:off x="0" y="0"/>
            <a:ext cx="9142413" cy="457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FED18C-3CB7-445C-9EA6-4A5B2A977F2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4200" y="6250229"/>
            <a:ext cx="1647137" cy="34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7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64199" cy="6858000"/>
          </a:xfrm>
          <a:prstGeom prst="rect">
            <a:avLst/>
          </a:prstGeom>
          <a:solidFill>
            <a:srgbClr val="554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263C22A-6027-7943-9A5A-03B1168424C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52316" r="13814" b="-1"/>
          <a:stretch/>
        </p:blipFill>
        <p:spPr>
          <a:xfrm>
            <a:off x="5664199" y="10"/>
            <a:ext cx="3479801" cy="68579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54F8A3B-54EA-C441-BEA8-C7396E69E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33716"/>
            <a:ext cx="4505270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cap="none" spc="1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About 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FA1F77-2D65-6B4D-AD28-449B955DF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798" y="1764536"/>
            <a:ext cx="4701866" cy="4255264"/>
          </a:xfrm>
        </p:spPr>
        <p:txBody>
          <a:bodyPr vert="horz" lIns="45720" tIns="45720" rIns="45720" bIns="45720" rtlCol="0">
            <a:normAutofit fontScale="92500" lnSpcReduction="10000"/>
          </a:bodyPr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FFFFFF"/>
                </a:solidFill>
              </a:rPr>
              <a:t>Ph.D. I/O Psychology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FFFFFF"/>
                </a:solidFill>
              </a:rPr>
              <a:t>25+ years in organizational change with ODR (now Conner Partners)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FFFFFF"/>
                </a:solidFill>
              </a:rPr>
              <a:t>Faculty in OD/Leadership, Statistics, HR, Org Behavior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FFFFFF"/>
                </a:solidFill>
              </a:rPr>
              <a:t>Founder, Resilience Alliance and Realization Institute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FFFFFF"/>
                </a:solidFill>
              </a:rPr>
              <a:t>Author, </a:t>
            </a:r>
            <a:r>
              <a:rPr lang="en-US" sz="2000" i="1" dirty="0">
                <a:solidFill>
                  <a:srgbClr val="FFFFFF"/>
                </a:solidFill>
              </a:rPr>
              <a:t>Prosilience: Building Your Resilience for a Turbulent World</a:t>
            </a:r>
            <a:endParaRPr lang="en-US" sz="2000" dirty="0">
              <a:solidFill>
                <a:srgbClr val="FFFFFF"/>
              </a:solidFill>
            </a:endParaRP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FFFFFF"/>
                </a:solidFill>
              </a:rPr>
              <a:t>Licensed Psychologist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Wingdings" pitchFamily="2" charset="2"/>
              <a:buChar char="v"/>
            </a:pPr>
            <a:r>
              <a:rPr lang="en-US" sz="2000" dirty="0">
                <a:solidFill>
                  <a:srgbClr val="FFFFFF"/>
                </a:solidFill>
              </a:rPr>
              <a:t>Sailboat Racing, Photography, Travel, Massage Therapy</a:t>
            </a:r>
          </a:p>
        </p:txBody>
      </p:sp>
    </p:spTree>
    <p:extLst>
      <p:ext uri="{BB962C8B-B14F-4D97-AF65-F5344CB8AC3E}">
        <p14:creationId xmlns:p14="http://schemas.microsoft.com/office/powerpoint/2010/main" val="1956834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6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2286" y="533400"/>
            <a:ext cx="4642514" cy="762000"/>
          </a:xfrm>
          <a:solidFill>
            <a:schemeClr val="bg1">
              <a:alpha val="58000"/>
            </a:schemeClr>
          </a:solidFill>
        </p:spPr>
        <p:txBody>
          <a:bodyPr>
            <a:normAutofit/>
          </a:bodyPr>
          <a:lstStyle/>
          <a:p>
            <a:r>
              <a:rPr lang="en-US" b="1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0" y="4247797"/>
            <a:ext cx="5791200" cy="2634015"/>
          </a:xfrm>
          <a:solidFill>
            <a:schemeClr val="bg1">
              <a:alpha val="54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Resilience: What and Why?</a:t>
            </a:r>
          </a:p>
          <a:p>
            <a:r>
              <a:rPr lang="en-US" sz="2400" dirty="0"/>
              <a:t>Connections to Engagement </a:t>
            </a:r>
          </a:p>
          <a:p>
            <a:r>
              <a:rPr lang="en-US" sz="2400" dirty="0"/>
              <a:t>Building Your Own Resilience</a:t>
            </a:r>
          </a:p>
          <a:p>
            <a:r>
              <a:rPr lang="en-US" sz="2400" dirty="0"/>
              <a:t>Growing Resilience in Organizations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313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Energy is a Strategic Resource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4081678"/>
              </p:ext>
            </p:extLst>
          </p:nvPr>
        </p:nvGraphicFramePr>
        <p:xfrm>
          <a:off x="188102" y="1825625"/>
          <a:ext cx="832724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53411" y="2133600"/>
            <a:ext cx="42358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EE2E03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It takes effort to accomplish results, master challenges, and adjust to new situations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EE2E03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We use </a:t>
            </a:r>
            <a:r>
              <a:rPr lang="en-US" sz="2400" b="1" dirty="0">
                <a:solidFill>
                  <a:srgbClr val="323232">
                    <a:lumMod val="75000"/>
                  </a:srgbClr>
                </a:solidFill>
                <a:latin typeface="Calibri" panose="020F0502020204030204"/>
              </a:rPr>
              <a:t>energy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to do this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EE2E03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We have a </a:t>
            </a:r>
            <a:r>
              <a:rPr lang="en-US" sz="2400" b="1" dirty="0">
                <a:solidFill>
                  <a:srgbClr val="323232">
                    <a:lumMod val="75000"/>
                  </a:srgbClr>
                </a:solidFill>
                <a:latin typeface="Calibri" panose="020F0502020204030204"/>
              </a:rPr>
              <a:t>finite supply 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of energy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EE2E03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We can </a:t>
            </a:r>
            <a:r>
              <a:rPr lang="en-US" sz="2400" b="1" dirty="0">
                <a:solidFill>
                  <a:srgbClr val="323232">
                    <a:lumMod val="75000"/>
                  </a:srgbClr>
                </a:solidFill>
                <a:latin typeface="Calibri" panose="020F0502020204030204"/>
              </a:rPr>
              <a:t>replenish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our energy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EE2E03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The various forms of energy are </a:t>
            </a:r>
            <a:r>
              <a:rPr lang="en-US" sz="2400" b="1" dirty="0">
                <a:solidFill>
                  <a:srgbClr val="323232">
                    <a:lumMod val="75000"/>
                  </a:srgbClr>
                </a:solidFill>
                <a:latin typeface="Calibri" panose="020F0502020204030204"/>
              </a:rPr>
              <a:t>interconnected</a:t>
            </a:r>
          </a:p>
        </p:txBody>
      </p:sp>
    </p:spTree>
    <p:extLst>
      <p:ext uri="{BB962C8B-B14F-4D97-AF65-F5344CB8AC3E}">
        <p14:creationId xmlns:p14="http://schemas.microsoft.com/office/powerpoint/2010/main" val="4068709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Resilience: What and Why?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04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EB3CAE6-D528-D248-99A9-ABB64991D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74852" cy="7135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871"/>
            <a:ext cx="2401417" cy="12954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>What is Resilience?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F1D794A-C7A5-1E48-A283-9CDF1F31A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653648"/>
            <a:ext cx="2819400" cy="4419600"/>
          </a:xfrm>
        </p:spPr>
        <p:txBody>
          <a:bodyPr>
            <a:noAutofit/>
          </a:bodyPr>
          <a:lstStyle/>
          <a:p>
            <a:pPr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800" dirty="0"/>
              <a:t>The ability to deal with </a:t>
            </a:r>
            <a:r>
              <a:rPr lang="en-US" sz="2800" i="1" dirty="0"/>
              <a:t>high levels of challenge and disruption </a:t>
            </a:r>
            <a:r>
              <a:rPr lang="en-US" sz="2800" dirty="0"/>
              <a:t>while maintaining </a:t>
            </a:r>
            <a:r>
              <a:rPr lang="en-US" sz="2800" i="1" dirty="0"/>
              <a:t>high levels of effectiveness and well-being.</a:t>
            </a:r>
          </a:p>
          <a:p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71D27B-B217-704C-81EF-2B139F8A1570}"/>
              </a:ext>
            </a:extLst>
          </p:cNvPr>
          <p:cNvSpPr txBox="1"/>
          <p:nvPr/>
        </p:nvSpPr>
        <p:spPr>
          <a:xfrm>
            <a:off x="381000" y="6703368"/>
            <a:ext cx="235192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rPr>
              <a:t>© 2020 Resilience Alliance,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42983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475BDD0-7B97-9648-933D-5728E132C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06" y="-238540"/>
            <a:ext cx="10644809" cy="709653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76200" y="-457200"/>
            <a:ext cx="3048000" cy="1750155"/>
          </a:xfrm>
          <a:solidFill>
            <a:schemeClr val="bg1">
              <a:alpha val="75000"/>
            </a:schemeClr>
          </a:solidFill>
        </p:spPr>
        <p:txBody>
          <a:bodyPr>
            <a:normAutofit/>
          </a:bodyPr>
          <a:lstStyle/>
          <a:p>
            <a:pPr marL="123825"/>
            <a:r>
              <a:rPr lang="en-US" sz="4000" b="1" dirty="0"/>
              <a:t>Challenge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type="body" sz="half" idx="2"/>
          </p:nvPr>
        </p:nvSpPr>
        <p:spPr>
          <a:xfrm>
            <a:off x="-30955" y="1292954"/>
            <a:ext cx="3002755" cy="5565045"/>
          </a:xfrm>
          <a:solidFill>
            <a:schemeClr val="bg1">
              <a:alpha val="75000"/>
            </a:schemeClr>
          </a:solidFill>
        </p:spPr>
        <p:txBody>
          <a:bodyPr>
            <a:noAutofit/>
          </a:bodyPr>
          <a:lstStyle/>
          <a:p>
            <a:pPr marL="123825">
              <a:lnSpc>
                <a:spcPct val="110000"/>
              </a:lnSpc>
              <a:spcBef>
                <a:spcPts val="1350"/>
              </a:spcBef>
            </a:pPr>
            <a:r>
              <a:rPr lang="en-US" sz="2800" dirty="0"/>
              <a:t>Gap between current state and desired state</a:t>
            </a:r>
          </a:p>
          <a:p>
            <a:pPr marL="123825">
              <a:lnSpc>
                <a:spcPct val="100000"/>
              </a:lnSpc>
              <a:spcBef>
                <a:spcPts val="1350"/>
              </a:spcBef>
            </a:pPr>
            <a:r>
              <a:rPr lang="en-US" sz="2800" dirty="0"/>
              <a:t>Physical, mental, emotional, and/or spiritual effort </a:t>
            </a:r>
          </a:p>
          <a:p>
            <a:pPr marL="123825">
              <a:lnSpc>
                <a:spcPct val="110000"/>
              </a:lnSpc>
              <a:spcBef>
                <a:spcPts val="1350"/>
              </a:spcBef>
            </a:pPr>
            <a:r>
              <a:rPr lang="en-US" sz="2800" dirty="0"/>
              <a:t>Problem- or opportunity-based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D8DD6A-79C7-A44A-A6B1-421897EF9790}"/>
              </a:ext>
            </a:extLst>
          </p:cNvPr>
          <p:cNvSpPr txBox="1"/>
          <p:nvPr/>
        </p:nvSpPr>
        <p:spPr>
          <a:xfrm>
            <a:off x="381000" y="6612880"/>
            <a:ext cx="235192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rPr>
              <a:t>© 2020 Resilience Alliance,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717889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Use Energy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8B388DA-6A75-CB4A-97FA-C7F3CCAEE8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5149424"/>
              </p:ext>
            </p:extLst>
          </p:nvPr>
        </p:nvGraphicFramePr>
        <p:xfrm>
          <a:off x="152400" y="1524000"/>
          <a:ext cx="88392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72817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Adversity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4114800" y="4486117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Danger, threat, or loss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Affects our brains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Makes challenges harder </a:t>
            </a:r>
          </a:p>
        </p:txBody>
      </p:sp>
    </p:spTree>
    <p:extLst>
      <p:ext uri="{BB962C8B-B14F-4D97-AF65-F5344CB8AC3E}">
        <p14:creationId xmlns:p14="http://schemas.microsoft.com/office/powerpoint/2010/main" val="233877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Building Blocks of Resilience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32A93B-E012-A94A-A864-DAF93921F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58675256"/>
              </p:ext>
            </p:extLst>
          </p:nvPr>
        </p:nvGraphicFramePr>
        <p:xfrm>
          <a:off x="628650" y="1528446"/>
          <a:ext cx="7886700" cy="4598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193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441246" y="457200"/>
            <a:ext cx="5343525" cy="1091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Different from relaxing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positive, alert emotional state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819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7886700" cy="1325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ea typeface="+mj-ea"/>
              </a:rPr>
              <a:t>Calming</a:t>
            </a:r>
          </a:p>
        </p:txBody>
      </p:sp>
    </p:spTree>
    <p:extLst>
      <p:ext uri="{BB962C8B-B14F-4D97-AF65-F5344CB8AC3E}">
        <p14:creationId xmlns:p14="http://schemas.microsoft.com/office/powerpoint/2010/main" val="3540128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7AE4D4-B110-8A47-9558-D661EE175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650" y="0"/>
            <a:ext cx="10287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9238" y="6550025"/>
            <a:ext cx="20510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prstClr val="white"/>
                </a:solidFill>
                <a:latin typeface="Calibri Light" panose="020F0302020204030204"/>
              </a:rPr>
              <a:t>iStockphoto.com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715000" y="3200400"/>
            <a:ext cx="2800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Bef>
                <a:spcPts val="195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</a:rPr>
              <a:t>Consciously shifting perspective</a:t>
            </a:r>
          </a:p>
          <a:p>
            <a:pPr marL="0" indent="0" algn="r" fontAlgn="auto">
              <a:spcBef>
                <a:spcPts val="195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</a:rPr>
              <a:t>From adversity to opportunity</a:t>
            </a:r>
          </a:p>
          <a:p>
            <a:pPr marL="0" indent="0" algn="r" fontAlgn="auto">
              <a:spcBef>
                <a:spcPts val="195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</a:rPr>
              <a:t>Reinterpreting the situation</a:t>
            </a:r>
          </a:p>
          <a:p>
            <a:pPr algn="r" fontAlgn="auto">
              <a:spcAft>
                <a:spcPts val="0"/>
              </a:spcAft>
            </a:pPr>
            <a:endParaRPr lang="en-US" sz="2800" dirty="0">
              <a:solidFill>
                <a:schemeClr val="bg1"/>
              </a:solidFill>
            </a:endParaRPr>
          </a:p>
          <a:p>
            <a:pPr algn="r" fontAlgn="auto">
              <a:spcAft>
                <a:spcPts val="0"/>
              </a:spcAft>
            </a:pPr>
            <a:endParaRPr lang="en-US" sz="2800" dirty="0">
              <a:solidFill>
                <a:schemeClr val="bg1"/>
              </a:solidFill>
            </a:endParaRPr>
          </a:p>
          <a:p>
            <a:pPr algn="r" fontAlgn="auto">
              <a:spcAft>
                <a:spcPts val="0"/>
              </a:spcAft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4819" name="Title 1"/>
          <p:cNvSpPr>
            <a:spLocks noGrp="1"/>
          </p:cNvSpPr>
          <p:nvPr>
            <p:ph type="title"/>
          </p:nvPr>
        </p:nvSpPr>
        <p:spPr>
          <a:xfrm>
            <a:off x="4565073" y="2103437"/>
            <a:ext cx="3943350" cy="1325563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bg1"/>
                </a:solidFill>
                <a:ea typeface="+mj-ea"/>
              </a:rPr>
              <a:t>Reframing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A68BB5-49B5-654E-B0D2-4B1DAD3BC7C2}"/>
              </a:ext>
            </a:extLst>
          </p:cNvPr>
          <p:cNvSpPr txBox="1"/>
          <p:nvPr/>
        </p:nvSpPr>
        <p:spPr>
          <a:xfrm>
            <a:off x="249238" y="838200"/>
            <a:ext cx="3943350" cy="3463064"/>
          </a:xfrm>
          <a:prstGeom prst="rect">
            <a:avLst/>
          </a:prstGeom>
          <a:solidFill>
            <a:schemeClr val="accent1">
              <a:tint val="50000"/>
              <a:hueOff val="0"/>
              <a:satOff val="0"/>
              <a:lumOff val="0"/>
              <a:alpha val="8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+mj-lt"/>
              </a:rPr>
              <a:t>Choosing Strategies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Accepting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Altering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+mj-lt"/>
              </a:rPr>
              <a:t>Reframing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5EB1BF-CB8B-5C4A-A86D-6321D17B47FC}"/>
              </a:ext>
            </a:extLst>
          </p:cNvPr>
          <p:cNvSpPr txBox="1"/>
          <p:nvPr/>
        </p:nvSpPr>
        <p:spPr>
          <a:xfrm>
            <a:off x="-622300" y="6627168"/>
            <a:ext cx="235192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rPr>
              <a:t>© 2020 Resilience Alliance,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51738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CD1079-004F-7847-BAE1-EE9E87E35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" y="0"/>
            <a:ext cx="91376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68494"/>
            <a:ext cx="8915400" cy="1325563"/>
          </a:xfrm>
        </p:spPr>
        <p:txBody>
          <a:bodyPr/>
          <a:lstStyle/>
          <a:p>
            <a:r>
              <a:rPr lang="en-US" b="1" dirty="0"/>
              <a:t>Solving Problems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419C2A3-DAE0-8249-A9B5-C660845E6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4057"/>
            <a:ext cx="5391150" cy="43513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Applying a core set of tools and capabilities to effectively address challenges: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Positivity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Confidence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Priorities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Creativity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Connection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Structure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Experimenting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3B439B-F3D9-F240-BC8A-E4AB6DC2AD2A}"/>
              </a:ext>
            </a:extLst>
          </p:cNvPr>
          <p:cNvSpPr txBox="1"/>
          <p:nvPr/>
        </p:nvSpPr>
        <p:spPr>
          <a:xfrm>
            <a:off x="0" y="6627168"/>
            <a:ext cx="235192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rPr>
              <a:t>© 2020 Resilience Alliance,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42775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A04032-77E5-C242-BC80-81A46308E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55493" y="-70644"/>
            <a:ext cx="12329004" cy="69286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022" y="428122"/>
            <a:ext cx="7903956" cy="1167384"/>
          </a:xfrm>
        </p:spPr>
        <p:txBody>
          <a:bodyPr/>
          <a:lstStyle/>
          <a:p>
            <a:r>
              <a:rPr lang="en-US" b="1" dirty="0"/>
              <a:t>Managing Energy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878" y="1494107"/>
            <a:ext cx="4784722" cy="1938992"/>
          </a:xfrm>
          <a:prstGeom prst="rect">
            <a:avLst/>
          </a:prstGeom>
          <a:solidFill>
            <a:schemeClr val="bg1">
              <a:alpha val="29000"/>
            </a:schemeClr>
          </a:solidFill>
          <a:effectLst>
            <a:softEdge rad="88900"/>
          </a:effectLst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EE2E03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Energy fuels our resilience. When it runs low, we have nothing to draw on.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EE2E03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We can protect, build, and replenish our energy.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143B7-5D0E-E341-894E-BCE07E83F4ED}"/>
              </a:ext>
            </a:extLst>
          </p:cNvPr>
          <p:cNvSpPr txBox="1"/>
          <p:nvPr/>
        </p:nvSpPr>
        <p:spPr>
          <a:xfrm>
            <a:off x="28575" y="6627168"/>
            <a:ext cx="235192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rPr>
              <a:t>© 2020 Resilience Alliance,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50123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Connections to Engagement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895A7-D2D3-D843-A2E4-0FE92915A0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88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87442-C57B-D343-9AC7-5D53F0F1C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Opposite of Engagement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9563F6C-6F8D-BD41-8D01-0DFCA9CBC5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0263432"/>
              </p:ext>
            </p:extLst>
          </p:nvPr>
        </p:nvGraphicFramePr>
        <p:xfrm>
          <a:off x="723900" y="1219200"/>
          <a:ext cx="779145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AF1736B-B317-5B41-B4F1-3F1C6A089126}"/>
              </a:ext>
            </a:extLst>
          </p:cNvPr>
          <p:cNvSpPr txBox="1"/>
          <p:nvPr/>
        </p:nvSpPr>
        <p:spPr>
          <a:xfrm>
            <a:off x="1828800" y="5914751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Bakker &amp; </a:t>
            </a:r>
            <a:r>
              <a:rPr lang="en-US" sz="1400" dirty="0" err="1"/>
              <a:t>Demerouti</a:t>
            </a:r>
            <a:r>
              <a:rPr lang="en-US" sz="1400" dirty="0"/>
              <a:t>, Journal of Occupational Health Psychology, 2016</a:t>
            </a:r>
          </a:p>
          <a:p>
            <a:r>
              <a:rPr lang="en-US" sz="1400" dirty="0"/>
              <a:t>Maslach, Schaufeli, &amp; Leiter, Annual Review of Psychology, 2001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5A56C8-22E0-A843-89F9-3295C54FE5CE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01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78CE9-B7F8-7041-A618-92FC42AE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Demands/Resources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18B17-0530-7144-A8F3-900B6A792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47800"/>
            <a:ext cx="3868340" cy="82391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619C"/>
                </a:solidFill>
              </a:rPr>
              <a:t>Demands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7B3160-D25E-DB43-B293-2F538C3E8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271712"/>
            <a:ext cx="3868340" cy="368458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Energy drains</a:t>
            </a:r>
          </a:p>
          <a:p>
            <a:pPr>
              <a:lnSpc>
                <a:spcPct val="110000"/>
              </a:lnSpc>
            </a:pPr>
            <a:r>
              <a:rPr lang="en-US" dirty="0"/>
              <a:t>Aspects of the job that require sustained effort and are associated with physiological and/or psychological costs</a:t>
            </a:r>
          </a:p>
          <a:p>
            <a:pPr lvl="1"/>
            <a:r>
              <a:rPr lang="en-US" dirty="0"/>
              <a:t>Work pressure</a:t>
            </a:r>
          </a:p>
          <a:p>
            <a:pPr lvl="1"/>
            <a:r>
              <a:rPr lang="en-US" dirty="0"/>
              <a:t>Emotional labor</a:t>
            </a:r>
          </a:p>
          <a:p>
            <a:pPr lvl="1"/>
            <a:r>
              <a:rPr lang="en-US" dirty="0"/>
              <a:t>Work/home conflict</a:t>
            </a:r>
          </a:p>
          <a:p>
            <a:pPr lvl="1"/>
            <a:r>
              <a:rPr lang="en-US" dirty="0"/>
              <a:t>Etc.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461524-8D1D-7A43-ACBC-251E431391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47800"/>
            <a:ext cx="3887391" cy="82391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619C"/>
                </a:solidFill>
              </a:rPr>
              <a:t>Resources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27C232-F2EA-9440-9E6A-2C062AB96F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271712"/>
            <a:ext cx="3887391" cy="368458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Energy boosters</a:t>
            </a:r>
          </a:p>
          <a:p>
            <a:pPr>
              <a:lnSpc>
                <a:spcPct val="110000"/>
              </a:lnSpc>
            </a:pPr>
            <a:r>
              <a:rPr lang="en-US" dirty="0"/>
              <a:t>Aspects of the job that help achieve work goals, address job demands, and/or stimulate personal development</a:t>
            </a:r>
          </a:p>
          <a:p>
            <a:pPr lvl="1"/>
            <a:r>
              <a:rPr lang="en-US" dirty="0"/>
              <a:t>Supervisor support</a:t>
            </a:r>
          </a:p>
          <a:p>
            <a:pPr lvl="1"/>
            <a:r>
              <a:rPr lang="en-US" dirty="0"/>
              <a:t>Team cohesion</a:t>
            </a:r>
          </a:p>
          <a:p>
            <a:pPr lvl="1"/>
            <a:r>
              <a:rPr lang="en-US" dirty="0"/>
              <a:t>Autonomy</a:t>
            </a:r>
          </a:p>
          <a:p>
            <a:pPr lvl="1"/>
            <a:r>
              <a:rPr lang="en-US" dirty="0"/>
              <a:t>Learning opportunities</a:t>
            </a:r>
          </a:p>
          <a:p>
            <a:pPr lvl="1"/>
            <a:r>
              <a:rPr lang="en-US" dirty="0"/>
              <a:t>Etc.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FA6E23-4155-7D48-AB43-2DA0859E55C4}"/>
              </a:ext>
            </a:extLst>
          </p:cNvPr>
          <p:cNvSpPr txBox="1"/>
          <p:nvPr/>
        </p:nvSpPr>
        <p:spPr>
          <a:xfrm>
            <a:off x="990600" y="59563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Demerouti</a:t>
            </a:r>
            <a:r>
              <a:rPr lang="en-US" dirty="0"/>
              <a:t> et al, Journal of Applied Psychology, 2001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FBBED5-8698-F44D-9C1D-8BCDD89E4E18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50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3B354D7-8B78-7043-9B78-B62EA6D02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Each Leads to Different Outcomes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57AF895C-53C3-A143-BE28-8D72670A6A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509853"/>
              </p:ext>
            </p:extLst>
          </p:nvPr>
        </p:nvGraphicFramePr>
        <p:xfrm>
          <a:off x="543605" y="1630794"/>
          <a:ext cx="4881443" cy="2201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Content Placeholder 10">
            <a:extLst>
              <a:ext uri="{FF2B5EF4-FFF2-40B4-BE49-F238E27FC236}">
                <a16:creationId xmlns:a16="http://schemas.microsoft.com/office/drawing/2014/main" id="{18DAE925-B621-AA4B-8C2D-F267BCCF96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6129099"/>
              </p:ext>
            </p:extLst>
          </p:nvPr>
        </p:nvGraphicFramePr>
        <p:xfrm>
          <a:off x="543605" y="3696847"/>
          <a:ext cx="4881443" cy="2201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3A3EDF32-E952-554F-A64D-701F13196AFA}"/>
              </a:ext>
            </a:extLst>
          </p:cNvPr>
          <p:cNvGrpSpPr/>
          <p:nvPr/>
        </p:nvGrpSpPr>
        <p:grpSpPr>
          <a:xfrm rot="2185749">
            <a:off x="5761163" y="2552203"/>
            <a:ext cx="456855" cy="554686"/>
            <a:chOff x="2471031" y="826466"/>
            <a:chExt cx="476032" cy="556867"/>
          </a:xfrm>
        </p:grpSpPr>
        <p:sp>
          <p:nvSpPr>
            <p:cNvPr id="14" name="Right Arrow 13">
              <a:extLst>
                <a:ext uri="{FF2B5EF4-FFF2-40B4-BE49-F238E27FC236}">
                  <a16:creationId xmlns:a16="http://schemas.microsoft.com/office/drawing/2014/main" id="{D5BE6F61-EE34-0845-B22E-3268BBB336C3}"/>
                </a:ext>
              </a:extLst>
            </p:cNvPr>
            <p:cNvSpPr/>
            <p:nvPr/>
          </p:nvSpPr>
          <p:spPr>
            <a:xfrm>
              <a:off x="2471031" y="826466"/>
              <a:ext cx="476032" cy="55686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ight Arrow 4">
              <a:extLst>
                <a:ext uri="{FF2B5EF4-FFF2-40B4-BE49-F238E27FC236}">
                  <a16:creationId xmlns:a16="http://schemas.microsoft.com/office/drawing/2014/main" id="{8E157067-F176-1D40-B4A4-30B654C27E8C}"/>
                </a:ext>
              </a:extLst>
            </p:cNvPr>
            <p:cNvSpPr txBox="1"/>
            <p:nvPr/>
          </p:nvSpPr>
          <p:spPr>
            <a:xfrm>
              <a:off x="2471031" y="937839"/>
              <a:ext cx="333222" cy="3341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300" kern="120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935F9E-649F-6549-A9F5-277D19D0C3FD}"/>
              </a:ext>
            </a:extLst>
          </p:cNvPr>
          <p:cNvGrpSpPr/>
          <p:nvPr/>
        </p:nvGrpSpPr>
        <p:grpSpPr>
          <a:xfrm rot="19871638">
            <a:off x="5761649" y="4567024"/>
            <a:ext cx="456855" cy="554686"/>
            <a:chOff x="2471031" y="826466"/>
            <a:chExt cx="476032" cy="556867"/>
          </a:xfrm>
        </p:grpSpPr>
        <p:sp>
          <p:nvSpPr>
            <p:cNvPr id="17" name="Right Arrow 16">
              <a:extLst>
                <a:ext uri="{FF2B5EF4-FFF2-40B4-BE49-F238E27FC236}">
                  <a16:creationId xmlns:a16="http://schemas.microsoft.com/office/drawing/2014/main" id="{2E9ACA03-4908-3B46-BB87-82B1BD7D7684}"/>
                </a:ext>
              </a:extLst>
            </p:cNvPr>
            <p:cNvSpPr/>
            <p:nvPr/>
          </p:nvSpPr>
          <p:spPr>
            <a:xfrm>
              <a:off x="2471031" y="826466"/>
              <a:ext cx="476032" cy="55686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ight Arrow 4">
              <a:extLst>
                <a:ext uri="{FF2B5EF4-FFF2-40B4-BE49-F238E27FC236}">
                  <a16:creationId xmlns:a16="http://schemas.microsoft.com/office/drawing/2014/main" id="{741AB872-691A-6B40-92B9-8EC36150A01F}"/>
                </a:ext>
              </a:extLst>
            </p:cNvPr>
            <p:cNvSpPr txBox="1"/>
            <p:nvPr/>
          </p:nvSpPr>
          <p:spPr>
            <a:xfrm>
              <a:off x="2471031" y="937839"/>
              <a:ext cx="333222" cy="3341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300" kern="1200"/>
            </a:p>
          </p:txBody>
        </p:sp>
      </p:grp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0D71752-D87B-5447-881D-0A07AC8689EB}"/>
              </a:ext>
            </a:extLst>
          </p:cNvPr>
          <p:cNvSpPr/>
          <p:nvPr/>
        </p:nvSpPr>
        <p:spPr>
          <a:xfrm>
            <a:off x="5662493" y="3188342"/>
            <a:ext cx="2943465" cy="124197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↑ Burnout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↓ Engagement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96A82D-0C4A-E44A-AE78-E3167153147B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361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1C258-E952-5D42-8837-F554312E3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Resilience Enables Engagement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F3AD7E-5729-B048-8A7D-52424AA333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4066" y="1825625"/>
            <a:ext cx="4057650" cy="4351338"/>
          </a:xfrm>
        </p:spPr>
        <p:txBody>
          <a:bodyPr/>
          <a:lstStyle/>
          <a:p>
            <a:r>
              <a:rPr lang="en-US" dirty="0"/>
              <a:t>Reducing Demands</a:t>
            </a:r>
          </a:p>
          <a:p>
            <a:pPr lvl="1"/>
            <a:r>
              <a:rPr lang="en-US" dirty="0"/>
              <a:t>Wasting less energy</a:t>
            </a:r>
          </a:p>
          <a:p>
            <a:pPr lvl="1"/>
            <a:r>
              <a:rPr lang="en-US" dirty="0"/>
              <a:t>Reframing, avoiding, or minimizing problems</a:t>
            </a:r>
          </a:p>
          <a:p>
            <a:pPr lvl="1"/>
            <a:r>
              <a:rPr lang="en-US" dirty="0"/>
              <a:t>Dealing with challenges more effectively</a:t>
            </a:r>
          </a:p>
          <a:p>
            <a:pPr lvl="1"/>
            <a:r>
              <a:rPr lang="en-US" dirty="0"/>
              <a:t>Recovering from disruption more quickly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1C6E9C-61A6-9B4A-BB89-C38EDF137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4057650" cy="4351338"/>
          </a:xfrm>
        </p:spPr>
        <p:txBody>
          <a:bodyPr/>
          <a:lstStyle/>
          <a:p>
            <a:r>
              <a:rPr lang="en-US" dirty="0"/>
              <a:t>Increasing Resources</a:t>
            </a:r>
          </a:p>
          <a:p>
            <a:pPr lvl="1"/>
            <a:r>
              <a:rPr lang="en-US" dirty="0"/>
              <a:t>“Job crafting”—proactively redefining and customizing job tasks and interactions</a:t>
            </a:r>
          </a:p>
          <a:p>
            <a:pPr lvl="1"/>
            <a:r>
              <a:rPr lang="en-US" dirty="0"/>
              <a:t>Seeking opportunities for growth</a:t>
            </a:r>
          </a:p>
          <a:p>
            <a:pPr lvl="1"/>
            <a:r>
              <a:rPr lang="en-US" dirty="0"/>
              <a:t>Building and sustaining personal energy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FB8877-1D8D-504C-ADD5-D1767EC716AF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635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98EF-EDB4-5F4C-918B-9158120DA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265" y="609600"/>
            <a:ext cx="2949178" cy="1295400"/>
          </a:xfrm>
        </p:spPr>
        <p:txBody>
          <a:bodyPr>
            <a:noAutofit/>
          </a:bodyPr>
          <a:lstStyle/>
          <a:p>
            <a:r>
              <a:rPr lang="en-US" sz="4000" dirty="0"/>
              <a:t>Leader Resilience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738E4-FA4E-4147-8B6C-15948AFF1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3399" y="1905000"/>
            <a:ext cx="3040043" cy="4116388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2800" dirty="0"/>
              <a:t>Increased leader well-being</a:t>
            </a:r>
          </a:p>
          <a:p>
            <a:pPr marL="457200" indent="-457200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2800" dirty="0"/>
              <a:t>Modeling effective responses</a:t>
            </a:r>
          </a:p>
          <a:p>
            <a:pPr marL="457200" indent="-457200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2800" dirty="0"/>
              <a:t>Increasing engagement:</a:t>
            </a:r>
          </a:p>
          <a:p>
            <a:pPr marL="800100" lvl="1" indent="-457200">
              <a:lnSpc>
                <a:spcPct val="110000"/>
              </a:lnSpc>
              <a:buSzPct val="90000"/>
              <a:buFont typeface="Arial" panose="020B0604020202020204" pitchFamily="34" charset="0"/>
              <a:buChar char="•"/>
            </a:pPr>
            <a:r>
              <a:rPr lang="en-US" sz="2100" dirty="0"/>
              <a:t>Reducing unnecessary demands</a:t>
            </a:r>
          </a:p>
          <a:p>
            <a:pPr marL="800100" lvl="1" indent="-457200">
              <a:lnSpc>
                <a:spcPct val="110000"/>
              </a:lnSpc>
              <a:buSzPct val="90000"/>
              <a:buFont typeface="Arial" panose="020B0604020202020204" pitchFamily="34" charset="0"/>
              <a:buChar char="•"/>
            </a:pPr>
            <a:r>
              <a:rPr lang="en-US" sz="2100" dirty="0"/>
              <a:t>Increasing job resources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EDFDBD31-E969-0A46-85FA-7C3F9E43657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11944" r="33242"/>
          <a:stretch/>
        </p:blipFill>
        <p:spPr>
          <a:xfrm>
            <a:off x="3573443" y="19050"/>
            <a:ext cx="5638800" cy="6857999"/>
          </a:xfrm>
        </p:spPr>
      </p:pic>
    </p:spTree>
    <p:extLst>
      <p:ext uri="{BB962C8B-B14F-4D97-AF65-F5344CB8AC3E}">
        <p14:creationId xmlns:p14="http://schemas.microsoft.com/office/powerpoint/2010/main" val="1869774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Your Own Resilience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5469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Resilience: The Big Picture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4960442"/>
              </p:ext>
            </p:extLst>
          </p:nvPr>
        </p:nvGraphicFramePr>
        <p:xfrm>
          <a:off x="628649" y="1600200"/>
          <a:ext cx="7753352" cy="5072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512129" y="2895445"/>
            <a:ext cx="8003216" cy="236235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4262" y="1828800"/>
            <a:ext cx="4062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262626">
                    <a:lumMod val="75000"/>
                    <a:lumOff val="25000"/>
                  </a:srgbClr>
                </a:solidFill>
                <a:latin typeface="Tw Cen MT" panose="020B0602020104020603"/>
                <a:cs typeface="+mn-cs"/>
              </a:rPr>
              <a:t>Challenges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215662" y="2475131"/>
            <a:ext cx="1477107" cy="328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833446" y="2475131"/>
            <a:ext cx="281354" cy="328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476750" y="2475131"/>
            <a:ext cx="0" cy="328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958862" y="2475131"/>
            <a:ext cx="316523" cy="328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74323" y="2475131"/>
            <a:ext cx="1230923" cy="328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F6D4AB8-E401-CD4E-831C-7E6FEBBACAC4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7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8643DA-6759-4963-A7F0-C0013F245B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BD2EF92-C932-4C48-9C08-BB9180494F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0ED4C9-1ABB-D14C-A580-5084CE0DAE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3BD29E8-DE62-4E0D-910A-2CA0CE79BA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30787F-764B-4C04-9C7A-213267E884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FC9F5B-10A3-4F5D-8E25-E8E8469873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5B2E005-5E07-46D4-971E-429CE1A7D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68221F-4646-4253-9DB5-B8395B267B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F53991-1E8B-4772-B6E2-409E396591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 rev="1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Resilient Outcomes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533400" y="1397000"/>
          <a:ext cx="7696200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C73A520-84B6-D542-9B77-BCA929AE46F8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8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71401" y="274638"/>
            <a:ext cx="6019800" cy="79216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rgbClr val="9B0000"/>
                </a:solidFill>
                <a:latin typeface="Calibri"/>
                <a:ea typeface="ＭＳ Ｐゴシック" pitchFamily="34" charset="-128"/>
                <a:cs typeface="Calibri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defRPr/>
            </a:pPr>
            <a:r>
              <a:rPr lang="en-US" dirty="0"/>
              <a:t>Resilience Characteristics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278928"/>
              </p:ext>
            </p:extLst>
          </p:nvPr>
        </p:nvGraphicFramePr>
        <p:xfrm>
          <a:off x="271401" y="1066800"/>
          <a:ext cx="8601198" cy="47244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468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2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/>
                        <a:t>Characteristic</a:t>
                      </a:r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/>
                        <a:t>Helps</a:t>
                      </a:r>
                      <a:r>
                        <a:rPr lang="en-US" sz="2800" b="1" baseline="0" dirty="0"/>
                        <a:t> you…</a:t>
                      </a:r>
                      <a:endParaRPr lang="en-US" sz="2800" b="1" dirty="0"/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Positivity</a:t>
                      </a:r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See possibilities</a:t>
                      </a:r>
                      <a:r>
                        <a:rPr lang="en-US" sz="2000" baseline="0" dirty="0"/>
                        <a:t> and hope in challenging situations</a:t>
                      </a:r>
                      <a:endParaRPr lang="en-US" sz="2000" dirty="0"/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Confidence</a:t>
                      </a:r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Engage</a:t>
                      </a:r>
                      <a:r>
                        <a:rPr lang="en-US" sz="2000" baseline="0" dirty="0"/>
                        <a:t> your energy in approaching challenges</a:t>
                      </a:r>
                      <a:endParaRPr lang="en-US" sz="2000" dirty="0"/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Priorities</a:t>
                      </a:r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Direct your energy toward your most important goals</a:t>
                      </a:r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Creativity</a:t>
                      </a:r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Generate a wide range of possibilities and</a:t>
                      </a:r>
                      <a:r>
                        <a:rPr lang="en-US" sz="2000" baseline="0" dirty="0"/>
                        <a:t> ideas</a:t>
                      </a:r>
                      <a:endParaRPr lang="en-US" sz="2000" dirty="0"/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Connection</a:t>
                      </a:r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Draw</a:t>
                      </a:r>
                      <a:r>
                        <a:rPr lang="en-US" sz="2000" baseline="0" dirty="0"/>
                        <a:t> on others for resources and support</a:t>
                      </a:r>
                      <a:endParaRPr lang="en-US" sz="2000" dirty="0"/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Structure</a:t>
                      </a:r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Apply organization and discipline</a:t>
                      </a:r>
                      <a:r>
                        <a:rPr lang="en-US" sz="2000" baseline="0" dirty="0"/>
                        <a:t> to use energy efficiently</a:t>
                      </a:r>
                      <a:endParaRPr lang="en-US" sz="2000" dirty="0"/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Experimenting</a:t>
                      </a:r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Take action in the face of uncertainty</a:t>
                      </a:r>
                      <a:r>
                        <a:rPr lang="en-US" sz="2000" baseline="0" dirty="0"/>
                        <a:t> and learn by doing</a:t>
                      </a:r>
                      <a:endParaRPr lang="en-US" sz="2000" dirty="0"/>
                    </a:p>
                  </a:txBody>
                  <a:tcPr marT="45696" marB="45696" anchor="ctr">
                    <a:solidFill>
                      <a:schemeClr val="dk1">
                        <a:tint val="20000"/>
                        <a:alpha val="8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424037"/>
            <a:ext cx="1829165" cy="159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2118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Growing Resilience in Organizations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Practical Applications and Examples</a:t>
            </a:r>
          </a:p>
        </p:txBody>
      </p:sp>
    </p:spTree>
    <p:extLst>
      <p:ext uri="{BB962C8B-B14F-4D97-AF65-F5344CB8AC3E}">
        <p14:creationId xmlns:p14="http://schemas.microsoft.com/office/powerpoint/2010/main" val="37622845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/>
          <a:lstStyle/>
          <a:p>
            <a:r>
              <a:rPr lang="en-US" dirty="0"/>
              <a:t>Three Levels of Application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7815462"/>
              </p:ext>
            </p:extLst>
          </p:nvPr>
        </p:nvGraphicFramePr>
        <p:xfrm>
          <a:off x="628650" y="1651790"/>
          <a:ext cx="7886700" cy="4651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B5C8C6E-95D1-6E4F-A243-F2C5F3DAFA84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455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785E54-A05E-4949-BD1A-918C2691A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Leader Coaching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3F62869-258C-CD49-A148-55E801E955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009" y="1183519"/>
            <a:ext cx="4629150" cy="3123281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A1C774-6CE2-914B-97BE-6E012AA34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Leader was strong individual contributor.</a:t>
            </a:r>
          </a:p>
          <a:p>
            <a:r>
              <a:rPr lang="en-US" sz="2400" dirty="0"/>
              <a:t>Difficulty in planning and implementing a compensation change for his team.</a:t>
            </a:r>
          </a:p>
          <a:p>
            <a:r>
              <a:rPr lang="en-US" sz="2400" dirty="0"/>
              <a:t>Helped him articulate his vision, engage others, and design a solid structure.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85862B-047F-D040-848F-A30BEF85B84B}"/>
              </a:ext>
            </a:extLst>
          </p:cNvPr>
          <p:cNvSpPr txBox="1"/>
          <p:nvPr/>
        </p:nvSpPr>
        <p:spPr>
          <a:xfrm>
            <a:off x="4027884" y="47244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Personal Resilience Profile</a:t>
            </a:r>
            <a:r>
              <a:rPr lang="en-US" dirty="0"/>
              <a:t> used to identify predispositions in dealing with challenge.</a:t>
            </a:r>
            <a:endParaRPr lang="en-US" i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8E5F91-B85B-7144-AD46-A0D10ABEC678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054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6524A-B057-D940-BE1E-6E31FCE2D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Team Development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DD450-C898-E845-91B6-138468A361F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Leadership team engagement high; rest of organization low.</a:t>
            </a:r>
          </a:p>
          <a:p>
            <a:r>
              <a:rPr lang="en-US" sz="2400" dirty="0"/>
              <a:t>Created insight around implications of high confidence and strong resilience muscles.</a:t>
            </a:r>
          </a:p>
          <a:p>
            <a:r>
              <a:rPr lang="en-US" sz="2400" dirty="0"/>
              <a:t>Developed action plan for employee discussions.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3CBF540-9018-7943-9F12-489AAEA50A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" t="20310" r="60" b="9392"/>
          <a:stretch/>
        </p:blipFill>
        <p:spPr>
          <a:xfrm>
            <a:off x="3614684" y="1295266"/>
            <a:ext cx="5376916" cy="2970454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DC2D51-EBE0-944A-AB3C-04E1D4E6B2C1}"/>
              </a:ext>
            </a:extLst>
          </p:cNvPr>
          <p:cNvSpPr txBox="1"/>
          <p:nvPr/>
        </p:nvSpPr>
        <p:spPr>
          <a:xfrm>
            <a:off x="4094559" y="441960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Group Resilience Summary </a:t>
            </a:r>
            <a:r>
              <a:rPr lang="en-US" dirty="0"/>
              <a:t>used to create an aggregate picture of resilience for the senior team of a health-care system.</a:t>
            </a:r>
            <a:endParaRPr lang="en-US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244DF8-570C-444D-A72F-6B7E0E9A4E1A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244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78600" y="365919"/>
            <a:ext cx="8186799" cy="792162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rgbClr val="9B0000"/>
                </a:solidFill>
                <a:latin typeface="Calibri"/>
                <a:ea typeface="ＭＳ Ｐゴシック" pitchFamily="34" charset="-128"/>
                <a:cs typeface="Calibri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B0000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defRPr/>
            </a:pPr>
            <a:r>
              <a:rPr lang="en-US" dirty="0">
                <a:solidFill>
                  <a:srgbClr val="00619C"/>
                </a:solidFill>
              </a:rPr>
              <a:t>System-Level Support for Resilience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26096"/>
              </p:ext>
            </p:extLst>
          </p:nvPr>
        </p:nvGraphicFramePr>
        <p:xfrm>
          <a:off x="1219200" y="1295400"/>
          <a:ext cx="2289844" cy="4724400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2289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Characteristic</a:t>
                      </a:r>
                      <a:endParaRPr lang="en-US" sz="2800" b="1" dirty="0"/>
                    </a:p>
                  </a:txBody>
                  <a:tcPr marT="45696" marB="456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Positivity</a:t>
                      </a:r>
                      <a:endParaRPr lang="en-US" sz="2000" b="1" dirty="0"/>
                    </a:p>
                  </a:txBody>
                  <a:tcPr marT="45696" marB="456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Confidence</a:t>
                      </a:r>
                      <a:endParaRPr lang="en-US" sz="2000" b="1" dirty="0"/>
                    </a:p>
                  </a:txBody>
                  <a:tcPr marT="45696" marB="456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Priorities</a:t>
                      </a:r>
                      <a:endParaRPr lang="en-US" sz="2000" b="1" dirty="0"/>
                    </a:p>
                  </a:txBody>
                  <a:tcPr marT="45696" marB="456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Creativity</a:t>
                      </a:r>
                      <a:endParaRPr lang="en-US" sz="2000" b="1" dirty="0"/>
                    </a:p>
                  </a:txBody>
                  <a:tcPr marT="45696" marB="456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Connection</a:t>
                      </a:r>
                      <a:endParaRPr lang="en-US" sz="2000" b="1" dirty="0"/>
                    </a:p>
                  </a:txBody>
                  <a:tcPr marT="45696" marB="456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Structure</a:t>
                      </a:r>
                      <a:endParaRPr lang="en-US" sz="2000" b="1" dirty="0"/>
                    </a:p>
                  </a:txBody>
                  <a:tcPr marT="45696" marB="456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Experimenting</a:t>
                      </a:r>
                      <a:endParaRPr lang="en-US" sz="2000" b="1" dirty="0"/>
                    </a:p>
                  </a:txBody>
                  <a:tcPr marT="45696" marB="4569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C66A748-B7F8-D44B-AB0D-51F417234DAF}"/>
              </a:ext>
            </a:extLst>
          </p:cNvPr>
          <p:cNvSpPr txBox="1"/>
          <p:nvPr/>
        </p:nvSpPr>
        <p:spPr>
          <a:xfrm>
            <a:off x="3962400" y="2884488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X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A33B1CC-E3B5-4746-BD23-ACD442523D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5926224"/>
              </p:ext>
            </p:extLst>
          </p:nvPr>
        </p:nvGraphicFramePr>
        <p:xfrm>
          <a:off x="5057774" y="1828800"/>
          <a:ext cx="2867026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D9D3E1E-3B4A-0143-A9CC-09139C751A5D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633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D84F2-7D83-D944-95BB-608245010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59D0-931E-0B4C-B3E8-D52BE1C5D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5165726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Resilience is the ability to deal with high levels of challenge and disruption while maintaining high levels of effectiveness and well-being.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The workplace presents many challenges—demands for physical, mental, emotional and spiritual energy.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The four building blocks of resilience—calming, strategies, problem-solving, and energy, help individuals deal with challenges more effectively.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Resilience increases engagement by equipping people to reduce job demands and increase job resources.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Resilience “muscles” can be developed through practice. 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Within organizations, resilience can be developed at individual, team, and organizational levels.</a:t>
            </a:r>
          </a:p>
          <a:p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3A069A-031D-1340-8A7A-9F140F5D6C02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7645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Invitations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i="1" dirty="0"/>
              <a:t>Fueling Resilience</a:t>
            </a:r>
            <a:r>
              <a:rPr lang="en-US" dirty="0"/>
              <a:t> </a:t>
            </a:r>
            <a:r>
              <a:rPr lang="en-US" dirty="0" err="1"/>
              <a:t>ebook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Complimentary </a:t>
            </a:r>
            <a:r>
              <a:rPr lang="en-US" i="1" dirty="0"/>
              <a:t>Personal Resilience Profile</a:t>
            </a:r>
            <a:r>
              <a:rPr lang="en-US" dirty="0"/>
              <a:t> and debrief session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Newsletters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linda@resiliencealliance.com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Linda Hoopes</a:t>
            </a:r>
          </a:p>
          <a:p>
            <a:pPr marL="0" indent="0">
              <a:buNone/>
            </a:pPr>
            <a:r>
              <a:rPr lang="en-US" dirty="0"/>
              <a:t>Resilience Alliance</a:t>
            </a:r>
          </a:p>
          <a:p>
            <a:pPr marL="0" indent="0">
              <a:buNone/>
            </a:pPr>
            <a:r>
              <a:rPr lang="en-US" dirty="0"/>
              <a:t>315 W. Ponce de Leon Ave, Suite 750</a:t>
            </a:r>
          </a:p>
          <a:p>
            <a:pPr marL="0" indent="0">
              <a:buNone/>
            </a:pPr>
            <a:r>
              <a:rPr lang="en-US" dirty="0"/>
              <a:t>Decatur, GA 30030</a:t>
            </a:r>
          </a:p>
          <a:p>
            <a:pPr marL="0" indent="0">
              <a:buNone/>
            </a:pPr>
            <a:r>
              <a:rPr lang="en-US" dirty="0"/>
              <a:t>404-371-1011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C9AD68-65F2-5645-840F-2F991CB99DB3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498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B6C72-ACAC-1341-B853-5CC3B6D6E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Information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7C1C4F-DA76-1E49-800B-E58F9E25DEAD}"/>
              </a:ext>
            </a:extLst>
          </p:cNvPr>
          <p:cNvSpPr/>
          <p:nvPr/>
        </p:nvSpPr>
        <p:spPr>
          <a:xfrm>
            <a:off x="381000" y="304800"/>
            <a:ext cx="8382000" cy="6248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D6F055-E6D6-5F40-9239-7A892456AB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t="35443" r="20800" b="35807"/>
          <a:stretch/>
        </p:blipFill>
        <p:spPr>
          <a:xfrm>
            <a:off x="990600" y="2133600"/>
            <a:ext cx="3505200" cy="1752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53A583-1EAD-4D43-9D3E-B2E3ABF850D2}"/>
              </a:ext>
            </a:extLst>
          </p:cNvPr>
          <p:cNvSpPr txBox="1"/>
          <p:nvPr/>
        </p:nvSpPr>
        <p:spPr>
          <a:xfrm>
            <a:off x="1171575" y="3949703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Webinar-based Certification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E0D963E-9768-1A4D-9E0E-AC9B2E986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639" y="1600200"/>
            <a:ext cx="2707105" cy="4114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19905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450F9-DC3D-45B9-835A-A047B6F0C568}"/>
              </a:ext>
            </a:extLst>
          </p:cNvPr>
          <p:cNvSpPr txBox="1">
            <a:spLocks/>
          </p:cNvSpPr>
          <p:nvPr/>
        </p:nvSpPr>
        <p:spPr>
          <a:xfrm>
            <a:off x="381000" y="1308102"/>
            <a:ext cx="8022738" cy="1781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60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</a:br>
            <a:br>
              <a:rPr kumimoji="0" lang="en-US" sz="44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</a:br>
            <a:r>
              <a:rPr kumimoji="0" lang="en-US" sz="3600" b="1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Upcoming Events</a:t>
            </a:r>
            <a:br>
              <a:rPr kumimoji="0" lang="en-US" sz="4400" b="1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</a:br>
            <a:br>
              <a:rPr kumimoji="0" lang="en-US" sz="20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kumimoji="0" lang="en-US" sz="2000" b="0" i="0" u="none" strike="noStrike" kern="1200" cap="all" spc="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FEBRUARY 12</a:t>
            </a:r>
            <a:r>
              <a:rPr kumimoji="0" lang="en-US" sz="1400" b="0" i="0" u="none" strike="noStrike" kern="1200" cap="all" spc="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kumimoji="0" lang="en-US" sz="14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14</a:t>
            </a:r>
            <a:r>
              <a:rPr kumimoji="0" lang="en-US" sz="1400" b="0" i="0" u="none" strike="noStrike" kern="1200" cap="all" spc="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kumimoji="0" lang="en-US" sz="14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19</a:t>
            </a:r>
            <a:r>
              <a:rPr kumimoji="0" lang="en-US" sz="1400" b="0" i="0" u="none" strike="noStrike" kern="1200" cap="all" spc="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</a:t>
            </a:r>
            <a:r>
              <a:rPr kumimoji="0" lang="en-US" sz="14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21</a:t>
            </a:r>
            <a:r>
              <a:rPr kumimoji="0" lang="en-US" sz="1400" b="0" i="0" u="none" strike="noStrike" kern="1200" cap="all" spc="10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</a:t>
            </a:r>
            <a:r>
              <a:rPr kumimoji="0" lang="en-US" sz="14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Workshop series on Data Science for HR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MARCH 18th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HCG webinar: </a:t>
            </a:r>
            <a:r>
              <a:rPr kumimoji="0" lang="en-US" sz="1400" b="0" i="0" u="none" strike="noStrike" kern="1200" cap="none" spc="10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Talent Practices that Move the Needle on Diversity and Inclusion</a:t>
            </a:r>
            <a:br>
              <a:rPr kumimoji="0" lang="en-US" sz="14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kumimoji="0" lang="en-US" sz="14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kumimoji="0" lang="en-US" sz="1400" b="0" i="0" u="none" strike="noStrike" kern="1200" cap="all" spc="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all" spc="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 Condensed" panose="020B0606020104020203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</a:br>
            <a:br>
              <a:rPr kumimoji="0" lang="en-US" sz="12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</a:br>
            <a:br>
              <a:rPr kumimoji="0" lang="en-US" sz="12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</a:br>
            <a:br>
              <a:rPr kumimoji="0" lang="en-US" sz="1200" b="0" i="0" u="none" strike="noStrike" kern="1200" cap="all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</a:br>
            <a:endParaRPr kumimoji="0" lang="en-US" sz="6000" b="0" i="0" u="none" strike="noStrike" kern="1200" cap="all" spc="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 Condensed" panose="020B0606020104020203"/>
              <a:ea typeface="+mj-ea"/>
              <a:cs typeface="+mj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BB9CCE-3A18-44B2-B6A0-268D5029AB2A}"/>
              </a:ext>
            </a:extLst>
          </p:cNvPr>
          <p:cNvGrpSpPr/>
          <p:nvPr/>
        </p:nvGrpSpPr>
        <p:grpSpPr>
          <a:xfrm>
            <a:off x="4371300" y="4710374"/>
            <a:ext cx="3767770" cy="944446"/>
            <a:chOff x="5147629" y="4937579"/>
            <a:chExt cx="3767770" cy="944446"/>
          </a:xfrm>
        </p:grpSpPr>
        <p:sp>
          <p:nvSpPr>
            <p:cNvPr id="4" name="Text Box 26">
              <a:extLst>
                <a:ext uri="{FF2B5EF4-FFF2-40B4-BE49-F238E27FC236}">
                  <a16:creationId xmlns:a16="http://schemas.microsoft.com/office/drawing/2014/main" id="{29BDC35B-0041-4F8A-AB7B-82044E8E26A4}"/>
                </a:ext>
              </a:extLst>
            </p:cNvPr>
            <p:cNvSpPr txBox="1"/>
            <p:nvPr/>
          </p:nvSpPr>
          <p:spPr>
            <a:xfrm>
              <a:off x="5339619" y="5228371"/>
              <a:ext cx="3575780" cy="549924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51435" tIns="25718" rIns="51435" bIns="2571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83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56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www.linkedin.com/company/human-capital-growth</a:t>
              </a:r>
            </a:p>
            <a:p>
              <a:pPr marL="0" marR="0" lvl="0" indent="0" algn="l" defTabSz="685783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56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@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hcgtm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685783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56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  <a:p>
              <a:pPr marL="0" marR="0" lvl="0" indent="0" algn="l" defTabSz="685783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56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  <a:p>
              <a:pPr marL="0" marR="0" lvl="0" indent="0" algn="l" defTabSz="685783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56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  <a:p>
              <a:pPr marL="0" marR="0" lvl="0" indent="0" algn="l" defTabSz="685783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56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  <a:p>
              <a:pPr marL="0" marR="0" lvl="0" indent="0" algn="l" defTabSz="685783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56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  <a:p>
              <a:pPr marL="0" marR="0" lvl="0" indent="0" algn="l" defTabSz="685783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56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  <a:p>
              <a:pPr marL="0" marR="0" lvl="0" indent="0" algn="l" defTabSz="685783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56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pic>
          <p:nvPicPr>
            <p:cNvPr id="5" name="Picture 4" descr="C:\Users\sarka\Dropbox (HCG)\Website images\icons\1486440392_linkedin.png">
              <a:hlinkClick r:id="rId2"/>
              <a:extLst>
                <a:ext uri="{FF2B5EF4-FFF2-40B4-BE49-F238E27FC236}">
                  <a16:creationId xmlns:a16="http://schemas.microsoft.com/office/drawing/2014/main" id="{46884A53-A8DF-470A-A519-CF5219D3CA23}"/>
                </a:ext>
              </a:extLst>
            </p:cNvPr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7629" y="5314805"/>
              <a:ext cx="205740" cy="2057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5" descr="C:\Users\sarka\Dropbox (HCG)\Website images\icons\1486440209_twitter.png">
              <a:hlinkClick r:id="rId4"/>
              <a:extLst>
                <a:ext uri="{FF2B5EF4-FFF2-40B4-BE49-F238E27FC236}">
                  <a16:creationId xmlns:a16="http://schemas.microsoft.com/office/drawing/2014/main" id="{D3AD450E-F97F-4A44-86E9-E5A1A1C9B7FB}"/>
                </a:ext>
              </a:extLst>
            </p:cNvPr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2591" y="5676285"/>
              <a:ext cx="205740" cy="2057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560F77A-3121-4558-AD6F-220109DC0E86}"/>
                </a:ext>
              </a:extLst>
            </p:cNvPr>
            <p:cNvSpPr/>
            <p:nvPr/>
          </p:nvSpPr>
          <p:spPr>
            <a:xfrm>
              <a:off x="5171304" y="4937579"/>
              <a:ext cx="1024832" cy="3820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685783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56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FOLLOW US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56FB8EA-C692-426D-A671-30FF8B5AD6C8}"/>
              </a:ext>
            </a:extLst>
          </p:cNvPr>
          <p:cNvGrpSpPr/>
          <p:nvPr/>
        </p:nvGrpSpPr>
        <p:grpSpPr>
          <a:xfrm>
            <a:off x="533400" y="3512879"/>
            <a:ext cx="3575780" cy="2156724"/>
            <a:chOff x="5171304" y="2182512"/>
            <a:chExt cx="3188044" cy="2156724"/>
          </a:xfrm>
        </p:grpSpPr>
        <p:pic>
          <p:nvPicPr>
            <p:cNvPr id="9" name="Picture 8" descr="C:\Users\sarka\Dropbox (HCG)\Website images\icons\1486440261_mail_email_envelope_send_message.png">
              <a:hlinkClick r:id="rId6"/>
              <a:extLst>
                <a:ext uri="{FF2B5EF4-FFF2-40B4-BE49-F238E27FC236}">
                  <a16:creationId xmlns:a16="http://schemas.microsoft.com/office/drawing/2014/main" id="{034DC565-362A-40A0-A836-05935EA4D9B3}"/>
                </a:ext>
              </a:extLst>
            </p:cNvPr>
            <p:cNvPicPr/>
            <p:nvPr/>
          </p:nvPicPr>
          <p:blipFill>
            <a:blip r:embed="rId7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7118" y="3916911"/>
              <a:ext cx="245845" cy="3370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028444-17CB-45B4-9103-36C82A9AD6D1}"/>
                </a:ext>
              </a:extLst>
            </p:cNvPr>
            <p:cNvSpPr/>
            <p:nvPr/>
          </p:nvSpPr>
          <p:spPr>
            <a:xfrm>
              <a:off x="5900815" y="3852230"/>
              <a:ext cx="2140687" cy="3407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685783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56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insights@humancapitalgrowth.com</a:t>
              </a:r>
              <a:endPara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0ADE2E5-EF91-40F9-8395-4C1077617F14}"/>
                </a:ext>
              </a:extLst>
            </p:cNvPr>
            <p:cNvSpPr/>
            <p:nvPr/>
          </p:nvSpPr>
          <p:spPr>
            <a:xfrm>
              <a:off x="5704348" y="2716570"/>
              <a:ext cx="2196414" cy="32316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6857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SIGN-UP 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62C68D9-C75C-464F-9C98-CD540FB1E6A1}"/>
                </a:ext>
              </a:extLst>
            </p:cNvPr>
            <p:cNvSpPr/>
            <p:nvPr/>
          </p:nvSpPr>
          <p:spPr>
            <a:xfrm>
              <a:off x="5667118" y="3039735"/>
              <a:ext cx="260808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6857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Evidence-based insights on trending topics in talent management</a:t>
              </a:r>
            </a:p>
            <a:p>
              <a:pPr marL="0" marR="0" lvl="0" indent="0" algn="l" defTabSz="6857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Times New Roman" panose="02020603050405020304" pitchFamily="18" charset="0"/>
                </a:rPr>
                <a:t>WEBINARS, PODCASTS, BLOGS, EBOOKS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8671EB-5E2E-41B0-8E4E-9FFA29B06FCB}"/>
                </a:ext>
              </a:extLst>
            </p:cNvPr>
            <p:cNvSpPr/>
            <p:nvPr/>
          </p:nvSpPr>
          <p:spPr>
            <a:xfrm>
              <a:off x="5773096" y="2325825"/>
              <a:ext cx="20589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857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HCG Talent Updates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BD93AEE-0FF6-4394-A8EB-248FA0740598}"/>
                </a:ext>
              </a:extLst>
            </p:cNvPr>
            <p:cNvSpPr/>
            <p:nvPr/>
          </p:nvSpPr>
          <p:spPr>
            <a:xfrm>
              <a:off x="5171304" y="2182512"/>
              <a:ext cx="3188044" cy="2156724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7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377389E1-782B-401E-8432-68B7F31B3FA3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606" y="6197205"/>
            <a:ext cx="1647137" cy="34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851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" action="ppaction://macro?name=OnSlideShowPageChang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852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9652" y="1430594"/>
            <a:ext cx="35101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Thank You!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474958-11BC-444E-A984-A6F5E63A9BD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606" y="6197205"/>
            <a:ext cx="1647137" cy="34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73854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itle and text">
  <a:themeElements>
    <a:clrScheme name="Resilience Alliance v1">
      <a:dk1>
        <a:srgbClr val="000000"/>
      </a:dk1>
      <a:lt1>
        <a:srgbClr val="FFFFFF"/>
      </a:lt1>
      <a:dk2>
        <a:srgbClr val="1B2A5D"/>
      </a:dk2>
      <a:lt2>
        <a:srgbClr val="1391A9"/>
      </a:lt2>
      <a:accent1>
        <a:srgbClr val="1B2A5D"/>
      </a:accent1>
      <a:accent2>
        <a:srgbClr val="1391A9"/>
      </a:accent2>
      <a:accent3>
        <a:srgbClr val="FC6425"/>
      </a:accent3>
      <a:accent4>
        <a:srgbClr val="AC1950"/>
      </a:accent4>
      <a:accent5>
        <a:srgbClr val="65AD47"/>
      </a:accent5>
      <a:accent6>
        <a:srgbClr val="E52732"/>
      </a:accent6>
      <a:hlink>
        <a:srgbClr val="00619C"/>
      </a:hlink>
      <a:folHlink>
        <a:srgbClr val="AC195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00619C"/>
    </a:custClr>
  </a:custClrLst>
  <a:extLst>
    <a:ext uri="{05A4C25C-085E-4340-85A3-A5531E510DB2}">
      <thm15:themeFamily xmlns:thm15="http://schemas.microsoft.com/office/thememl/2012/main" name="Resilience V4 Ideas" id="{A35149EF-2D38-411B-9C76-0A56AE90CBCB}" vid="{3845BF46-94A9-44E9-A84F-BB4870508C1A}"/>
    </a:ext>
  </a:extLst>
</a:theme>
</file>

<file path=ppt/theme/theme2.xml><?xml version="1.0" encoding="utf-8"?>
<a:theme xmlns:a="http://schemas.openxmlformats.org/drawingml/2006/main" name="1_Title and tex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00619C"/>
    </a:custClr>
  </a:custClrLst>
  <a:extLst>
    <a:ext uri="{05A4C25C-085E-4340-85A3-A5531E510DB2}">
      <thm15:themeFamily xmlns:thm15="http://schemas.microsoft.com/office/thememl/2012/main" name="Resilience V4 Ideas" id="{A35149EF-2D38-411B-9C76-0A56AE90CBCB}" vid="{3845BF46-94A9-44E9-A84F-BB4870508C1A}"/>
    </a:ext>
  </a:extLst>
</a:theme>
</file>

<file path=ppt/theme/theme3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7441C21-1B56-524F-989B-BF2D24BE6BF4}">
  <we:reference id="wa104178141" version="3.1.7.1" store="en-US" storeType="OMEX"/>
  <we:alternateReferences>
    <we:reference id="wa104178141" version="3.1.7.1" store="wa10417814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Resilience V5 Ideas</Template>
  <TotalTime>4246</TotalTime>
  <Words>1671</Words>
  <Application>Microsoft Office PowerPoint</Application>
  <PresentationFormat>On-screen Show (4:3)</PresentationFormat>
  <Paragraphs>386</Paragraphs>
  <Slides>40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56" baseType="lpstr">
      <vt:lpstr>Arial</vt:lpstr>
      <vt:lpstr>Arial Black</vt:lpstr>
      <vt:lpstr>Calibri</vt:lpstr>
      <vt:lpstr>Calibri Light</vt:lpstr>
      <vt:lpstr>Century Gothic</vt:lpstr>
      <vt:lpstr>Corbel</vt:lpstr>
      <vt:lpstr>Glegoo</vt:lpstr>
      <vt:lpstr>Source Sans Pro</vt:lpstr>
      <vt:lpstr>Tw Cen MT</vt:lpstr>
      <vt:lpstr>Tw Cen MT Condensed</vt:lpstr>
      <vt:lpstr>Wingdings</vt:lpstr>
      <vt:lpstr>Wingdings 2</vt:lpstr>
      <vt:lpstr>Wingdings 3</vt:lpstr>
      <vt:lpstr>Title and text</vt:lpstr>
      <vt:lpstr>1_Title and text</vt:lpstr>
      <vt:lpstr>Integral</vt:lpstr>
      <vt:lpstr>PowerPoint Presentation</vt:lpstr>
      <vt:lpstr>PowerPoint Presentation</vt:lpstr>
      <vt:lpstr>PowerPoint Presentation</vt:lpstr>
      <vt:lpstr>Evidence-based Analyses Webinars, Podcasts, Blogs, eBooks </vt:lpstr>
      <vt:lpstr>Certification Tracks for HR  The New HR Skillset  Business-focused, science-informed, analytics driven</vt:lpstr>
      <vt:lpstr>PowerPoint Presentation</vt:lpstr>
      <vt:lpstr>HCG webinar Talent Practices that Move the needle on Diversity and Inclusion</vt:lpstr>
      <vt:lpstr>About Me</vt:lpstr>
      <vt:lpstr>Agenda</vt:lpstr>
      <vt:lpstr>Human Energy is a Strategic Resource</vt:lpstr>
      <vt:lpstr>Resilience: What and Why?</vt:lpstr>
      <vt:lpstr>What is Resilience?</vt:lpstr>
      <vt:lpstr>Challenge</vt:lpstr>
      <vt:lpstr>Challenges Use Energy</vt:lpstr>
      <vt:lpstr>Adversity</vt:lpstr>
      <vt:lpstr>Four Building Blocks of Resilience</vt:lpstr>
      <vt:lpstr>Calming</vt:lpstr>
      <vt:lpstr>Reframing</vt:lpstr>
      <vt:lpstr>Solving Problems</vt:lpstr>
      <vt:lpstr>Managing Energy</vt:lpstr>
      <vt:lpstr>Connections to Engagement</vt:lpstr>
      <vt:lpstr>The Opposite of Engagement</vt:lpstr>
      <vt:lpstr>Job Demands/Resources Model</vt:lpstr>
      <vt:lpstr>Each Leads to Different Outcomes</vt:lpstr>
      <vt:lpstr>Resilience Enables Engagement</vt:lpstr>
      <vt:lpstr>Leader Resilience</vt:lpstr>
      <vt:lpstr>Building Your Own Resilience</vt:lpstr>
      <vt:lpstr>Resilience: The Big Picture</vt:lpstr>
      <vt:lpstr>Resilient Outcomes</vt:lpstr>
      <vt:lpstr>PowerPoint Presentation</vt:lpstr>
      <vt:lpstr>Growing Resilience in Organizations</vt:lpstr>
      <vt:lpstr>Three Levels of Application</vt:lpstr>
      <vt:lpstr>Leader Coaching</vt:lpstr>
      <vt:lpstr>Team Development</vt:lpstr>
      <vt:lpstr>PowerPoint Presentation</vt:lpstr>
      <vt:lpstr>Summary</vt:lpstr>
      <vt:lpstr>Three Invitations</vt:lpstr>
      <vt:lpstr>Additional Information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Page</dc:title>
  <dc:creator>Janice Summers</dc:creator>
  <dc:description>ST8-006</dc:description>
  <cp:lastModifiedBy>Manasa Bharadwaj</cp:lastModifiedBy>
  <cp:revision>191</cp:revision>
  <cp:lastPrinted>2020-01-26T18:17:03Z</cp:lastPrinted>
  <dcterms:created xsi:type="dcterms:W3CDTF">2018-01-11T17:22:38Z</dcterms:created>
  <dcterms:modified xsi:type="dcterms:W3CDTF">2020-01-29T09:00:57Z</dcterms:modified>
</cp:coreProperties>
</file>