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 id="2147483715" r:id="rId2"/>
  </p:sldMasterIdLst>
  <p:notesMasterIdLst>
    <p:notesMasterId r:id="rId31"/>
  </p:notesMasterIdLst>
  <p:sldIdLst>
    <p:sldId id="1009" r:id="rId3"/>
    <p:sldId id="995" r:id="rId4"/>
    <p:sldId id="273" r:id="rId5"/>
    <p:sldId id="295" r:id="rId6"/>
    <p:sldId id="347" r:id="rId7"/>
    <p:sldId id="348" r:id="rId8"/>
    <p:sldId id="996" r:id="rId9"/>
    <p:sldId id="358" r:id="rId10"/>
    <p:sldId id="1005" r:id="rId11"/>
    <p:sldId id="359" r:id="rId12"/>
    <p:sldId id="321" r:id="rId13"/>
    <p:sldId id="360" r:id="rId14"/>
    <p:sldId id="361" r:id="rId15"/>
    <p:sldId id="990" r:id="rId16"/>
    <p:sldId id="362" r:id="rId17"/>
    <p:sldId id="1002" r:id="rId18"/>
    <p:sldId id="991" r:id="rId19"/>
    <p:sldId id="494" r:id="rId20"/>
    <p:sldId id="1004" r:id="rId21"/>
    <p:sldId id="363" r:id="rId22"/>
    <p:sldId id="992" r:id="rId23"/>
    <p:sldId id="364" r:id="rId24"/>
    <p:sldId id="993" r:id="rId25"/>
    <p:sldId id="1003" r:id="rId26"/>
    <p:sldId id="1010" r:id="rId27"/>
    <p:sldId id="989" r:id="rId28"/>
    <p:sldId id="342" r:id="rId29"/>
    <p:sldId id="860" r:id="rId30"/>
  </p:sldIdLst>
  <p:sldSz cx="12192000" cy="6858000"/>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51A69"/>
    <a:srgbClr val="0F5DBC"/>
    <a:srgbClr val="FF633F"/>
    <a:srgbClr val="18427D"/>
    <a:srgbClr val="03AE4E"/>
    <a:srgbClr val="0F5CB9"/>
    <a:srgbClr val="FFC001"/>
    <a:srgbClr val="F2F2F2"/>
    <a:srgbClr val="DCDCDC"/>
    <a:srgbClr val="FE22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3720" autoAdjust="0"/>
    <p:restoredTop sz="79371" autoAdjust="0"/>
  </p:normalViewPr>
  <p:slideViewPr>
    <p:cSldViewPr snapToGrid="0">
      <p:cViewPr varScale="1">
        <p:scale>
          <a:sx n="68" d="100"/>
          <a:sy n="68" d="100"/>
        </p:scale>
        <p:origin x="918" y="54"/>
      </p:cViewPr>
      <p:guideLst>
        <p:guide orient="horz" pos="2160"/>
        <p:guide pos="3816"/>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oleObject" Target="file:///F:\Dropbox%20(HCG)\HCG_%20Webinars\23.%20Diversity%20and%20Inclusion_Part%202\Reports\Working%20file.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B51A6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Charts!$B$29:$B$35</c:f>
              <c:strCache>
                <c:ptCount val="7"/>
                <c:pt idx="0">
                  <c:v>Attracting a diverse candidate pool</c:v>
                </c:pt>
                <c:pt idx="1">
                  <c:v>Diversity training for leaders</c:v>
                </c:pt>
                <c:pt idx="2">
                  <c:v>Diversity training for all employees</c:v>
                </c:pt>
                <c:pt idx="3">
                  <c:v>Micro aggression training</c:v>
                </c:pt>
                <c:pt idx="4">
                  <c:v>Pay equalization across genders</c:v>
                </c:pt>
                <c:pt idx="5">
                  <c:v>Career opportunity equalization across gender and race</c:v>
                </c:pt>
                <c:pt idx="6">
                  <c:v>Work-life programs</c:v>
                </c:pt>
              </c:strCache>
            </c:strRef>
          </c:cat>
          <c:val>
            <c:numRef>
              <c:f>Charts!$C$29:$C$35</c:f>
              <c:numCache>
                <c:formatCode>0%</c:formatCode>
                <c:ptCount val="7"/>
                <c:pt idx="0">
                  <c:v>0.78301886792452835</c:v>
                </c:pt>
                <c:pt idx="1">
                  <c:v>0.47169811320754718</c:v>
                </c:pt>
                <c:pt idx="2">
                  <c:v>0.41509433962264153</c:v>
                </c:pt>
                <c:pt idx="3">
                  <c:v>0.11320754716981132</c:v>
                </c:pt>
                <c:pt idx="4">
                  <c:v>0.33962264150943394</c:v>
                </c:pt>
                <c:pt idx="5">
                  <c:v>0.31132075471698112</c:v>
                </c:pt>
                <c:pt idx="6">
                  <c:v>0.41509433962264153</c:v>
                </c:pt>
              </c:numCache>
            </c:numRef>
          </c:val>
          <c:extLst>
            <c:ext xmlns:c16="http://schemas.microsoft.com/office/drawing/2014/chart" uri="{C3380CC4-5D6E-409C-BE32-E72D297353CC}">
              <c16:uniqueId val="{00000000-0EBB-42B3-93CD-90024DE284E6}"/>
            </c:ext>
          </c:extLst>
        </c:ser>
        <c:dLbls>
          <c:showLegendKey val="0"/>
          <c:showVal val="1"/>
          <c:showCatName val="0"/>
          <c:showSerName val="0"/>
          <c:showPercent val="0"/>
          <c:showBubbleSize val="0"/>
        </c:dLbls>
        <c:gapWidth val="150"/>
        <c:axId val="384716856"/>
        <c:axId val="516353120"/>
      </c:barChart>
      <c:catAx>
        <c:axId val="384716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6353120"/>
        <c:crosses val="autoZero"/>
        <c:auto val="1"/>
        <c:lblAlgn val="ctr"/>
        <c:lblOffset val="100"/>
        <c:noMultiLvlLbl val="0"/>
      </c:catAx>
      <c:valAx>
        <c:axId val="516353120"/>
        <c:scaling>
          <c:orientation val="minMax"/>
        </c:scaling>
        <c:delete val="1"/>
        <c:axPos val="l"/>
        <c:numFmt formatCode="0%" sourceLinked="1"/>
        <c:majorTickMark val="none"/>
        <c:minorTickMark val="none"/>
        <c:tickLblPos val="nextTo"/>
        <c:crossAx val="3847168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9DF274-DCF5-4C48-86DF-436719D7C299}"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4CFB334B-9FAB-4429-8F2C-997BD62334EE}">
      <dgm:prSet phldrT="[Text]" custT="1"/>
      <dgm:spPr>
        <a:solidFill>
          <a:schemeClr val="tx2">
            <a:lumMod val="20000"/>
            <a:lumOff val="80000"/>
          </a:schemeClr>
        </a:solidFill>
      </dgm:spPr>
      <dgm:t>
        <a:bodyPr/>
        <a:lstStyle/>
        <a:p>
          <a:r>
            <a:rPr lang="en-US" sz="1400" b="1" dirty="0">
              <a:solidFill>
                <a:schemeClr val="tx1"/>
              </a:solidFill>
            </a:rPr>
            <a:t>Strengthens Recruitment,  Retention,&amp;  Advancement</a:t>
          </a:r>
        </a:p>
      </dgm:t>
    </dgm:pt>
    <dgm:pt modelId="{F6E9D7F0-D04A-4C19-BEFF-A976F61A4DB1}" type="parTrans" cxnId="{B992A832-698B-406B-852D-112A4F1B1E4B}">
      <dgm:prSet/>
      <dgm:spPr>
        <a:ln w="76200">
          <a:solidFill>
            <a:srgbClr val="0F5DBC"/>
          </a:solidFill>
        </a:ln>
      </dgm:spPr>
      <dgm:t>
        <a:bodyPr/>
        <a:lstStyle/>
        <a:p>
          <a:endParaRPr lang="en-US"/>
        </a:p>
      </dgm:t>
    </dgm:pt>
    <dgm:pt modelId="{C13A60C9-1C50-4C1A-90CE-BDE5AD49532E}" type="sibTrans" cxnId="{B992A832-698B-406B-852D-112A4F1B1E4B}">
      <dgm:prSet/>
      <dgm:spPr/>
      <dgm:t>
        <a:bodyPr/>
        <a:lstStyle/>
        <a:p>
          <a:endParaRPr lang="en-US"/>
        </a:p>
      </dgm:t>
    </dgm:pt>
    <dgm:pt modelId="{D71D595F-EDE6-4EC1-9CF1-A4970DE57C00}">
      <dgm:prSet phldrT="[Text]" custT="1"/>
      <dgm:spPr>
        <a:solidFill>
          <a:schemeClr val="accent3">
            <a:lumMod val="60000"/>
            <a:lumOff val="40000"/>
          </a:schemeClr>
        </a:solidFill>
      </dgm:spPr>
      <dgm:t>
        <a:bodyPr/>
        <a:lstStyle/>
        <a:p>
          <a:r>
            <a:rPr lang="en-US" sz="1400" b="1" dirty="0">
              <a:solidFill>
                <a:schemeClr val="tx1"/>
              </a:solidFill>
            </a:rPr>
            <a:t>Marketing &amp;</a:t>
          </a:r>
        </a:p>
        <a:p>
          <a:r>
            <a:rPr lang="en-US" sz="1400" b="1" dirty="0">
              <a:solidFill>
                <a:schemeClr val="tx1"/>
              </a:solidFill>
            </a:rPr>
            <a:t>Branding</a:t>
          </a:r>
        </a:p>
      </dgm:t>
    </dgm:pt>
    <dgm:pt modelId="{F9C24915-84A4-4B36-AB3D-4464AD048C2A}" type="parTrans" cxnId="{9511B091-2339-40DB-A210-F7E0BA148802}">
      <dgm:prSet/>
      <dgm:spPr>
        <a:ln w="76200">
          <a:solidFill>
            <a:srgbClr val="0F5DBC"/>
          </a:solidFill>
        </a:ln>
      </dgm:spPr>
      <dgm:t>
        <a:bodyPr/>
        <a:lstStyle/>
        <a:p>
          <a:endParaRPr lang="en-US"/>
        </a:p>
      </dgm:t>
    </dgm:pt>
    <dgm:pt modelId="{857BF8B1-DD5B-4A5F-820D-CA7E5473C2F5}" type="sibTrans" cxnId="{9511B091-2339-40DB-A210-F7E0BA148802}">
      <dgm:prSet/>
      <dgm:spPr/>
      <dgm:t>
        <a:bodyPr/>
        <a:lstStyle/>
        <a:p>
          <a:endParaRPr lang="en-US"/>
        </a:p>
      </dgm:t>
    </dgm:pt>
    <dgm:pt modelId="{8C641BEE-9D22-4D3F-95AE-FE5B676C00A1}">
      <dgm:prSet phldrT="[Text]" custT="1"/>
      <dgm:spPr>
        <a:solidFill>
          <a:schemeClr val="accent4"/>
        </a:solidFill>
      </dgm:spPr>
      <dgm:t>
        <a:bodyPr/>
        <a:lstStyle/>
        <a:p>
          <a:r>
            <a:rPr lang="en-US" sz="1400" b="1" dirty="0">
              <a:solidFill>
                <a:schemeClr val="tx1"/>
              </a:solidFill>
            </a:rPr>
            <a:t>Expands and enriches business customer  base</a:t>
          </a:r>
        </a:p>
      </dgm:t>
    </dgm:pt>
    <dgm:pt modelId="{C2CF61E9-FEF2-4FC4-99D4-A22F0BE3D54E}" type="parTrans" cxnId="{C74D4FE1-9B9D-4B1E-8A31-6A0F307109B2}">
      <dgm:prSet/>
      <dgm:spPr>
        <a:ln w="76200">
          <a:solidFill>
            <a:srgbClr val="0F5DBC"/>
          </a:solidFill>
        </a:ln>
      </dgm:spPr>
      <dgm:t>
        <a:bodyPr/>
        <a:lstStyle/>
        <a:p>
          <a:endParaRPr lang="en-US"/>
        </a:p>
      </dgm:t>
    </dgm:pt>
    <dgm:pt modelId="{4121057B-E813-455F-B396-80826F79B8E1}" type="sibTrans" cxnId="{C74D4FE1-9B9D-4B1E-8A31-6A0F307109B2}">
      <dgm:prSet/>
      <dgm:spPr/>
      <dgm:t>
        <a:bodyPr/>
        <a:lstStyle/>
        <a:p>
          <a:endParaRPr lang="en-US"/>
        </a:p>
      </dgm:t>
    </dgm:pt>
    <dgm:pt modelId="{AB32A895-2DA2-40F4-9A3E-3F30AC16F365}">
      <dgm:prSet custT="1"/>
      <dgm:spPr>
        <a:solidFill>
          <a:schemeClr val="accent6">
            <a:lumMod val="40000"/>
            <a:lumOff val="60000"/>
          </a:schemeClr>
        </a:solidFill>
      </dgm:spPr>
      <dgm:t>
        <a:bodyPr/>
        <a:lstStyle/>
        <a:p>
          <a:r>
            <a:rPr lang="en-US" sz="1400" b="1" dirty="0">
              <a:solidFill>
                <a:schemeClr val="tx1"/>
              </a:solidFill>
            </a:rPr>
            <a:t>Increases Employee Engagement &amp; Training </a:t>
          </a:r>
        </a:p>
      </dgm:t>
    </dgm:pt>
    <dgm:pt modelId="{4E40A522-BD78-4E1A-99E5-91948A4B8663}" type="parTrans" cxnId="{E6626F47-46DE-4038-B564-7C61100DE44E}">
      <dgm:prSet/>
      <dgm:spPr>
        <a:ln w="76200">
          <a:solidFill>
            <a:srgbClr val="0F5DBC"/>
          </a:solidFill>
        </a:ln>
      </dgm:spPr>
      <dgm:t>
        <a:bodyPr/>
        <a:lstStyle/>
        <a:p>
          <a:endParaRPr lang="en-US"/>
        </a:p>
      </dgm:t>
    </dgm:pt>
    <dgm:pt modelId="{2B4EA0FB-796F-4157-B74F-C7F90B3D6273}" type="sibTrans" cxnId="{E6626F47-46DE-4038-B564-7C61100DE44E}">
      <dgm:prSet/>
      <dgm:spPr/>
      <dgm:t>
        <a:bodyPr/>
        <a:lstStyle/>
        <a:p>
          <a:endParaRPr lang="en-US"/>
        </a:p>
      </dgm:t>
    </dgm:pt>
    <dgm:pt modelId="{8B3554E2-0254-4D51-8547-C847D7824379}">
      <dgm:prSet/>
      <dgm:spPr>
        <a:solidFill>
          <a:schemeClr val="accent1">
            <a:lumMod val="60000"/>
            <a:lumOff val="40000"/>
          </a:schemeClr>
        </a:solidFill>
      </dgm:spPr>
      <dgm:t>
        <a:bodyPr/>
        <a:lstStyle/>
        <a:p>
          <a:r>
            <a:rPr lang="en-US" b="1" dirty="0">
              <a:solidFill>
                <a:schemeClr val="tx1"/>
              </a:solidFill>
            </a:rPr>
            <a:t>Increases Drives Individual  and Organization Performance</a:t>
          </a:r>
        </a:p>
      </dgm:t>
    </dgm:pt>
    <dgm:pt modelId="{40A52679-5C91-4BC0-82DC-DA83844C6E14}" type="parTrans" cxnId="{61F76405-95B5-42E7-B563-372959B40EBC}">
      <dgm:prSet/>
      <dgm:spPr>
        <a:ln w="76200">
          <a:solidFill>
            <a:srgbClr val="0F5DBC"/>
          </a:solidFill>
        </a:ln>
      </dgm:spPr>
      <dgm:t>
        <a:bodyPr/>
        <a:lstStyle/>
        <a:p>
          <a:endParaRPr lang="en-US"/>
        </a:p>
      </dgm:t>
    </dgm:pt>
    <dgm:pt modelId="{7592824F-9FD6-4971-B04D-1A9FC3781316}" type="sibTrans" cxnId="{61F76405-95B5-42E7-B563-372959B40EBC}">
      <dgm:prSet/>
      <dgm:spPr/>
      <dgm:t>
        <a:bodyPr/>
        <a:lstStyle/>
        <a:p>
          <a:endParaRPr lang="en-US"/>
        </a:p>
      </dgm:t>
    </dgm:pt>
    <dgm:pt modelId="{224F62FB-F8D2-4978-96E1-CE37B864AC81}" type="pres">
      <dgm:prSet presAssocID="{EA9DF274-DCF5-4C48-86DF-436719D7C299}" presName="composite" presStyleCnt="0">
        <dgm:presLayoutVars>
          <dgm:chMax val="5"/>
          <dgm:dir/>
          <dgm:animLvl val="ctr"/>
          <dgm:resizeHandles val="exact"/>
        </dgm:presLayoutVars>
      </dgm:prSet>
      <dgm:spPr/>
    </dgm:pt>
    <dgm:pt modelId="{39A46655-CFC3-4E45-A9AF-CD5488ADAAD3}" type="pres">
      <dgm:prSet presAssocID="{EA9DF274-DCF5-4C48-86DF-436719D7C299}" presName="cycle" presStyleCnt="0"/>
      <dgm:spPr/>
    </dgm:pt>
    <dgm:pt modelId="{A26D8D27-0FB1-41A8-B6BA-B6F31FBBF712}" type="pres">
      <dgm:prSet presAssocID="{EA9DF274-DCF5-4C48-86DF-436719D7C299}" presName="centerShape" presStyleCnt="0"/>
      <dgm:spPr/>
    </dgm:pt>
    <dgm:pt modelId="{6FB0EE90-BED7-422F-948B-7CA204F070C9}" type="pres">
      <dgm:prSet presAssocID="{EA9DF274-DCF5-4C48-86DF-436719D7C299}" presName="connSite" presStyleLbl="node1" presStyleIdx="0" presStyleCnt="6"/>
      <dgm:spPr/>
    </dgm:pt>
    <dgm:pt modelId="{BDA08D90-F81A-4663-8C30-DBB13BAE7618}" type="pres">
      <dgm:prSet presAssocID="{EA9DF274-DCF5-4C48-86DF-436719D7C299}" presName="visible" presStyleLbl="node1" presStyleIdx="0" presStyleCnt="6" custScaleX="134602" custLinFactNeighborX="-8420" custLinFactNeighborY="-2248"/>
      <dgm:spPr/>
    </dgm:pt>
    <dgm:pt modelId="{08AAAD36-3EBF-46DB-9FDC-DDE90AEC963B}" type="pres">
      <dgm:prSet presAssocID="{F6E9D7F0-D04A-4C19-BEFF-A976F61A4DB1}" presName="Name25" presStyleLbl="parChTrans1D1" presStyleIdx="0" presStyleCnt="5"/>
      <dgm:spPr/>
    </dgm:pt>
    <dgm:pt modelId="{3D47F91B-E35B-47F7-8B3D-D52C5279916A}" type="pres">
      <dgm:prSet presAssocID="{4CFB334B-9FAB-4429-8F2C-997BD62334EE}" presName="node" presStyleCnt="0"/>
      <dgm:spPr/>
    </dgm:pt>
    <dgm:pt modelId="{2EA85F15-3464-4F7C-9E8B-18CA3C21BC12}" type="pres">
      <dgm:prSet presAssocID="{4CFB334B-9FAB-4429-8F2C-997BD62334EE}" presName="parentNode" presStyleLbl="node1" presStyleIdx="1" presStyleCnt="6" custScaleX="222759">
        <dgm:presLayoutVars>
          <dgm:chMax val="1"/>
          <dgm:bulletEnabled val="1"/>
        </dgm:presLayoutVars>
      </dgm:prSet>
      <dgm:spPr/>
    </dgm:pt>
    <dgm:pt modelId="{D0945671-D6C3-4203-B744-4DCF5EA50F14}" type="pres">
      <dgm:prSet presAssocID="{4CFB334B-9FAB-4429-8F2C-997BD62334EE}" presName="childNode" presStyleLbl="revTx" presStyleIdx="0" presStyleCnt="0">
        <dgm:presLayoutVars>
          <dgm:bulletEnabled val="1"/>
        </dgm:presLayoutVars>
      </dgm:prSet>
      <dgm:spPr/>
    </dgm:pt>
    <dgm:pt modelId="{4C3156A5-4FFB-4504-8F56-45570DCCF564}" type="pres">
      <dgm:prSet presAssocID="{F9C24915-84A4-4B36-AB3D-4464AD048C2A}" presName="Name25" presStyleLbl="parChTrans1D1" presStyleIdx="1" presStyleCnt="5"/>
      <dgm:spPr/>
    </dgm:pt>
    <dgm:pt modelId="{029219DA-1BBA-412C-BA4B-F43C7B5CBB2B}" type="pres">
      <dgm:prSet presAssocID="{D71D595F-EDE6-4EC1-9CF1-A4970DE57C00}" presName="node" presStyleCnt="0"/>
      <dgm:spPr/>
    </dgm:pt>
    <dgm:pt modelId="{06F91EDA-CD53-4248-8755-7EEC6A20ACDF}" type="pres">
      <dgm:prSet presAssocID="{D71D595F-EDE6-4EC1-9CF1-A4970DE57C00}" presName="parentNode" presStyleLbl="node1" presStyleIdx="2" presStyleCnt="6" custScaleX="222759" custLinFactNeighborX="49720" custLinFactNeighborY="-6978">
        <dgm:presLayoutVars>
          <dgm:chMax val="1"/>
          <dgm:bulletEnabled val="1"/>
        </dgm:presLayoutVars>
      </dgm:prSet>
      <dgm:spPr/>
    </dgm:pt>
    <dgm:pt modelId="{F6BB99FA-7FF3-4C41-BEEF-9964FA1321BD}" type="pres">
      <dgm:prSet presAssocID="{D71D595F-EDE6-4EC1-9CF1-A4970DE57C00}" presName="childNode" presStyleLbl="revTx" presStyleIdx="0" presStyleCnt="0">
        <dgm:presLayoutVars>
          <dgm:bulletEnabled val="1"/>
        </dgm:presLayoutVars>
      </dgm:prSet>
      <dgm:spPr/>
    </dgm:pt>
    <dgm:pt modelId="{23232539-DBA1-4462-9D22-237EA53AEA35}" type="pres">
      <dgm:prSet presAssocID="{C2CF61E9-FEF2-4FC4-99D4-A22F0BE3D54E}" presName="Name25" presStyleLbl="parChTrans1D1" presStyleIdx="2" presStyleCnt="5"/>
      <dgm:spPr/>
    </dgm:pt>
    <dgm:pt modelId="{3B1D076A-FC0E-43CB-B740-41D8211AEB2C}" type="pres">
      <dgm:prSet presAssocID="{8C641BEE-9D22-4D3F-95AE-FE5B676C00A1}" presName="node" presStyleCnt="0"/>
      <dgm:spPr/>
    </dgm:pt>
    <dgm:pt modelId="{925127FC-4EB4-4731-BC1E-E4022EB783AE}" type="pres">
      <dgm:prSet presAssocID="{8C641BEE-9D22-4D3F-95AE-FE5B676C00A1}" presName="parentNode" presStyleLbl="node1" presStyleIdx="3" presStyleCnt="6" custScaleX="222759" custLinFactNeighborX="62505" custLinFactNeighborY="4361">
        <dgm:presLayoutVars>
          <dgm:chMax val="1"/>
          <dgm:bulletEnabled val="1"/>
        </dgm:presLayoutVars>
      </dgm:prSet>
      <dgm:spPr/>
    </dgm:pt>
    <dgm:pt modelId="{01AC5636-0DF4-46E7-B7A2-9F39E74032CB}" type="pres">
      <dgm:prSet presAssocID="{8C641BEE-9D22-4D3F-95AE-FE5B676C00A1}" presName="childNode" presStyleLbl="revTx" presStyleIdx="0" presStyleCnt="0">
        <dgm:presLayoutVars>
          <dgm:bulletEnabled val="1"/>
        </dgm:presLayoutVars>
      </dgm:prSet>
      <dgm:spPr/>
    </dgm:pt>
    <dgm:pt modelId="{BE1430D3-7871-4082-828C-93A3168AAA2B}" type="pres">
      <dgm:prSet presAssocID="{4E40A522-BD78-4E1A-99E5-91948A4B8663}" presName="Name25" presStyleLbl="parChTrans1D1" presStyleIdx="3" presStyleCnt="5"/>
      <dgm:spPr/>
    </dgm:pt>
    <dgm:pt modelId="{67B9A5FA-EDAD-47BF-8D8A-27D63D464249}" type="pres">
      <dgm:prSet presAssocID="{AB32A895-2DA2-40F4-9A3E-3F30AC16F365}" presName="node" presStyleCnt="0"/>
      <dgm:spPr/>
    </dgm:pt>
    <dgm:pt modelId="{C3BF56DB-BBFB-48A9-83E0-550C7DBF2BAB}" type="pres">
      <dgm:prSet presAssocID="{AB32A895-2DA2-40F4-9A3E-3F30AC16F365}" presName="parentNode" presStyleLbl="node1" presStyleIdx="4" presStyleCnt="6" custScaleX="222759">
        <dgm:presLayoutVars>
          <dgm:chMax val="1"/>
          <dgm:bulletEnabled val="1"/>
        </dgm:presLayoutVars>
      </dgm:prSet>
      <dgm:spPr/>
    </dgm:pt>
    <dgm:pt modelId="{D8C28E70-3706-46D3-B328-5440096EA5AC}" type="pres">
      <dgm:prSet presAssocID="{AB32A895-2DA2-40F4-9A3E-3F30AC16F365}" presName="childNode" presStyleLbl="revTx" presStyleIdx="0" presStyleCnt="0">
        <dgm:presLayoutVars>
          <dgm:bulletEnabled val="1"/>
        </dgm:presLayoutVars>
      </dgm:prSet>
      <dgm:spPr/>
    </dgm:pt>
    <dgm:pt modelId="{55B3964A-858C-4433-884B-4C9C7480E66A}" type="pres">
      <dgm:prSet presAssocID="{40A52679-5C91-4BC0-82DC-DA83844C6E14}" presName="Name25" presStyleLbl="parChTrans1D1" presStyleIdx="4" presStyleCnt="5"/>
      <dgm:spPr/>
    </dgm:pt>
    <dgm:pt modelId="{EE4CCE54-5698-4FBB-AB07-D9D748FD6BFF}" type="pres">
      <dgm:prSet presAssocID="{8B3554E2-0254-4D51-8547-C847D7824379}" presName="node" presStyleCnt="0"/>
      <dgm:spPr/>
    </dgm:pt>
    <dgm:pt modelId="{90576A0D-8D73-4309-AE66-C0814F93BACA}" type="pres">
      <dgm:prSet presAssocID="{8B3554E2-0254-4D51-8547-C847D7824379}" presName="parentNode" presStyleLbl="node1" presStyleIdx="5" presStyleCnt="6" custScaleX="222759" custLinFactX="-6022" custLinFactNeighborX="-100000" custLinFactNeighborY="12858">
        <dgm:presLayoutVars>
          <dgm:chMax val="1"/>
          <dgm:bulletEnabled val="1"/>
        </dgm:presLayoutVars>
      </dgm:prSet>
      <dgm:spPr/>
    </dgm:pt>
    <dgm:pt modelId="{E987F6A5-B251-48A6-A006-A606319B6E99}" type="pres">
      <dgm:prSet presAssocID="{8B3554E2-0254-4D51-8547-C847D7824379}" presName="childNode" presStyleLbl="revTx" presStyleIdx="0" presStyleCnt="0">
        <dgm:presLayoutVars>
          <dgm:bulletEnabled val="1"/>
        </dgm:presLayoutVars>
      </dgm:prSet>
      <dgm:spPr/>
    </dgm:pt>
  </dgm:ptLst>
  <dgm:cxnLst>
    <dgm:cxn modelId="{61F76405-95B5-42E7-B563-372959B40EBC}" srcId="{EA9DF274-DCF5-4C48-86DF-436719D7C299}" destId="{8B3554E2-0254-4D51-8547-C847D7824379}" srcOrd="4" destOrd="0" parTransId="{40A52679-5C91-4BC0-82DC-DA83844C6E14}" sibTransId="{7592824F-9FD6-4971-B04D-1A9FC3781316}"/>
    <dgm:cxn modelId="{C4FDAF22-C813-45A8-A30C-38DDC37BE18A}" type="presOf" srcId="{F6E9D7F0-D04A-4C19-BEFF-A976F61A4DB1}" destId="{08AAAD36-3EBF-46DB-9FDC-DDE90AEC963B}" srcOrd="0" destOrd="0" presId="urn:microsoft.com/office/officeart/2005/8/layout/radial2"/>
    <dgm:cxn modelId="{B1235025-295B-4D84-8962-7CFFC9BC6469}" type="presOf" srcId="{8B3554E2-0254-4D51-8547-C847D7824379}" destId="{90576A0D-8D73-4309-AE66-C0814F93BACA}" srcOrd="0" destOrd="0" presId="urn:microsoft.com/office/officeart/2005/8/layout/radial2"/>
    <dgm:cxn modelId="{008F1728-F1AC-46E4-8BFC-1E65F5B1C195}" type="presOf" srcId="{8C641BEE-9D22-4D3F-95AE-FE5B676C00A1}" destId="{925127FC-4EB4-4731-BC1E-E4022EB783AE}" srcOrd="0" destOrd="0" presId="urn:microsoft.com/office/officeart/2005/8/layout/radial2"/>
    <dgm:cxn modelId="{8F225F29-169E-422E-B19C-09AB62A8A63A}" type="presOf" srcId="{4E40A522-BD78-4E1A-99E5-91948A4B8663}" destId="{BE1430D3-7871-4082-828C-93A3168AAA2B}" srcOrd="0" destOrd="0" presId="urn:microsoft.com/office/officeart/2005/8/layout/radial2"/>
    <dgm:cxn modelId="{B992A832-698B-406B-852D-112A4F1B1E4B}" srcId="{EA9DF274-DCF5-4C48-86DF-436719D7C299}" destId="{4CFB334B-9FAB-4429-8F2C-997BD62334EE}" srcOrd="0" destOrd="0" parTransId="{F6E9D7F0-D04A-4C19-BEFF-A976F61A4DB1}" sibTransId="{C13A60C9-1C50-4C1A-90CE-BDE5AD49532E}"/>
    <dgm:cxn modelId="{E42ABA39-31BC-40DD-9D2B-46A92C1B607E}" type="presOf" srcId="{C2CF61E9-FEF2-4FC4-99D4-A22F0BE3D54E}" destId="{23232539-DBA1-4462-9D22-237EA53AEA35}" srcOrd="0" destOrd="0" presId="urn:microsoft.com/office/officeart/2005/8/layout/radial2"/>
    <dgm:cxn modelId="{26A9E741-35E8-4830-8CB7-40013E7E2677}" type="presOf" srcId="{D71D595F-EDE6-4EC1-9CF1-A4970DE57C00}" destId="{06F91EDA-CD53-4248-8755-7EEC6A20ACDF}" srcOrd="0" destOrd="0" presId="urn:microsoft.com/office/officeart/2005/8/layout/radial2"/>
    <dgm:cxn modelId="{E6626F47-46DE-4038-B564-7C61100DE44E}" srcId="{EA9DF274-DCF5-4C48-86DF-436719D7C299}" destId="{AB32A895-2DA2-40F4-9A3E-3F30AC16F365}" srcOrd="3" destOrd="0" parTransId="{4E40A522-BD78-4E1A-99E5-91948A4B8663}" sibTransId="{2B4EA0FB-796F-4157-B74F-C7F90B3D6273}"/>
    <dgm:cxn modelId="{801A7C79-DC9C-48D2-B33A-60A627F9C7F6}" type="presOf" srcId="{F9C24915-84A4-4B36-AB3D-4464AD048C2A}" destId="{4C3156A5-4FFB-4504-8F56-45570DCCF564}" srcOrd="0" destOrd="0" presId="urn:microsoft.com/office/officeart/2005/8/layout/radial2"/>
    <dgm:cxn modelId="{B9ACDC83-FB58-4442-958C-00381B95BFBB}" type="presOf" srcId="{AB32A895-2DA2-40F4-9A3E-3F30AC16F365}" destId="{C3BF56DB-BBFB-48A9-83E0-550C7DBF2BAB}" srcOrd="0" destOrd="0" presId="urn:microsoft.com/office/officeart/2005/8/layout/radial2"/>
    <dgm:cxn modelId="{9511B091-2339-40DB-A210-F7E0BA148802}" srcId="{EA9DF274-DCF5-4C48-86DF-436719D7C299}" destId="{D71D595F-EDE6-4EC1-9CF1-A4970DE57C00}" srcOrd="1" destOrd="0" parTransId="{F9C24915-84A4-4B36-AB3D-4464AD048C2A}" sibTransId="{857BF8B1-DD5B-4A5F-820D-CA7E5473C2F5}"/>
    <dgm:cxn modelId="{FF2D8198-31E3-4D02-A970-50B68EEA9BD8}" type="presOf" srcId="{40A52679-5C91-4BC0-82DC-DA83844C6E14}" destId="{55B3964A-858C-4433-884B-4C9C7480E66A}" srcOrd="0" destOrd="0" presId="urn:microsoft.com/office/officeart/2005/8/layout/radial2"/>
    <dgm:cxn modelId="{49F8CAC8-5131-4C5A-884F-6AC959472CDF}" type="presOf" srcId="{EA9DF274-DCF5-4C48-86DF-436719D7C299}" destId="{224F62FB-F8D2-4978-96E1-CE37B864AC81}" srcOrd="0" destOrd="0" presId="urn:microsoft.com/office/officeart/2005/8/layout/radial2"/>
    <dgm:cxn modelId="{C1F5E5CD-9658-43E9-8B8B-52118EE3055C}" type="presOf" srcId="{4CFB334B-9FAB-4429-8F2C-997BD62334EE}" destId="{2EA85F15-3464-4F7C-9E8B-18CA3C21BC12}" srcOrd="0" destOrd="0" presId="urn:microsoft.com/office/officeart/2005/8/layout/radial2"/>
    <dgm:cxn modelId="{C74D4FE1-9B9D-4B1E-8A31-6A0F307109B2}" srcId="{EA9DF274-DCF5-4C48-86DF-436719D7C299}" destId="{8C641BEE-9D22-4D3F-95AE-FE5B676C00A1}" srcOrd="2" destOrd="0" parTransId="{C2CF61E9-FEF2-4FC4-99D4-A22F0BE3D54E}" sibTransId="{4121057B-E813-455F-B396-80826F79B8E1}"/>
    <dgm:cxn modelId="{D660C8E6-FB72-41EE-AA6E-411B542ADC81}" type="presParOf" srcId="{224F62FB-F8D2-4978-96E1-CE37B864AC81}" destId="{39A46655-CFC3-4E45-A9AF-CD5488ADAAD3}" srcOrd="0" destOrd="0" presId="urn:microsoft.com/office/officeart/2005/8/layout/radial2"/>
    <dgm:cxn modelId="{1A2C598A-57E7-416D-B8B5-7ED12FD9D324}" type="presParOf" srcId="{39A46655-CFC3-4E45-A9AF-CD5488ADAAD3}" destId="{A26D8D27-0FB1-41A8-B6BA-B6F31FBBF712}" srcOrd="0" destOrd="0" presId="urn:microsoft.com/office/officeart/2005/8/layout/radial2"/>
    <dgm:cxn modelId="{41A15A4F-D7B3-4AE1-8930-6EB073829E5B}" type="presParOf" srcId="{A26D8D27-0FB1-41A8-B6BA-B6F31FBBF712}" destId="{6FB0EE90-BED7-422F-948B-7CA204F070C9}" srcOrd="0" destOrd="0" presId="urn:microsoft.com/office/officeart/2005/8/layout/radial2"/>
    <dgm:cxn modelId="{F3ADD374-5317-4F9D-B690-11643AFF5D5A}" type="presParOf" srcId="{A26D8D27-0FB1-41A8-B6BA-B6F31FBBF712}" destId="{BDA08D90-F81A-4663-8C30-DBB13BAE7618}" srcOrd="1" destOrd="0" presId="urn:microsoft.com/office/officeart/2005/8/layout/radial2"/>
    <dgm:cxn modelId="{AD8FE5D9-5352-433A-B164-B10C2711FD38}" type="presParOf" srcId="{39A46655-CFC3-4E45-A9AF-CD5488ADAAD3}" destId="{08AAAD36-3EBF-46DB-9FDC-DDE90AEC963B}" srcOrd="1" destOrd="0" presId="urn:microsoft.com/office/officeart/2005/8/layout/radial2"/>
    <dgm:cxn modelId="{DD90B865-79EC-4105-8AAE-EDCCCA3FA6A4}" type="presParOf" srcId="{39A46655-CFC3-4E45-A9AF-CD5488ADAAD3}" destId="{3D47F91B-E35B-47F7-8B3D-D52C5279916A}" srcOrd="2" destOrd="0" presId="urn:microsoft.com/office/officeart/2005/8/layout/radial2"/>
    <dgm:cxn modelId="{8A0E010A-2157-41EF-8764-6863D32D8E9C}" type="presParOf" srcId="{3D47F91B-E35B-47F7-8B3D-D52C5279916A}" destId="{2EA85F15-3464-4F7C-9E8B-18CA3C21BC12}" srcOrd="0" destOrd="0" presId="urn:microsoft.com/office/officeart/2005/8/layout/radial2"/>
    <dgm:cxn modelId="{2EADD3DD-8392-44D1-9D44-1F6A3D6B38B6}" type="presParOf" srcId="{3D47F91B-E35B-47F7-8B3D-D52C5279916A}" destId="{D0945671-D6C3-4203-B744-4DCF5EA50F14}" srcOrd="1" destOrd="0" presId="urn:microsoft.com/office/officeart/2005/8/layout/radial2"/>
    <dgm:cxn modelId="{2E444827-E71A-4EAD-8E73-9B98C60C3818}" type="presParOf" srcId="{39A46655-CFC3-4E45-A9AF-CD5488ADAAD3}" destId="{4C3156A5-4FFB-4504-8F56-45570DCCF564}" srcOrd="3" destOrd="0" presId="urn:microsoft.com/office/officeart/2005/8/layout/radial2"/>
    <dgm:cxn modelId="{4293CEBD-FFAC-49BC-8CA0-A3C5B05D06C5}" type="presParOf" srcId="{39A46655-CFC3-4E45-A9AF-CD5488ADAAD3}" destId="{029219DA-1BBA-412C-BA4B-F43C7B5CBB2B}" srcOrd="4" destOrd="0" presId="urn:microsoft.com/office/officeart/2005/8/layout/radial2"/>
    <dgm:cxn modelId="{2B93B232-05E6-44E3-B8F0-6D634F89DD06}" type="presParOf" srcId="{029219DA-1BBA-412C-BA4B-F43C7B5CBB2B}" destId="{06F91EDA-CD53-4248-8755-7EEC6A20ACDF}" srcOrd="0" destOrd="0" presId="urn:microsoft.com/office/officeart/2005/8/layout/radial2"/>
    <dgm:cxn modelId="{3BE24C3A-CD32-48AB-81DC-50930456C2B5}" type="presParOf" srcId="{029219DA-1BBA-412C-BA4B-F43C7B5CBB2B}" destId="{F6BB99FA-7FF3-4C41-BEEF-9964FA1321BD}" srcOrd="1" destOrd="0" presId="urn:microsoft.com/office/officeart/2005/8/layout/radial2"/>
    <dgm:cxn modelId="{499B2982-BFB1-448C-A995-B17C251D26B1}" type="presParOf" srcId="{39A46655-CFC3-4E45-A9AF-CD5488ADAAD3}" destId="{23232539-DBA1-4462-9D22-237EA53AEA35}" srcOrd="5" destOrd="0" presId="urn:microsoft.com/office/officeart/2005/8/layout/radial2"/>
    <dgm:cxn modelId="{085D6AAD-895E-4EE4-BB9E-8D670801ED75}" type="presParOf" srcId="{39A46655-CFC3-4E45-A9AF-CD5488ADAAD3}" destId="{3B1D076A-FC0E-43CB-B740-41D8211AEB2C}" srcOrd="6" destOrd="0" presId="urn:microsoft.com/office/officeart/2005/8/layout/radial2"/>
    <dgm:cxn modelId="{AD5B64A3-CE7D-4855-BAA5-3C9483052886}" type="presParOf" srcId="{3B1D076A-FC0E-43CB-B740-41D8211AEB2C}" destId="{925127FC-4EB4-4731-BC1E-E4022EB783AE}" srcOrd="0" destOrd="0" presId="urn:microsoft.com/office/officeart/2005/8/layout/radial2"/>
    <dgm:cxn modelId="{3FF72126-1754-448C-8768-11E5945BA65C}" type="presParOf" srcId="{3B1D076A-FC0E-43CB-B740-41D8211AEB2C}" destId="{01AC5636-0DF4-46E7-B7A2-9F39E74032CB}" srcOrd="1" destOrd="0" presId="urn:microsoft.com/office/officeart/2005/8/layout/radial2"/>
    <dgm:cxn modelId="{7B4C1793-4ADF-4B1C-B9C4-253E8942F99C}" type="presParOf" srcId="{39A46655-CFC3-4E45-A9AF-CD5488ADAAD3}" destId="{BE1430D3-7871-4082-828C-93A3168AAA2B}" srcOrd="7" destOrd="0" presId="urn:microsoft.com/office/officeart/2005/8/layout/radial2"/>
    <dgm:cxn modelId="{2E2B8E54-AEFB-4F05-B7FA-DB19E1A68CA1}" type="presParOf" srcId="{39A46655-CFC3-4E45-A9AF-CD5488ADAAD3}" destId="{67B9A5FA-EDAD-47BF-8D8A-27D63D464249}" srcOrd="8" destOrd="0" presId="urn:microsoft.com/office/officeart/2005/8/layout/radial2"/>
    <dgm:cxn modelId="{3ED7EED9-75A8-40C9-8847-E65007DB7BF5}" type="presParOf" srcId="{67B9A5FA-EDAD-47BF-8D8A-27D63D464249}" destId="{C3BF56DB-BBFB-48A9-83E0-550C7DBF2BAB}" srcOrd="0" destOrd="0" presId="urn:microsoft.com/office/officeart/2005/8/layout/radial2"/>
    <dgm:cxn modelId="{FBA36C1B-5A4F-4D78-B210-848A83C2B667}" type="presParOf" srcId="{67B9A5FA-EDAD-47BF-8D8A-27D63D464249}" destId="{D8C28E70-3706-46D3-B328-5440096EA5AC}" srcOrd="1" destOrd="0" presId="urn:microsoft.com/office/officeart/2005/8/layout/radial2"/>
    <dgm:cxn modelId="{82D444C5-0718-46CF-BC79-D9F96D3212C2}" type="presParOf" srcId="{39A46655-CFC3-4E45-A9AF-CD5488ADAAD3}" destId="{55B3964A-858C-4433-884B-4C9C7480E66A}" srcOrd="9" destOrd="0" presId="urn:microsoft.com/office/officeart/2005/8/layout/radial2"/>
    <dgm:cxn modelId="{1F11FA07-DC39-420B-AAAE-880CEAB0C8FF}" type="presParOf" srcId="{39A46655-CFC3-4E45-A9AF-CD5488ADAAD3}" destId="{EE4CCE54-5698-4FBB-AB07-D9D748FD6BFF}" srcOrd="10" destOrd="0" presId="urn:microsoft.com/office/officeart/2005/8/layout/radial2"/>
    <dgm:cxn modelId="{76A93B13-6FFF-47AD-AC1B-0E988D620028}" type="presParOf" srcId="{EE4CCE54-5698-4FBB-AB07-D9D748FD6BFF}" destId="{90576A0D-8D73-4309-AE66-C0814F93BACA}" srcOrd="0" destOrd="0" presId="urn:microsoft.com/office/officeart/2005/8/layout/radial2"/>
    <dgm:cxn modelId="{A89ABEE4-3490-4082-80DE-E4C2D15DE248}" type="presParOf" srcId="{EE4CCE54-5698-4FBB-AB07-D9D748FD6BFF}" destId="{E987F6A5-B251-48A6-A006-A606319B6E99}"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B3964A-858C-4433-884B-4C9C7480E66A}">
      <dsp:nvSpPr>
        <dsp:cNvPr id="0" name=""/>
        <dsp:cNvSpPr/>
      </dsp:nvSpPr>
      <dsp:spPr>
        <a:xfrm rot="4824272">
          <a:off x="1001221" y="4269073"/>
          <a:ext cx="1398041" cy="41308"/>
        </a:xfrm>
        <a:custGeom>
          <a:avLst/>
          <a:gdLst/>
          <a:ahLst/>
          <a:cxnLst/>
          <a:rect l="0" t="0" r="0" b="0"/>
          <a:pathLst>
            <a:path>
              <a:moveTo>
                <a:pt x="0" y="20654"/>
              </a:moveTo>
              <a:lnTo>
                <a:pt x="1398041" y="20654"/>
              </a:lnTo>
            </a:path>
          </a:pathLst>
        </a:custGeom>
        <a:noFill/>
        <a:ln w="76200" cap="flat" cmpd="sng" algn="ctr">
          <a:solidFill>
            <a:srgbClr val="0F5DBC"/>
          </a:solidFill>
          <a:prstDash val="solid"/>
          <a:miter lim="800000"/>
        </a:ln>
        <a:effectLst/>
      </dsp:spPr>
      <dsp:style>
        <a:lnRef idx="2">
          <a:scrgbClr r="0" g="0" b="0"/>
        </a:lnRef>
        <a:fillRef idx="0">
          <a:scrgbClr r="0" g="0" b="0"/>
        </a:fillRef>
        <a:effectRef idx="0">
          <a:scrgbClr r="0" g="0" b="0"/>
        </a:effectRef>
        <a:fontRef idx="minor"/>
      </dsp:style>
    </dsp:sp>
    <dsp:sp modelId="{BE1430D3-7871-4082-828C-93A3168AAA2B}">
      <dsp:nvSpPr>
        <dsp:cNvPr id="0" name=""/>
        <dsp:cNvSpPr/>
      </dsp:nvSpPr>
      <dsp:spPr>
        <a:xfrm rot="1839202">
          <a:off x="2001357" y="3627118"/>
          <a:ext cx="1142050" cy="41308"/>
        </a:xfrm>
        <a:custGeom>
          <a:avLst/>
          <a:gdLst/>
          <a:ahLst/>
          <a:cxnLst/>
          <a:rect l="0" t="0" r="0" b="0"/>
          <a:pathLst>
            <a:path>
              <a:moveTo>
                <a:pt x="0" y="20654"/>
              </a:moveTo>
              <a:lnTo>
                <a:pt x="1142050" y="20654"/>
              </a:lnTo>
            </a:path>
          </a:pathLst>
        </a:custGeom>
        <a:noFill/>
        <a:ln w="76200" cap="flat" cmpd="sng" algn="ctr">
          <a:solidFill>
            <a:srgbClr val="0F5DBC"/>
          </a:solidFill>
          <a:prstDash val="solid"/>
          <a:miter lim="800000"/>
        </a:ln>
        <a:effectLst/>
      </dsp:spPr>
      <dsp:style>
        <a:lnRef idx="2">
          <a:scrgbClr r="0" g="0" b="0"/>
        </a:lnRef>
        <a:fillRef idx="0">
          <a:scrgbClr r="0" g="0" b="0"/>
        </a:fillRef>
        <a:effectRef idx="0">
          <a:scrgbClr r="0" g="0" b="0"/>
        </a:effectRef>
        <a:fontRef idx="minor"/>
      </dsp:style>
    </dsp:sp>
    <dsp:sp modelId="{23232539-DBA1-4462-9D22-237EA53AEA35}">
      <dsp:nvSpPr>
        <dsp:cNvPr id="0" name=""/>
        <dsp:cNvSpPr/>
      </dsp:nvSpPr>
      <dsp:spPr>
        <a:xfrm rot="48371">
          <a:off x="2081077" y="2999754"/>
          <a:ext cx="1439505" cy="41308"/>
        </a:xfrm>
        <a:custGeom>
          <a:avLst/>
          <a:gdLst/>
          <a:ahLst/>
          <a:cxnLst/>
          <a:rect l="0" t="0" r="0" b="0"/>
          <a:pathLst>
            <a:path>
              <a:moveTo>
                <a:pt x="0" y="20654"/>
              </a:moveTo>
              <a:lnTo>
                <a:pt x="1439505" y="20654"/>
              </a:lnTo>
            </a:path>
          </a:pathLst>
        </a:custGeom>
        <a:noFill/>
        <a:ln w="76200" cap="flat" cmpd="sng" algn="ctr">
          <a:solidFill>
            <a:srgbClr val="0F5DBC"/>
          </a:solidFill>
          <a:prstDash val="solid"/>
          <a:miter lim="800000"/>
        </a:ln>
        <a:effectLst/>
      </dsp:spPr>
      <dsp:style>
        <a:lnRef idx="2">
          <a:scrgbClr r="0" g="0" b="0"/>
        </a:lnRef>
        <a:fillRef idx="0">
          <a:scrgbClr r="0" g="0" b="0"/>
        </a:fillRef>
        <a:effectRef idx="0">
          <a:scrgbClr r="0" g="0" b="0"/>
        </a:effectRef>
        <a:fontRef idx="minor"/>
      </dsp:style>
    </dsp:sp>
    <dsp:sp modelId="{4C3156A5-4FFB-4504-8F56-45570DCCF564}">
      <dsp:nvSpPr>
        <dsp:cNvPr id="0" name=""/>
        <dsp:cNvSpPr/>
      </dsp:nvSpPr>
      <dsp:spPr>
        <a:xfrm rot="19979567">
          <a:off x="1993794" y="2312336"/>
          <a:ext cx="1602088" cy="41308"/>
        </a:xfrm>
        <a:custGeom>
          <a:avLst/>
          <a:gdLst/>
          <a:ahLst/>
          <a:cxnLst/>
          <a:rect l="0" t="0" r="0" b="0"/>
          <a:pathLst>
            <a:path>
              <a:moveTo>
                <a:pt x="0" y="20654"/>
              </a:moveTo>
              <a:lnTo>
                <a:pt x="1602088" y="20654"/>
              </a:lnTo>
            </a:path>
          </a:pathLst>
        </a:custGeom>
        <a:noFill/>
        <a:ln w="76200" cap="flat" cmpd="sng" algn="ctr">
          <a:solidFill>
            <a:srgbClr val="0F5DBC"/>
          </a:solidFill>
          <a:prstDash val="solid"/>
          <a:miter lim="800000"/>
        </a:ln>
        <a:effectLst/>
      </dsp:spPr>
      <dsp:style>
        <a:lnRef idx="2">
          <a:scrgbClr r="0" g="0" b="0"/>
        </a:lnRef>
        <a:fillRef idx="0">
          <a:scrgbClr r="0" g="0" b="0"/>
        </a:fillRef>
        <a:effectRef idx="0">
          <a:scrgbClr r="0" g="0" b="0"/>
        </a:effectRef>
        <a:fontRef idx="minor"/>
      </dsp:style>
    </dsp:sp>
    <dsp:sp modelId="{08AAAD36-3EBF-46DB-9FDC-DDE90AEC963B}">
      <dsp:nvSpPr>
        <dsp:cNvPr id="0" name=""/>
        <dsp:cNvSpPr/>
      </dsp:nvSpPr>
      <dsp:spPr>
        <a:xfrm rot="18074478">
          <a:off x="1453386" y="1685828"/>
          <a:ext cx="1629836" cy="41308"/>
        </a:xfrm>
        <a:custGeom>
          <a:avLst/>
          <a:gdLst/>
          <a:ahLst/>
          <a:cxnLst/>
          <a:rect l="0" t="0" r="0" b="0"/>
          <a:pathLst>
            <a:path>
              <a:moveTo>
                <a:pt x="0" y="20654"/>
              </a:moveTo>
              <a:lnTo>
                <a:pt x="1629836" y="20654"/>
              </a:lnTo>
            </a:path>
          </a:pathLst>
        </a:custGeom>
        <a:noFill/>
        <a:ln w="76200" cap="flat" cmpd="sng" algn="ctr">
          <a:solidFill>
            <a:srgbClr val="0F5DBC"/>
          </a:solidFill>
          <a:prstDash val="solid"/>
          <a:miter lim="800000"/>
        </a:ln>
        <a:effectLst/>
      </dsp:spPr>
      <dsp:style>
        <a:lnRef idx="2">
          <a:scrgbClr r="0" g="0" b="0"/>
        </a:lnRef>
        <a:fillRef idx="0">
          <a:scrgbClr r="0" g="0" b="0"/>
        </a:fillRef>
        <a:effectRef idx="0">
          <a:scrgbClr r="0" g="0" b="0"/>
        </a:effectRef>
        <a:fontRef idx="minor"/>
      </dsp:style>
    </dsp:sp>
    <dsp:sp modelId="{BDA08D90-F81A-4663-8C30-DBB13BAE7618}">
      <dsp:nvSpPr>
        <dsp:cNvPr id="0" name=""/>
        <dsp:cNvSpPr/>
      </dsp:nvSpPr>
      <dsp:spPr>
        <a:xfrm>
          <a:off x="187413" y="2108226"/>
          <a:ext cx="2302187" cy="17103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A85F15-3464-4F7C-9E8B-18CA3C21BC12}">
      <dsp:nvSpPr>
        <dsp:cNvPr id="0" name=""/>
        <dsp:cNvSpPr/>
      </dsp:nvSpPr>
      <dsp:spPr>
        <a:xfrm>
          <a:off x="1848277" y="1543"/>
          <a:ext cx="2285997" cy="1026220"/>
        </a:xfrm>
        <a:prstGeom prst="ellipse">
          <a:avLst/>
        </a:prstGeom>
        <a:solidFill>
          <a:schemeClr val="tx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Strengthens Recruitment,  Retention,&amp;  Advancement</a:t>
          </a:r>
        </a:p>
      </dsp:txBody>
      <dsp:txXfrm>
        <a:off x="2183054" y="151829"/>
        <a:ext cx="1616443" cy="725648"/>
      </dsp:txXfrm>
    </dsp:sp>
    <dsp:sp modelId="{06F91EDA-CD53-4248-8755-7EEC6A20ACDF}">
      <dsp:nvSpPr>
        <dsp:cNvPr id="0" name=""/>
        <dsp:cNvSpPr/>
      </dsp:nvSpPr>
      <dsp:spPr>
        <a:xfrm>
          <a:off x="3120999" y="1071073"/>
          <a:ext cx="2285997" cy="1026220"/>
        </a:xfrm>
        <a:prstGeom prst="ellipse">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Marketing &amp;</a:t>
          </a:r>
        </a:p>
        <a:p>
          <a:pPr marL="0" lvl="0" indent="0" algn="ctr" defTabSz="622300">
            <a:lnSpc>
              <a:spcPct val="90000"/>
            </a:lnSpc>
            <a:spcBef>
              <a:spcPct val="0"/>
            </a:spcBef>
            <a:spcAft>
              <a:spcPct val="35000"/>
            </a:spcAft>
            <a:buNone/>
          </a:pPr>
          <a:r>
            <a:rPr lang="en-US" sz="1400" b="1" kern="1200" dirty="0">
              <a:solidFill>
                <a:schemeClr val="tx1"/>
              </a:solidFill>
            </a:rPr>
            <a:t>Branding</a:t>
          </a:r>
        </a:p>
      </dsp:txBody>
      <dsp:txXfrm>
        <a:off x="3455776" y="1221359"/>
        <a:ext cx="1616443" cy="725648"/>
      </dsp:txXfrm>
    </dsp:sp>
    <dsp:sp modelId="{925127FC-4EB4-4731-BC1E-E4022EB783AE}">
      <dsp:nvSpPr>
        <dsp:cNvPr id="0" name=""/>
        <dsp:cNvSpPr/>
      </dsp:nvSpPr>
      <dsp:spPr>
        <a:xfrm>
          <a:off x="3519950" y="2533501"/>
          <a:ext cx="2285997" cy="1026220"/>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Expands and enriches business customer  base</a:t>
          </a:r>
        </a:p>
      </dsp:txBody>
      <dsp:txXfrm>
        <a:off x="3854727" y="2683787"/>
        <a:ext cx="1616443" cy="725648"/>
      </dsp:txXfrm>
    </dsp:sp>
    <dsp:sp modelId="{C3BF56DB-BBFB-48A9-83E0-550C7DBF2BAB}">
      <dsp:nvSpPr>
        <dsp:cNvPr id="0" name=""/>
        <dsp:cNvSpPr/>
      </dsp:nvSpPr>
      <dsp:spPr>
        <a:xfrm>
          <a:off x="2610762" y="3834813"/>
          <a:ext cx="2285997" cy="1026220"/>
        </a:xfrm>
        <a:prstGeom prst="ellipse">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Increases Employee Engagement &amp; Training </a:t>
          </a:r>
        </a:p>
      </dsp:txBody>
      <dsp:txXfrm>
        <a:off x="2945539" y="3985099"/>
        <a:ext cx="1616443" cy="725648"/>
      </dsp:txXfrm>
    </dsp:sp>
    <dsp:sp modelId="{90576A0D-8D73-4309-AE66-C0814F93BACA}">
      <dsp:nvSpPr>
        <dsp:cNvPr id="0" name=""/>
        <dsp:cNvSpPr/>
      </dsp:nvSpPr>
      <dsp:spPr>
        <a:xfrm>
          <a:off x="760258" y="4977496"/>
          <a:ext cx="2285997" cy="1026220"/>
        </a:xfrm>
        <a:prstGeom prst="ellipse">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tx1"/>
              </a:solidFill>
            </a:rPr>
            <a:t>Increases Drives Individual  and Organization Performance</a:t>
          </a:r>
        </a:p>
      </dsp:txBody>
      <dsp:txXfrm>
        <a:off x="1095035" y="5127782"/>
        <a:ext cx="1616443" cy="725648"/>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EDBEDD-6902-4344-A1E8-AF10AE93205A}" type="datetimeFigureOut">
              <a:rPr lang="en-US" smtClean="0"/>
              <a:t>9/22/2022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794723-3B47-4B2C-AF62-DEA5100BEA04}" type="slidenum">
              <a:rPr lang="en-US" smtClean="0"/>
              <a:t>‹#›</a:t>
            </a:fld>
            <a:endParaRPr lang="en-US"/>
          </a:p>
        </p:txBody>
      </p:sp>
    </p:spTree>
    <p:extLst>
      <p:ext uri="{BB962C8B-B14F-4D97-AF65-F5344CB8AC3E}">
        <p14:creationId xmlns:p14="http://schemas.microsoft.com/office/powerpoint/2010/main" val="1741904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thecut.com/2017/01/how-microaggression-training-could-harm-minority-students.html"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blogs.scientificamerican.com/observations/the-science-of-microaggressions-its-complicated/" TargetMode="External"/><Relationship Id="rId5" Type="http://schemas.openxmlformats.org/officeDocument/2006/relationships/hyperlink" Target="https://www.apa.org/monitor/2017/01/microaggressions" TargetMode="External"/><Relationship Id="rId4" Type="http://schemas.openxmlformats.org/officeDocument/2006/relationships/hyperlink" Target="https://journals.sagepub.com/doi/full/10.1177/1745691616659391"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5C2795C-B4B9-4EEA-ADFD-682FEABAC44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Confidential</a:t>
            </a:r>
          </a:p>
        </p:txBody>
      </p:sp>
    </p:spTree>
    <p:extLst>
      <p:ext uri="{BB962C8B-B14F-4D97-AF65-F5344CB8AC3E}">
        <p14:creationId xmlns:p14="http://schemas.microsoft.com/office/powerpoint/2010/main" val="723586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2D496F-F81B-4E4C-AA3D-88C38F119F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9897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704850"/>
            <a:ext cx="6261100" cy="35226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C0CA03-1B55-4D61-B53D-6E5E690FF58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6799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5486E7-E48F-4ACE-8FD7-A0145A0736B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470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https://www.thecut.com/2017/01/how-microaggression-training-could-harm-minority-students.html</a:t>
            </a:r>
            <a:endParaRPr lang="en-US" dirty="0"/>
          </a:p>
          <a:p>
            <a:r>
              <a:rPr lang="en-US" dirty="0">
                <a:hlinkClick r:id="rId4"/>
              </a:rPr>
              <a:t>https://journals.sagepub.com/doi/full/10.1177/1745691616659391</a:t>
            </a:r>
            <a:endParaRPr lang="en-US" dirty="0"/>
          </a:p>
          <a:p>
            <a:endParaRPr lang="en-US" dirty="0"/>
          </a:p>
          <a:p>
            <a:r>
              <a:rPr lang="en-US" dirty="0"/>
              <a:t>What to do incase of </a:t>
            </a:r>
            <a:r>
              <a:rPr lang="en-US" dirty="0" err="1"/>
              <a:t>microagression</a:t>
            </a:r>
            <a:endParaRPr lang="en-US" dirty="0"/>
          </a:p>
          <a:p>
            <a:r>
              <a:rPr lang="en-US" dirty="0">
                <a:hlinkClick r:id="rId5"/>
              </a:rPr>
              <a:t>https://www.apa.org/monitor/2017/01/microaggressions</a:t>
            </a:r>
            <a:endParaRPr lang="en-US" dirty="0"/>
          </a:p>
          <a:p>
            <a:r>
              <a:rPr lang="en-US" dirty="0">
                <a:hlinkClick r:id="rId6"/>
              </a:rPr>
              <a:t>https://blogs.scientificamerican.com/observations/the-science-of-microaggressions-its-complicated/</a:t>
            </a:r>
            <a:endParaRPr lang="en-US" dirty="0"/>
          </a:p>
        </p:txBody>
      </p:sp>
      <p:sp>
        <p:nvSpPr>
          <p:cNvPr id="4" name="Slide Number Placeholder 3"/>
          <p:cNvSpPr>
            <a:spLocks noGrp="1"/>
          </p:cNvSpPr>
          <p:nvPr>
            <p:ph type="sldNum" sz="quarter" idx="5"/>
          </p:nvPr>
        </p:nvSpPr>
        <p:spPr/>
        <p:txBody>
          <a:bodyPr/>
          <a:lstStyle/>
          <a:p>
            <a:fld id="{84794723-3B47-4B2C-AF62-DEA5100BEA04}" type="slidenum">
              <a:rPr lang="en-US" smtClean="0"/>
              <a:t>9</a:t>
            </a:fld>
            <a:endParaRPr lang="en-US"/>
          </a:p>
        </p:txBody>
      </p:sp>
    </p:spTree>
    <p:extLst>
      <p:ext uri="{BB962C8B-B14F-4D97-AF65-F5344CB8AC3E}">
        <p14:creationId xmlns:p14="http://schemas.microsoft.com/office/powerpoint/2010/main" val="2088213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794723-3B47-4B2C-AF62-DEA5100BEA04}" type="slidenum">
              <a:rPr lang="en-US" smtClean="0"/>
              <a:t>10</a:t>
            </a:fld>
            <a:endParaRPr lang="en-US"/>
          </a:p>
        </p:txBody>
      </p:sp>
    </p:spTree>
    <p:extLst>
      <p:ext uri="{BB962C8B-B14F-4D97-AF65-F5344CB8AC3E}">
        <p14:creationId xmlns:p14="http://schemas.microsoft.com/office/powerpoint/2010/main" val="599011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4" name="Shape 1194"/>
          <p:cNvSpPr>
            <a:spLocks noGrp="1" noRot="1" noChangeAspect="1"/>
          </p:cNvSpPr>
          <p:nvPr>
            <p:ph type="sldImg"/>
          </p:nvPr>
        </p:nvSpPr>
        <p:spPr>
          <a:prstGeom prst="rect">
            <a:avLst/>
          </a:prstGeom>
        </p:spPr>
        <p:txBody>
          <a:bodyPr/>
          <a:lstStyle/>
          <a:p>
            <a:endParaRPr/>
          </a:p>
        </p:txBody>
      </p:sp>
      <p:sp>
        <p:nvSpPr>
          <p:cNvPr id="1195" name="Shape 1195"/>
          <p:cNvSpPr>
            <a:spLocks noGrp="1"/>
          </p:cNvSpPr>
          <p:nvPr>
            <p:ph type="body" sz="quarter" idx="1"/>
          </p:nvPr>
        </p:nvSpPr>
        <p:spPr>
          <a:prstGeom prst="rect">
            <a:avLst/>
          </a:prstGeom>
        </p:spPr>
        <p:txBody>
          <a:bodyPr/>
          <a:lstStyle/>
          <a:p>
            <a:pPr>
              <a:defRPr sz="2200"/>
            </a:pPr>
            <a:r>
              <a:rPr dirty="0"/>
              <a:t>Too often, organizations take a siloed, disconnected approach, so taking an integrated view makes sense.</a:t>
            </a:r>
          </a:p>
          <a:p>
            <a:pPr>
              <a:defRPr sz="2200"/>
            </a:pPr>
            <a:endParaRPr dirty="0"/>
          </a:p>
          <a:p>
            <a:pPr>
              <a:defRPr sz="2200"/>
            </a:pPr>
            <a:r>
              <a:rPr dirty="0"/>
              <a:t>Organizations need to take a wholistic view of an employee’ experience and address the entire employee life cycle. </a:t>
            </a:r>
          </a:p>
          <a:p>
            <a:pPr>
              <a:defRPr sz="2200"/>
            </a:pPr>
            <a:endParaRPr dirty="0"/>
          </a:p>
          <a:p>
            <a:pPr>
              <a:defRPr sz="2200"/>
            </a:pPr>
            <a:r>
              <a:rPr dirty="0"/>
              <a:t>Generally piece meal – integration requires working across silos – connect to power and authority</a:t>
            </a:r>
          </a:p>
          <a:p>
            <a:pPr>
              <a:defRPr sz="2200"/>
            </a:pPr>
            <a:endParaRPr dirty="0"/>
          </a:p>
          <a:p>
            <a:pPr>
              <a:defRPr sz="2200"/>
            </a:pPr>
            <a:endParaRPr dirty="0"/>
          </a:p>
          <a:p>
            <a:pPr>
              <a:defRPr sz="2200"/>
            </a:pPr>
            <a:r>
              <a:rPr dirty="0"/>
              <a:t>Questions</a:t>
            </a:r>
          </a:p>
          <a:p>
            <a:pPr>
              <a:defRPr sz="2200"/>
            </a:pPr>
            <a:r>
              <a:rPr dirty="0"/>
              <a:t>How integrated are your TM system?</a:t>
            </a:r>
          </a:p>
          <a:p>
            <a:pPr>
              <a:defRPr sz="2200"/>
            </a:pPr>
            <a:r>
              <a:rPr dirty="0"/>
              <a:t>What and where are the bottlenecks?</a:t>
            </a:r>
          </a:p>
          <a:p>
            <a:pPr>
              <a:defRPr sz="2200"/>
            </a:pPr>
            <a:endParaRPr dirty="0"/>
          </a:p>
          <a:p>
            <a:pPr>
              <a:defRPr sz="2200"/>
            </a:pPr>
            <a:r>
              <a:rPr dirty="0"/>
              <a:t>Who are you hiring today?</a:t>
            </a:r>
          </a:p>
          <a:p>
            <a:pPr>
              <a:defRPr sz="2200"/>
            </a:pPr>
            <a:r>
              <a:rPr dirty="0"/>
              <a:t>How diverse is the candidate and hiring pool?</a:t>
            </a:r>
          </a:p>
        </p:txBody>
      </p:sp>
    </p:spTree>
    <p:extLst>
      <p:ext uri="{BB962C8B-B14F-4D97-AF65-F5344CB8AC3E}">
        <p14:creationId xmlns:p14="http://schemas.microsoft.com/office/powerpoint/2010/main" val="758635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dirty="0">
                <a:solidFill>
                  <a:schemeClr val="tx1"/>
                </a:solidFill>
              </a:rPr>
              <a:t>Select programs that reduce unconscious bias in evaluating candidates and employees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N"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Alyssa: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Arial" panose="020B0604020202020204" pitchFamily="34" charset="0"/>
                <a:cs typeface="Arial" panose="020B0604020202020204" pitchFamily="34" charset="0"/>
              </a:rPr>
              <a:t>Skills and capabilities testing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latin typeface="Arial" panose="020B0604020202020204" pitchFamily="34" charset="0"/>
              <a:cs typeface="Arial" panose="020B0604020202020204" pitchFamily="34" charset="0"/>
            </a:endParaRPr>
          </a:p>
          <a:p>
            <a:r>
              <a:rPr lang="en-US" sz="1200" b="0" i="0" u="none" strike="noStrike" kern="1200" baseline="0" dirty="0">
                <a:solidFill>
                  <a:schemeClr val="tx1"/>
                </a:solidFill>
                <a:latin typeface="+mn-lt"/>
                <a:ea typeface="+mn-ea"/>
                <a:cs typeface="+mn-cs"/>
              </a:rPr>
              <a:t>an informal process (streamlined) and three formalized processes (written-based, testing and professionalized). The use of a type of screening process depends on the constraints and resources of the firm and on the expected type of match. Finally, logit regressions show that personal and professional networks tend to penalize women and formal testing screening processes seem to</a:t>
            </a:r>
          </a:p>
          <a:p>
            <a:r>
              <a:rPr lang="en-US" sz="1200" b="0" i="0" u="none" strike="noStrike" kern="1200" baseline="0" dirty="0" err="1">
                <a:solidFill>
                  <a:schemeClr val="tx1"/>
                </a:solidFill>
                <a:latin typeface="+mn-lt"/>
                <a:ea typeface="+mn-ea"/>
                <a:cs typeface="+mn-cs"/>
              </a:rPr>
              <a:t>favour</a:t>
            </a:r>
            <a:r>
              <a:rPr lang="en-US" sz="1200" b="0" i="0" u="none" strike="noStrike" kern="1200" baseline="0" dirty="0">
                <a:solidFill>
                  <a:schemeClr val="tx1"/>
                </a:solidFill>
                <a:latin typeface="+mn-lt"/>
                <a:ea typeface="+mn-ea"/>
                <a:cs typeface="+mn-cs"/>
              </a:rPr>
              <a:t> unemployed or inactive people, whereas the formalized screening processes are likely to penalize individuals without diplomas.</a:t>
            </a:r>
            <a:endParaRPr lang="en-US" sz="1200" dirty="0">
              <a:solidFill>
                <a:schemeClr val="bg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84794723-3B47-4B2C-AF62-DEA5100BEA04}" type="slidenum">
              <a:rPr lang="en-US" smtClean="0"/>
              <a:t>14</a:t>
            </a:fld>
            <a:endParaRPr lang="en-US"/>
          </a:p>
        </p:txBody>
      </p:sp>
    </p:spTree>
    <p:extLst>
      <p:ext uri="{BB962C8B-B14F-4D97-AF65-F5344CB8AC3E}">
        <p14:creationId xmlns:p14="http://schemas.microsoft.com/office/powerpoint/2010/main" val="355054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SSB:</a:t>
            </a:r>
          </a:p>
          <a:p>
            <a:endParaRPr lang="en-US" dirty="0"/>
          </a:p>
          <a:p>
            <a:r>
              <a:rPr lang="en-US" dirty="0"/>
              <a:t>Diversity training</a:t>
            </a:r>
          </a:p>
          <a:p>
            <a:r>
              <a:rPr lang="en-US" sz="1200" b="0" i="0" u="none" strike="noStrike" kern="1200" baseline="0" dirty="0">
                <a:solidFill>
                  <a:schemeClr val="tx1"/>
                </a:solidFill>
                <a:latin typeface="+mn-lt"/>
                <a:ea typeface="+mn-ea"/>
                <a:cs typeface="+mn-cs"/>
              </a:rPr>
              <a:t>(</a:t>
            </a:r>
            <a:r>
              <a:rPr lang="en-US" sz="1200" b="0" i="0" u="none" strike="noStrike" kern="1200" baseline="0" dirty="0" err="1">
                <a:solidFill>
                  <a:schemeClr val="tx1"/>
                </a:solidFill>
                <a:latin typeface="+mn-lt"/>
                <a:ea typeface="+mn-ea"/>
                <a:cs typeface="+mn-cs"/>
              </a:rPr>
              <a:t>Bezrukova</a:t>
            </a:r>
            <a:r>
              <a:rPr lang="en-US" sz="1200" b="0" i="0" u="none" strike="noStrike" kern="1200" baseline="0" dirty="0">
                <a:solidFill>
                  <a:schemeClr val="tx1"/>
                </a:solidFill>
                <a:latin typeface="+mn-lt"/>
                <a:ea typeface="+mn-ea"/>
                <a:cs typeface="+mn-cs"/>
              </a:rPr>
              <a:t>, 2016) The results revealed an overall effect size (Hedges g) of .38 with the largest effect being for reactions to training and cognitive learning; smaller effects were found for behavioral and attitudinal/affective learning. In a study covering 30K people (260 studies), The positive effects of diversity training were greater when training was complemented by other diversity initiatives, targeted to both awareness and skills development, and conducted over a significant period of time. </a:t>
            </a:r>
            <a:endParaRPr lang="en-US" dirty="0"/>
          </a:p>
          <a:p>
            <a:endParaRPr lang="en-US" dirty="0"/>
          </a:p>
          <a:p>
            <a:r>
              <a:rPr lang="en-US" dirty="0"/>
              <a:t>Habit breaking interventions</a:t>
            </a:r>
          </a:p>
          <a:p>
            <a:r>
              <a:rPr lang="en-US" sz="1200" b="0" i="0" u="none" strike="noStrike" kern="1200" baseline="0" dirty="0">
                <a:solidFill>
                  <a:schemeClr val="tx1"/>
                </a:solidFill>
                <a:latin typeface="+mn-lt"/>
                <a:ea typeface="+mn-ea"/>
                <a:cs typeface="+mn-cs"/>
              </a:rPr>
              <a:t>((</a:t>
            </a:r>
            <a:r>
              <a:rPr lang="en-US" sz="1200" b="0" i="0" u="none" strike="noStrike" kern="1200" baseline="0" dirty="0" err="1">
                <a:solidFill>
                  <a:schemeClr val="tx1"/>
                </a:solidFill>
                <a:latin typeface="+mn-lt"/>
                <a:ea typeface="+mn-ea"/>
                <a:cs typeface="+mn-cs"/>
              </a:rPr>
              <a:t>Forcher</a:t>
            </a:r>
            <a:r>
              <a:rPr lang="en-US" sz="1200" b="0" i="0" u="none" strike="noStrike" kern="1200" baseline="0" dirty="0">
                <a:solidFill>
                  <a:schemeClr val="tx1"/>
                </a:solidFill>
                <a:latin typeface="+mn-lt"/>
                <a:ea typeface="+mn-ea"/>
                <a:cs typeface="+mn-cs"/>
              </a:rPr>
              <a:t>, 2016) The habit-breaking intervention is based on the prejudice habit model (Devine, 1989), which proposes that enduring change in unintentional bias can be achieved by treating unintentional bias as an unwanted habit that can be broken through a combination of motivation, awareness, and effort.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every two days, we collected measures of: (1) implicit bias, (2) concern about discrimination, (3) discrepancies between participants’ standards for and beliefs about their interracial behavior, and (4) several potential mechanisms for the intervention’s effects: the quantity and content of race-related thoughts, race-related conversations, and cross-race interactions with Black people. Participants in the intervention condition were also asked whether and how they used the bias-reduction strategies learned during the intervention.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the training section of the intervention, the participants were introduced to the idea that implicit bias can be overcome through a combination of motivation, awareness, and the use of bias-reduction strategies, and they are taught five such strategies. These strategies were identical to the strategies used by Devine and colleagues (2012), which included </a:t>
            </a:r>
            <a:r>
              <a:rPr lang="en-US" sz="1200" b="1" i="0" u="none" strike="noStrike" kern="1200" baseline="0" dirty="0">
                <a:solidFill>
                  <a:schemeClr val="tx1"/>
                </a:solidFill>
                <a:latin typeface="+mn-lt"/>
                <a:ea typeface="+mn-ea"/>
                <a:cs typeface="+mn-cs"/>
              </a:rPr>
              <a:t>stereotype replacement </a:t>
            </a:r>
            <a:r>
              <a:rPr lang="en-US" sz="1200" b="0" i="0" u="none" strike="noStrike" kern="1200" baseline="0" dirty="0">
                <a:solidFill>
                  <a:schemeClr val="tx1"/>
                </a:solidFill>
                <a:latin typeface="+mn-lt"/>
                <a:ea typeface="+mn-ea"/>
                <a:cs typeface="+mn-cs"/>
              </a:rPr>
              <a:t>(Monteith, 1993), </a:t>
            </a:r>
            <a:r>
              <a:rPr lang="en-US" sz="1200" b="1" i="0" u="none" strike="noStrike" kern="1200" baseline="0" dirty="0">
                <a:solidFill>
                  <a:schemeClr val="tx1"/>
                </a:solidFill>
                <a:latin typeface="+mn-lt"/>
                <a:ea typeface="+mn-ea"/>
                <a:cs typeface="+mn-cs"/>
              </a:rPr>
              <a:t>counter-stereotypic imaging </a:t>
            </a:r>
            <a:r>
              <a:rPr lang="en-US" sz="1200" b="0" i="0" u="none" strike="noStrike" kern="1200" baseline="0" dirty="0">
                <a:solidFill>
                  <a:schemeClr val="tx1"/>
                </a:solidFill>
                <a:latin typeface="+mn-lt"/>
                <a:ea typeface="+mn-ea"/>
                <a:cs typeface="+mn-cs"/>
              </a:rPr>
              <a:t>(Blair, Ma, &amp; </a:t>
            </a:r>
            <a:r>
              <a:rPr lang="en-US" sz="1200" b="0" i="0" u="none" strike="noStrike" kern="1200" baseline="0" dirty="0" err="1">
                <a:solidFill>
                  <a:schemeClr val="tx1"/>
                </a:solidFill>
                <a:latin typeface="+mn-lt"/>
                <a:ea typeface="+mn-ea"/>
                <a:cs typeface="+mn-cs"/>
              </a:rPr>
              <a:t>Lenton</a:t>
            </a:r>
            <a:r>
              <a:rPr lang="en-US" sz="1200" b="0" i="0" u="none" strike="noStrike" kern="1200" baseline="0" dirty="0">
                <a:solidFill>
                  <a:schemeClr val="tx1"/>
                </a:solidFill>
                <a:latin typeface="+mn-lt"/>
                <a:ea typeface="+mn-ea"/>
                <a:cs typeface="+mn-cs"/>
              </a:rPr>
              <a:t>, 2001), </a:t>
            </a:r>
            <a:r>
              <a:rPr lang="en-US" sz="1200" b="1" i="0" u="none" strike="noStrike" kern="1200" baseline="0" dirty="0">
                <a:solidFill>
                  <a:schemeClr val="tx1"/>
                </a:solidFill>
                <a:latin typeface="+mn-lt"/>
                <a:ea typeface="+mn-ea"/>
                <a:cs typeface="+mn-cs"/>
              </a:rPr>
              <a:t>individuating</a:t>
            </a:r>
            <a:r>
              <a:rPr lang="en-US" sz="1200" b="0" i="0" u="none" strike="noStrike" kern="1200" baseline="0" dirty="0">
                <a:solidFill>
                  <a:schemeClr val="tx1"/>
                </a:solidFill>
                <a:latin typeface="+mn-lt"/>
                <a:ea typeface="+mn-ea"/>
                <a:cs typeface="+mn-cs"/>
              </a:rPr>
              <a:t> (Brewer, 1988; Fiske &amp; </a:t>
            </a:r>
            <a:r>
              <a:rPr lang="en-US" sz="1200" b="0" i="0" u="none" strike="noStrike" kern="1200" baseline="0" dirty="0" err="1">
                <a:solidFill>
                  <a:schemeClr val="tx1"/>
                </a:solidFill>
                <a:latin typeface="+mn-lt"/>
                <a:ea typeface="+mn-ea"/>
                <a:cs typeface="+mn-cs"/>
              </a:rPr>
              <a:t>Neuberg</a:t>
            </a:r>
            <a:r>
              <a:rPr lang="en-US" sz="1200" b="0" i="0" u="none" strike="noStrike" kern="1200" baseline="0" dirty="0">
                <a:solidFill>
                  <a:schemeClr val="tx1"/>
                </a:solidFill>
                <a:latin typeface="+mn-lt"/>
                <a:ea typeface="+mn-ea"/>
                <a:cs typeface="+mn-cs"/>
              </a:rPr>
              <a:t>, 1990), </a:t>
            </a:r>
            <a:r>
              <a:rPr lang="en-US" sz="1200" b="1" i="0" u="none" strike="noStrike" kern="1200" baseline="0" dirty="0">
                <a:solidFill>
                  <a:schemeClr val="tx1"/>
                </a:solidFill>
                <a:latin typeface="+mn-lt"/>
                <a:ea typeface="+mn-ea"/>
                <a:cs typeface="+mn-cs"/>
              </a:rPr>
              <a:t>perspective taking </a:t>
            </a:r>
            <a:r>
              <a:rPr lang="en-US" sz="1200" b="0" i="0" u="none" strike="noStrike" kern="1200" baseline="0" dirty="0">
                <a:solidFill>
                  <a:schemeClr val="tx1"/>
                </a:solidFill>
                <a:latin typeface="+mn-lt"/>
                <a:ea typeface="+mn-ea"/>
                <a:cs typeface="+mn-cs"/>
              </a:rPr>
              <a:t>(Galinsky &amp; Moskowitz, 2000), and </a:t>
            </a:r>
            <a:r>
              <a:rPr lang="en-US" sz="1200" b="1" i="0" u="none" strike="noStrike" kern="1200" baseline="0" dirty="0">
                <a:solidFill>
                  <a:schemeClr val="tx1"/>
                </a:solidFill>
                <a:latin typeface="+mn-lt"/>
                <a:ea typeface="+mn-ea"/>
                <a:cs typeface="+mn-cs"/>
              </a:rPr>
              <a:t>increasing opportunities for contact </a:t>
            </a:r>
            <a:r>
              <a:rPr lang="en-US" sz="1200" b="0" i="0" u="none" strike="noStrike" kern="1200" baseline="0" dirty="0">
                <a:solidFill>
                  <a:schemeClr val="tx1"/>
                </a:solidFill>
                <a:latin typeface="+mn-lt"/>
                <a:ea typeface="+mn-ea"/>
                <a:cs typeface="+mn-cs"/>
              </a:rPr>
              <a:t>(Pettigrew, 1998; Pettigrew &amp; </a:t>
            </a:r>
            <a:r>
              <a:rPr lang="en-US" sz="1200" b="0" i="0" u="none" strike="noStrike" kern="1200" baseline="0" dirty="0" err="1">
                <a:solidFill>
                  <a:schemeClr val="tx1"/>
                </a:solidFill>
                <a:latin typeface="+mn-lt"/>
                <a:ea typeface="+mn-ea"/>
                <a:cs typeface="+mn-cs"/>
              </a:rPr>
              <a:t>Tropp</a:t>
            </a:r>
            <a:r>
              <a:rPr lang="en-US" sz="1200" b="0" i="0" u="none" strike="noStrike" kern="1200" baseline="0" dirty="0">
                <a:solidFill>
                  <a:schemeClr val="tx1"/>
                </a:solidFill>
                <a:latin typeface="+mn-lt"/>
                <a:ea typeface="+mn-ea"/>
                <a:cs typeface="+mn-cs"/>
              </a:rPr>
              <a:t>, 2006). </a:t>
            </a:r>
            <a:endParaRPr lang="en-US" dirty="0"/>
          </a:p>
        </p:txBody>
      </p:sp>
      <p:sp>
        <p:nvSpPr>
          <p:cNvPr id="4" name="Slide Number Placeholder 3"/>
          <p:cNvSpPr>
            <a:spLocks noGrp="1"/>
          </p:cNvSpPr>
          <p:nvPr>
            <p:ph type="sldNum" sz="quarter" idx="5"/>
          </p:nvPr>
        </p:nvSpPr>
        <p:spPr/>
        <p:txBody>
          <a:bodyPr/>
          <a:lstStyle/>
          <a:p>
            <a:fld id="{84794723-3B47-4B2C-AF62-DEA5100BEA04}" type="slidenum">
              <a:rPr lang="en-US" smtClean="0"/>
              <a:t>17</a:t>
            </a:fld>
            <a:endParaRPr lang="en-US"/>
          </a:p>
        </p:txBody>
      </p:sp>
    </p:spTree>
    <p:extLst>
      <p:ext uri="{BB962C8B-B14F-4D97-AF65-F5344CB8AC3E}">
        <p14:creationId xmlns:p14="http://schemas.microsoft.com/office/powerpoint/2010/main" val="537653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E2D75B-278A-4717-AA2F-B0A4B9A27161}" type="slidenum">
              <a:rPr lang="en-US" smtClean="0"/>
              <a:t>18</a:t>
            </a:fld>
            <a:endParaRPr lang="en-US"/>
          </a:p>
        </p:txBody>
      </p:sp>
    </p:spTree>
    <p:extLst>
      <p:ext uri="{BB962C8B-B14F-4D97-AF65-F5344CB8AC3E}">
        <p14:creationId xmlns:p14="http://schemas.microsoft.com/office/powerpoint/2010/main" val="2918044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E2D75B-278A-4717-AA2F-B0A4B9A27161}" type="slidenum">
              <a:rPr lang="en-US" smtClean="0"/>
              <a:t>19</a:t>
            </a:fld>
            <a:endParaRPr lang="en-US"/>
          </a:p>
        </p:txBody>
      </p:sp>
    </p:spTree>
    <p:extLst>
      <p:ext uri="{BB962C8B-B14F-4D97-AF65-F5344CB8AC3E}">
        <p14:creationId xmlns:p14="http://schemas.microsoft.com/office/powerpoint/2010/main" val="3298590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a:t>
            </a:r>
          </a:p>
          <a:p>
            <a:endParaRPr lang="en-US" dirty="0"/>
          </a:p>
          <a:p>
            <a:r>
              <a:rPr lang="en-US" dirty="0"/>
              <a:t>Performance Management</a:t>
            </a:r>
          </a:p>
          <a:p>
            <a:endParaRPr lang="en-US" dirty="0"/>
          </a:p>
          <a:p>
            <a:r>
              <a:rPr lang="en-US" sz="1200" kern="1200" dirty="0">
                <a:solidFill>
                  <a:schemeClr val="tx1"/>
                </a:solidFill>
                <a:effectLst/>
                <a:latin typeface="+mn-lt"/>
                <a:ea typeface="+mn-ea"/>
                <a:cs typeface="+mn-cs"/>
              </a:rPr>
              <a:t>For example, </a:t>
            </a:r>
            <a:r>
              <a:rPr lang="en-US" sz="1200" kern="1200" dirty="0" err="1">
                <a:solidFill>
                  <a:schemeClr val="tx1"/>
                </a:solidFill>
                <a:effectLst/>
                <a:latin typeface="+mn-lt"/>
                <a:ea typeface="+mn-ea"/>
                <a:cs typeface="+mn-cs"/>
              </a:rPr>
              <a:t>Pazy</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Oron</a:t>
            </a:r>
            <a:r>
              <a:rPr lang="en-US" sz="1200" kern="1200" dirty="0">
                <a:solidFill>
                  <a:schemeClr val="tx1"/>
                </a:solidFill>
                <a:effectLst/>
                <a:latin typeface="+mn-lt"/>
                <a:ea typeface="+mn-ea"/>
                <a:cs typeface="+mn-cs"/>
              </a:rPr>
              <a:t> (2001) studied a male- dominated</a:t>
            </a:r>
          </a:p>
          <a:p>
            <a:r>
              <a:rPr lang="en-US" sz="1200" kern="1200" dirty="0">
                <a:solidFill>
                  <a:schemeClr val="tx1"/>
                </a:solidFill>
                <a:effectLst/>
                <a:latin typeface="+mn-lt"/>
                <a:ea typeface="+mn-ea"/>
                <a:cs typeface="+mn-cs"/>
              </a:rPr>
              <a:t>military organization and found that female officers' performance evaluations were affected by the gender proportions</a:t>
            </a:r>
          </a:p>
          <a:p>
            <a:r>
              <a:rPr lang="en-US" sz="1200" kern="1200" dirty="0">
                <a:solidFill>
                  <a:schemeClr val="tx1"/>
                </a:solidFill>
                <a:effectLst/>
                <a:latin typeface="+mn-lt"/>
                <a:ea typeface="+mn-ea"/>
                <a:cs typeface="+mn-cs"/>
              </a:rPr>
              <a:t>within their units. Women's evaluations were lower than men's in units with few female officers; women's evaluations were higher</a:t>
            </a:r>
          </a:p>
          <a:p>
            <a:r>
              <a:rPr lang="en-US" sz="1200" kern="1200" dirty="0">
                <a:solidFill>
                  <a:schemeClr val="tx1"/>
                </a:solidFill>
                <a:effectLst/>
                <a:latin typeface="+mn-lt"/>
                <a:ea typeface="+mn-ea"/>
                <a:cs typeface="+mn-cs"/>
              </a:rPr>
              <a:t>than men's in units where female officers constituted a higher proportion.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Same with Race</a:t>
            </a:r>
          </a:p>
          <a:p>
            <a:endParaRPr lang="en-US" dirty="0"/>
          </a:p>
        </p:txBody>
      </p:sp>
      <p:sp>
        <p:nvSpPr>
          <p:cNvPr id="4" name="Slide Number Placeholder 3"/>
          <p:cNvSpPr>
            <a:spLocks noGrp="1"/>
          </p:cNvSpPr>
          <p:nvPr>
            <p:ph type="sldNum" sz="quarter" idx="5"/>
          </p:nvPr>
        </p:nvSpPr>
        <p:spPr/>
        <p:txBody>
          <a:bodyPr/>
          <a:lstStyle/>
          <a:p>
            <a:fld id="{84794723-3B47-4B2C-AF62-DEA5100BEA04}" type="slidenum">
              <a:rPr lang="en-US" smtClean="0"/>
              <a:t>21</a:t>
            </a:fld>
            <a:endParaRPr lang="en-US"/>
          </a:p>
        </p:txBody>
      </p:sp>
    </p:spTree>
    <p:extLst>
      <p:ext uri="{BB962C8B-B14F-4D97-AF65-F5344CB8AC3E}">
        <p14:creationId xmlns:p14="http://schemas.microsoft.com/office/powerpoint/2010/main" val="3340615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SSB:</a:t>
            </a:r>
          </a:p>
          <a:p>
            <a:r>
              <a:rPr lang="en-IN" dirty="0"/>
              <a:t>Culture &amp; Work-life programs</a:t>
            </a:r>
          </a:p>
          <a:p>
            <a:endParaRPr lang="en-IN" dirty="0"/>
          </a:p>
          <a:p>
            <a:r>
              <a:rPr lang="en-IN" dirty="0"/>
              <a:t>Culture</a:t>
            </a:r>
          </a:p>
          <a:p>
            <a:r>
              <a:rPr lang="en-US" sz="1200" b="0" i="0" u="none" strike="noStrike" kern="1200" baseline="0" dirty="0">
                <a:solidFill>
                  <a:schemeClr val="tx1"/>
                </a:solidFill>
                <a:latin typeface="+mn-lt"/>
                <a:ea typeface="+mn-ea"/>
                <a:cs typeface="+mn-cs"/>
              </a:rPr>
              <a:t>Across 654 store units of a large U.S. retail organization, we observed</a:t>
            </a:r>
          </a:p>
          <a:p>
            <a:r>
              <a:rPr lang="en-US" sz="1200" b="0" i="0" u="none" strike="noStrike" kern="1200" baseline="0" dirty="0">
                <a:solidFill>
                  <a:schemeClr val="tx1"/>
                </a:solidFill>
                <a:latin typeface="+mn-lt"/>
                <a:ea typeface="+mn-ea"/>
                <a:cs typeface="+mn-cs"/>
              </a:rPr>
              <a:t>main effects of subordinate and managerial diversity climates on unit</a:t>
            </a:r>
          </a:p>
          <a:p>
            <a:r>
              <a:rPr lang="en-US" sz="1200" b="0" i="0" u="none" strike="noStrike" kern="1200" baseline="0" dirty="0">
                <a:solidFill>
                  <a:schemeClr val="tx1"/>
                </a:solidFill>
                <a:latin typeface="+mn-lt"/>
                <a:ea typeface="+mn-ea"/>
                <a:cs typeface="+mn-cs"/>
              </a:rPr>
              <a:t>sales percentage change and a significant subordinate × manager diversity</a:t>
            </a:r>
          </a:p>
          <a:p>
            <a:r>
              <a:rPr lang="en-US" sz="1200" b="0" i="0" u="none" strike="noStrike" kern="1200" baseline="0" dirty="0">
                <a:solidFill>
                  <a:schemeClr val="tx1"/>
                </a:solidFill>
                <a:latin typeface="+mn-lt"/>
                <a:ea typeface="+mn-ea"/>
                <a:cs typeface="+mn-cs"/>
              </a:rPr>
              <a:t>climate perspective interaction. The greatest sales growth was found</a:t>
            </a:r>
          </a:p>
          <a:p>
            <a:r>
              <a:rPr lang="en-US" sz="1200" b="0" i="0" u="none" strike="noStrike" kern="1200" baseline="0" dirty="0">
                <a:solidFill>
                  <a:schemeClr val="tx1"/>
                </a:solidFill>
                <a:latin typeface="+mn-lt"/>
                <a:ea typeface="+mn-ea"/>
                <a:cs typeface="+mn-cs"/>
              </a:rPr>
              <a:t>in stores wherein subordinates and management perceived highly </a:t>
            </a:r>
            <a:r>
              <a:rPr lang="en-US" sz="1200" b="0" i="0" u="none" strike="noStrike" kern="1200" baseline="0" dirty="0" err="1">
                <a:solidFill>
                  <a:schemeClr val="tx1"/>
                </a:solidFill>
                <a:latin typeface="+mn-lt"/>
                <a:ea typeface="+mn-ea"/>
                <a:cs typeface="+mn-cs"/>
              </a:rPr>
              <a:t>prodiversity</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climates (positive consistency). In contrast, the lowest sales</a:t>
            </a:r>
          </a:p>
          <a:p>
            <a:r>
              <a:rPr lang="en-US" sz="1200" b="0" i="0" u="none" strike="noStrike" kern="1200" baseline="0" dirty="0">
                <a:solidFill>
                  <a:schemeClr val="tx1"/>
                </a:solidFill>
                <a:latin typeface="+mn-lt"/>
                <a:ea typeface="+mn-ea"/>
                <a:cs typeface="+mn-cs"/>
              </a:rPr>
              <a:t>growth was evident for stores in which both subordinates and managers</a:t>
            </a:r>
          </a:p>
          <a:p>
            <a:r>
              <a:rPr lang="en-US" sz="1200" b="0" i="0" u="none" strike="noStrike" kern="1200" baseline="0" dirty="0">
                <a:solidFill>
                  <a:schemeClr val="tx1"/>
                </a:solidFill>
                <a:latin typeface="+mn-lt"/>
                <a:ea typeface="+mn-ea"/>
                <a:cs typeface="+mn-cs"/>
              </a:rPr>
              <a:t>reported less hospitable diversity climates (negative consistency).</a:t>
            </a:r>
          </a:p>
          <a:p>
            <a:r>
              <a:rPr lang="en-US" sz="1200" b="0" i="0" u="none" strike="noStrike" kern="1200" baseline="0" dirty="0">
                <a:solidFill>
                  <a:schemeClr val="tx1"/>
                </a:solidFill>
                <a:latin typeface="+mn-lt"/>
                <a:ea typeface="+mn-ea"/>
                <a:cs typeface="+mn-cs"/>
              </a:rPr>
              <a:t>Our findings underscore the positive financial ramifications of highly</a:t>
            </a:r>
          </a:p>
          <a:p>
            <a:r>
              <a:rPr lang="en-US" sz="1200" b="0" i="0" u="none" strike="noStrike" kern="1200" baseline="0" dirty="0">
                <a:solidFill>
                  <a:schemeClr val="tx1"/>
                </a:solidFill>
                <a:latin typeface="+mn-lt"/>
                <a:ea typeface="+mn-ea"/>
                <a:cs typeface="+mn-cs"/>
              </a:rPr>
              <a:t>consistent perceptions that diversity is valued in a work context.</a:t>
            </a:r>
          </a:p>
          <a:p>
            <a:endParaRPr lang="en-US" sz="1200" b="0" i="0" u="none" strike="noStrike" kern="1200" baseline="0" dirty="0">
              <a:solidFill>
                <a:schemeClr val="tx1"/>
              </a:solidFill>
              <a:latin typeface="+mn-lt"/>
              <a:ea typeface="+mn-ea"/>
              <a:cs typeface="+mn-cs"/>
            </a:endParaRPr>
          </a:p>
          <a:p>
            <a:endParaRPr lang="en-IN" dirty="0"/>
          </a:p>
        </p:txBody>
      </p:sp>
      <p:sp>
        <p:nvSpPr>
          <p:cNvPr id="4" name="Slide Number Placeholder 3"/>
          <p:cNvSpPr>
            <a:spLocks noGrp="1"/>
          </p:cNvSpPr>
          <p:nvPr>
            <p:ph type="sldNum" sz="quarter" idx="5"/>
          </p:nvPr>
        </p:nvSpPr>
        <p:spPr/>
        <p:txBody>
          <a:bodyPr/>
          <a:lstStyle/>
          <a:p>
            <a:fld id="{84794723-3B47-4B2C-AF62-DEA5100BEA04}" type="slidenum">
              <a:rPr lang="en-US" smtClean="0"/>
              <a:t>23</a:t>
            </a:fld>
            <a:endParaRPr lang="en-US"/>
          </a:p>
        </p:txBody>
      </p:sp>
    </p:spTree>
    <p:extLst>
      <p:ext uri="{BB962C8B-B14F-4D97-AF65-F5344CB8AC3E}">
        <p14:creationId xmlns:p14="http://schemas.microsoft.com/office/powerpoint/2010/main" val="3721913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Work–life practices are frequently suggested as a strategy for improving women's representation</a:t>
            </a:r>
          </a:p>
          <a:p>
            <a:r>
              <a:rPr lang="en-US" sz="1200" b="0" i="0" u="none" strike="noStrike" kern="1200" baseline="0" dirty="0">
                <a:solidFill>
                  <a:schemeClr val="tx1"/>
                </a:solidFill>
                <a:latin typeface="+mn-lt"/>
                <a:ea typeface="+mn-ea"/>
                <a:cs typeface="+mn-cs"/>
              </a:rPr>
              <a:t>in </a:t>
            </a:r>
            <a:r>
              <a:rPr lang="en-US" sz="1200" b="0" i="0" u="none" strike="noStrike" kern="1200" baseline="0" dirty="0" err="1">
                <a:solidFill>
                  <a:schemeClr val="tx1"/>
                </a:solidFill>
                <a:latin typeface="+mn-lt"/>
                <a:ea typeface="+mn-ea"/>
                <a:cs typeface="+mn-cs"/>
              </a:rPr>
              <a:t>management.We</a:t>
            </a:r>
            <a:r>
              <a:rPr lang="en-US" sz="1200" b="0" i="0" u="none" strike="noStrike" kern="1200" baseline="0" dirty="0">
                <a:solidFill>
                  <a:schemeClr val="tx1"/>
                </a:solidFill>
                <a:latin typeface="+mn-lt"/>
                <a:ea typeface="+mn-ea"/>
                <a:cs typeface="+mn-cs"/>
              </a:rPr>
              <a:t> predicted that work–life practices would increase the proportion of women</a:t>
            </a:r>
          </a:p>
          <a:p>
            <a:r>
              <a:rPr lang="en-US" sz="1200" b="0" i="0" u="none" strike="noStrike" kern="1200" baseline="0" dirty="0" err="1">
                <a:solidFill>
                  <a:schemeClr val="tx1"/>
                </a:solidFill>
                <a:latin typeface="+mn-lt"/>
                <a:ea typeface="+mn-ea"/>
                <a:cs typeface="+mn-cs"/>
              </a:rPr>
              <a:t>inmanagement</a:t>
            </a:r>
            <a:r>
              <a:rPr lang="en-US" sz="1200" b="0" i="0" u="none" strike="noStrike" kern="1200" baseline="0" dirty="0">
                <a:solidFill>
                  <a:schemeClr val="tx1"/>
                </a:solidFill>
                <a:latin typeface="+mn-lt"/>
                <a:ea typeface="+mn-ea"/>
                <a:cs typeface="+mn-cs"/>
              </a:rPr>
              <a:t>, but their </a:t>
            </a:r>
            <a:r>
              <a:rPr lang="en-US" sz="1200" b="0" i="0" u="none" strike="noStrike" kern="1200" baseline="0" dirty="0" err="1">
                <a:solidFill>
                  <a:schemeClr val="tx1"/>
                </a:solidFill>
                <a:latin typeface="+mn-lt"/>
                <a:ea typeface="+mn-ea"/>
                <a:cs typeface="+mn-cs"/>
              </a:rPr>
              <a:t>impactwould</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bemost</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evidentwhen</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theworkforce</a:t>
            </a:r>
            <a:r>
              <a:rPr lang="en-US" sz="1200" b="0" i="0" u="none" strike="noStrike" kern="1200" baseline="0" dirty="0">
                <a:solidFill>
                  <a:schemeClr val="tx1"/>
                </a:solidFill>
                <a:latin typeface="+mn-lt"/>
                <a:ea typeface="+mn-ea"/>
                <a:cs typeface="+mn-cs"/>
              </a:rPr>
              <a:t> gender composition</a:t>
            </a:r>
          </a:p>
          <a:p>
            <a:r>
              <a:rPr lang="en-US" sz="1200" b="0" i="0" u="none" strike="noStrike" kern="1200" baseline="0" dirty="0">
                <a:solidFill>
                  <a:schemeClr val="tx1"/>
                </a:solidFill>
                <a:latin typeface="+mn-lt"/>
                <a:ea typeface="+mn-ea"/>
                <a:cs typeface="+mn-cs"/>
              </a:rPr>
              <a:t>makes gender stereotypes less salient. Hierarchical multiple regression was used to analyze the</a:t>
            </a:r>
          </a:p>
          <a:p>
            <a:r>
              <a:rPr lang="en-US" sz="1200" b="0" i="0" u="none" strike="noStrike" kern="1200" baseline="0" dirty="0">
                <a:solidFill>
                  <a:schemeClr val="tx1"/>
                </a:solidFill>
                <a:latin typeface="+mn-lt"/>
                <a:ea typeface="+mn-ea"/>
                <a:cs typeface="+mn-cs"/>
              </a:rPr>
              <a:t>relationship </a:t>
            </a:r>
            <a:r>
              <a:rPr lang="en-US" sz="1200" b="0" i="0" u="none" strike="noStrike" kern="1200" baseline="0" dirty="0" err="1">
                <a:solidFill>
                  <a:schemeClr val="tx1"/>
                </a:solidFill>
                <a:latin typeface="+mn-lt"/>
                <a:ea typeface="+mn-ea"/>
                <a:cs typeface="+mn-cs"/>
              </a:rPr>
              <a:t>betweenwork</a:t>
            </a:r>
            <a:r>
              <a:rPr lang="en-US" sz="1200" b="0" i="0" u="none" strike="noStrike" kern="1200" baseline="0" dirty="0">
                <a:solidFill>
                  <a:schemeClr val="tx1"/>
                </a:solidFill>
                <a:latin typeface="+mn-lt"/>
                <a:ea typeface="+mn-ea"/>
                <a:cs typeface="+mn-cs"/>
              </a:rPr>
              <a:t>–life practices in 2002–2006 and the proportion </a:t>
            </a:r>
            <a:r>
              <a:rPr lang="en-US" sz="1200" b="0" i="0" u="none" strike="noStrike" kern="1200" baseline="0" dirty="0" err="1">
                <a:solidFill>
                  <a:schemeClr val="tx1"/>
                </a:solidFill>
                <a:latin typeface="+mn-lt"/>
                <a:ea typeface="+mn-ea"/>
                <a:cs typeface="+mn-cs"/>
              </a:rPr>
              <a:t>ofwomen</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inmanagement</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2010, 2012, and 2014. Overall, work–life practices had a positive effect on the proportion</a:t>
            </a:r>
          </a:p>
          <a:p>
            <a:r>
              <a:rPr lang="en-US" sz="1200" b="0" i="0" u="none" strike="noStrike" kern="1200" baseline="0" dirty="0">
                <a:solidFill>
                  <a:schemeClr val="tx1"/>
                </a:solidFill>
                <a:latin typeface="+mn-lt"/>
                <a:ea typeface="+mn-ea"/>
                <a:cs typeface="+mn-cs"/>
              </a:rPr>
              <a:t>of women </a:t>
            </a:r>
            <a:r>
              <a:rPr lang="en-US" sz="1200" b="0" i="0" u="none" strike="noStrike" kern="1200" baseline="0" dirty="0" err="1">
                <a:solidFill>
                  <a:schemeClr val="tx1"/>
                </a:solidFill>
                <a:latin typeface="+mn-lt"/>
                <a:ea typeface="+mn-ea"/>
                <a:cs typeface="+mn-cs"/>
              </a:rPr>
              <a:t>inmanagement</a:t>
            </a:r>
            <a:r>
              <a:rPr lang="en-US" sz="1200" b="0" i="0" u="none" strike="noStrike" kern="1200" baseline="0" dirty="0">
                <a:solidFill>
                  <a:schemeClr val="tx1"/>
                </a:solidFill>
                <a:latin typeface="+mn-lt"/>
                <a:ea typeface="+mn-ea"/>
                <a:cs typeface="+mn-cs"/>
              </a:rPr>
              <a:t>, but only after an eight-year lag. However, this positive effect was not</a:t>
            </a:r>
          </a:p>
          <a:p>
            <a:r>
              <a:rPr lang="en-US" sz="1200" b="0" i="0" u="none" strike="noStrike" kern="1200" baseline="0" dirty="0">
                <a:solidFill>
                  <a:schemeClr val="tx1"/>
                </a:solidFill>
                <a:latin typeface="+mn-lt"/>
                <a:ea typeface="+mn-ea"/>
                <a:cs typeface="+mn-cs"/>
              </a:rPr>
              <a:t>observed in organizations that were highly male-dominated. Leave arrangements and direct</a:t>
            </a:r>
          </a:p>
          <a:p>
            <a:r>
              <a:rPr lang="en-US" sz="1200" b="0" i="0" u="none" strike="noStrike" kern="1200" baseline="0" dirty="0">
                <a:solidFill>
                  <a:schemeClr val="tx1"/>
                </a:solidFill>
                <a:latin typeface="+mn-lt"/>
                <a:ea typeface="+mn-ea"/>
                <a:cs typeface="+mn-cs"/>
              </a:rPr>
              <a:t>provision of services (e.g., childcare or eldercare) had the strongest associations with women in</a:t>
            </a:r>
          </a:p>
          <a:p>
            <a:r>
              <a:rPr lang="en-US" sz="1200" b="0" i="0" u="none" strike="noStrike" kern="1200" baseline="0" dirty="0">
                <a:solidFill>
                  <a:schemeClr val="tx1"/>
                </a:solidFill>
                <a:latin typeface="+mn-lt"/>
                <a:ea typeface="+mn-ea"/>
                <a:cs typeface="+mn-cs"/>
              </a:rPr>
              <a:t>management. Our findings demonstrate the value of work–life practices in improving women's</a:t>
            </a:r>
          </a:p>
          <a:p>
            <a:r>
              <a:rPr lang="en-US" sz="1200" b="0" i="0" u="none" strike="noStrike" kern="1200" baseline="0" dirty="0">
                <a:solidFill>
                  <a:schemeClr val="tx1"/>
                </a:solidFill>
                <a:latin typeface="+mn-lt"/>
                <a:ea typeface="+mn-ea"/>
                <a:cs typeface="+mn-cs"/>
              </a:rPr>
              <a:t>representation in management, but the effect is not immediate and does not operate across all organizational</a:t>
            </a:r>
          </a:p>
          <a:p>
            <a:r>
              <a:rPr lang="en-US" sz="1200" b="0" i="0" u="none" strike="noStrike" kern="1200" baseline="0" dirty="0">
                <a:solidFill>
                  <a:schemeClr val="tx1"/>
                </a:solidFill>
                <a:latin typeface="+mn-lt"/>
                <a:ea typeface="+mn-ea"/>
                <a:cs typeface="+mn-cs"/>
              </a:rPr>
              <a:t>contexts.</a:t>
            </a:r>
            <a:endParaRPr lang="en-US" dirty="0"/>
          </a:p>
        </p:txBody>
      </p:sp>
      <p:sp>
        <p:nvSpPr>
          <p:cNvPr id="4" name="Slide Number Placeholder 3"/>
          <p:cNvSpPr>
            <a:spLocks noGrp="1"/>
          </p:cNvSpPr>
          <p:nvPr>
            <p:ph type="sldNum" sz="quarter" idx="5"/>
          </p:nvPr>
        </p:nvSpPr>
        <p:spPr/>
        <p:txBody>
          <a:bodyPr/>
          <a:lstStyle/>
          <a:p>
            <a:fld id="{84794723-3B47-4B2C-AF62-DEA5100BEA04}" type="slidenum">
              <a:rPr lang="en-US" smtClean="0"/>
              <a:t>24</a:t>
            </a:fld>
            <a:endParaRPr lang="en-US"/>
          </a:p>
        </p:txBody>
      </p:sp>
    </p:spTree>
    <p:extLst>
      <p:ext uri="{BB962C8B-B14F-4D97-AF65-F5344CB8AC3E}">
        <p14:creationId xmlns:p14="http://schemas.microsoft.com/office/powerpoint/2010/main" val="2326824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we creating the right experiences were talent from all backgrounds feel accepted, included, and valued?</a:t>
            </a:r>
          </a:p>
          <a:p>
            <a:r>
              <a:rPr lang="en-US" dirty="0"/>
              <a:t>Are we providing opportunities that allows each person to rise to their highest potential?</a:t>
            </a:r>
          </a:p>
          <a:p>
            <a:r>
              <a:rPr lang="en-US" dirty="0"/>
              <a:t> </a:t>
            </a:r>
          </a:p>
        </p:txBody>
      </p:sp>
      <p:sp>
        <p:nvSpPr>
          <p:cNvPr id="4" name="Slide Number Placeholder 3"/>
          <p:cNvSpPr>
            <a:spLocks noGrp="1"/>
          </p:cNvSpPr>
          <p:nvPr>
            <p:ph type="sldNum" sz="quarter" idx="5"/>
          </p:nvPr>
        </p:nvSpPr>
        <p:spPr/>
        <p:txBody>
          <a:bodyPr/>
          <a:lstStyle/>
          <a:p>
            <a:fld id="{84794723-3B47-4B2C-AF62-DEA5100BEA04}" type="slidenum">
              <a:rPr lang="en-US" smtClean="0"/>
              <a:t>25</a:t>
            </a:fld>
            <a:endParaRPr lang="en-US"/>
          </a:p>
        </p:txBody>
      </p:sp>
    </p:spTree>
    <p:extLst>
      <p:ext uri="{BB962C8B-B14F-4D97-AF65-F5344CB8AC3E}">
        <p14:creationId xmlns:p14="http://schemas.microsoft.com/office/powerpoint/2010/main" val="2546454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704850"/>
            <a:ext cx="6261100" cy="35226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B20BC1-1AAE-4A11-A1CC-1E05ADEE91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61168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794723-3B47-4B2C-AF62-DEA5100BEA04}" type="slidenum">
              <a:rPr lang="en-US" smtClean="0"/>
              <a:t>28</a:t>
            </a:fld>
            <a:endParaRPr lang="en-US"/>
          </a:p>
        </p:txBody>
      </p:sp>
    </p:spTree>
    <p:extLst>
      <p:ext uri="{BB962C8B-B14F-4D97-AF65-F5344CB8AC3E}">
        <p14:creationId xmlns:p14="http://schemas.microsoft.com/office/powerpoint/2010/main" val="3300456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Master" Target="../slideMasters/slideMaster2.xml"/><Relationship Id="rId4" Type="http://schemas.openxmlformats.org/officeDocument/2006/relationships/image" Target="../media/image6.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6.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7.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1.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1.jp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2.xml"/><Relationship Id="rId1" Type="http://schemas.openxmlformats.org/officeDocument/2006/relationships/themeOverride" Target="../theme/themeOverride1.xml"/><Relationship Id="rId4" Type="http://schemas.openxmlformats.org/officeDocument/2006/relationships/image" Target="../media/image19.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744F3-2E81-4E9B-B166-5C3182EDB206}"/>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3280ABA5-E8FB-470E-8F22-1F422DE59E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03BC54FE-67F2-4972-A4E5-82FA2C7B45EA}"/>
              </a:ext>
            </a:extLst>
          </p:cNvPr>
          <p:cNvSpPr>
            <a:spLocks noGrp="1"/>
          </p:cNvSpPr>
          <p:nvPr>
            <p:ph type="ftr" sz="quarter" idx="11"/>
          </p:nvPr>
        </p:nvSpPr>
        <p:spPr/>
        <p:txBody>
          <a:bodyPr/>
          <a:lstStyle/>
          <a:p>
            <a:r>
              <a:rPr lang="en-US"/>
              <a:t>(c) Resilience Alliance, all rights reserved</a:t>
            </a:r>
            <a:endParaRPr lang="en-US" dirty="0"/>
          </a:p>
        </p:txBody>
      </p:sp>
      <p:sp>
        <p:nvSpPr>
          <p:cNvPr id="6" name="Slide Number Placeholder 5">
            <a:extLst>
              <a:ext uri="{FF2B5EF4-FFF2-40B4-BE49-F238E27FC236}">
                <a16:creationId xmlns:a16="http://schemas.microsoft.com/office/drawing/2014/main" id="{759978AE-4950-41B3-8F17-A9F332DC944B}"/>
              </a:ext>
            </a:extLst>
          </p:cNvPr>
          <p:cNvSpPr>
            <a:spLocks noGrp="1"/>
          </p:cNvSpPr>
          <p:nvPr>
            <p:ph type="sldNum" sz="quarter" idx="12"/>
          </p:nvPr>
        </p:nvSpPr>
        <p:spPr/>
        <p:txBody>
          <a:bodyPr/>
          <a:lstStyle/>
          <a:p>
            <a:fld id="{6D22F896-40B5-4ADD-8801-0D06FADFA095}" type="slidenum">
              <a:rPr lang="en-US" smtClean="0"/>
              <a:t>‹#›</a:t>
            </a:fld>
            <a:endParaRPr lang="en-US" dirty="0"/>
          </a:p>
        </p:txBody>
      </p:sp>
      <p:sp>
        <p:nvSpPr>
          <p:cNvPr id="7" name="Footer Placeholder 8">
            <a:extLst>
              <a:ext uri="{FF2B5EF4-FFF2-40B4-BE49-F238E27FC236}">
                <a16:creationId xmlns:a16="http://schemas.microsoft.com/office/drawing/2014/main" id="{58A333BD-0348-409E-8D3C-16DD213E04A8}"/>
              </a:ext>
            </a:extLst>
          </p:cNvPr>
          <p:cNvSpPr txBox="1">
            <a:spLocks/>
          </p:cNvSpPr>
          <p:nvPr userDrawn="1"/>
        </p:nvSpPr>
        <p:spPr>
          <a:xfrm rot="16200000">
            <a:off x="9947681" y="3938587"/>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latin typeface="Franklin Gothic Medium" panose="020B0603020102020204" pitchFamily="34" charset="0"/>
              </a:rPr>
              <a:t>© 2020. Copyright Human Capital Growth. All Rights Reserved.</a:t>
            </a:r>
          </a:p>
        </p:txBody>
      </p:sp>
    </p:spTree>
    <p:extLst>
      <p:ext uri="{BB962C8B-B14F-4D97-AF65-F5344CB8AC3E}">
        <p14:creationId xmlns:p14="http://schemas.microsoft.com/office/powerpoint/2010/main" val="2366600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99EF5-AA0D-4895-96B2-6B599F281734}"/>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367FF8F0-AF47-4A74-97AF-65E95F3799A7}"/>
              </a:ext>
            </a:extLst>
          </p:cNvPr>
          <p:cNvSpPr>
            <a:spLocks noGrp="1"/>
          </p:cNvSpPr>
          <p:nvPr>
            <p:ph idx="1"/>
          </p:nvPr>
        </p:nvSpPr>
        <p:spPr/>
        <p:txBody>
          <a:bodyPr>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40A4DEDA-AEEA-40FF-97CC-549BEE7AC289}"/>
              </a:ext>
            </a:extLst>
          </p:cNvPr>
          <p:cNvSpPr>
            <a:spLocks noGrp="1"/>
          </p:cNvSpPr>
          <p:nvPr>
            <p:ph type="ftr" sz="quarter" idx="11"/>
          </p:nvPr>
        </p:nvSpPr>
        <p:spPr/>
        <p:txBody>
          <a:bodyPr/>
          <a:lstStyle>
            <a:lvl1pPr>
              <a:defRPr b="0">
                <a:solidFill>
                  <a:schemeClr val="tx1"/>
                </a:solidFill>
              </a:defRPr>
            </a:lvl1pPr>
          </a:lstStyle>
          <a:p>
            <a:r>
              <a:rPr lang="en-US" dirty="0"/>
              <a:t>(c) Resilience Alliance, all rights reserved</a:t>
            </a:r>
          </a:p>
        </p:txBody>
      </p:sp>
      <p:sp>
        <p:nvSpPr>
          <p:cNvPr id="6" name="Slide Number Placeholder 5">
            <a:extLst>
              <a:ext uri="{FF2B5EF4-FFF2-40B4-BE49-F238E27FC236}">
                <a16:creationId xmlns:a16="http://schemas.microsoft.com/office/drawing/2014/main" id="{F2EE45A5-036D-4A23-ACF7-650922A0C9BF}"/>
              </a:ext>
            </a:extLst>
          </p:cNvPr>
          <p:cNvSpPr>
            <a:spLocks noGrp="1"/>
          </p:cNvSpPr>
          <p:nvPr>
            <p:ph type="sldNum" sz="quarter" idx="12"/>
          </p:nvPr>
        </p:nvSpPr>
        <p:spPr/>
        <p:txBody>
          <a:bodyPr/>
          <a:lstStyle>
            <a:lvl1pPr>
              <a:defRPr>
                <a:solidFill>
                  <a:schemeClr val="tx1"/>
                </a:solidFill>
              </a:defRPr>
            </a:lvl1pPr>
          </a:lstStyle>
          <a:p>
            <a:fld id="{6D22F896-40B5-4ADD-8801-0D06FADFA095}" type="slidenum">
              <a:rPr lang="en-US" smtClean="0"/>
              <a:pPr/>
              <a:t>‹#›</a:t>
            </a:fld>
            <a:endParaRPr lang="en-US" dirty="0"/>
          </a:p>
        </p:txBody>
      </p:sp>
      <p:sp>
        <p:nvSpPr>
          <p:cNvPr id="8" name="Footer Placeholder 8">
            <a:extLst>
              <a:ext uri="{FF2B5EF4-FFF2-40B4-BE49-F238E27FC236}">
                <a16:creationId xmlns:a16="http://schemas.microsoft.com/office/drawing/2014/main" id="{8AFBFE48-BDB1-4863-8C98-5B8447C952CF}"/>
              </a:ext>
            </a:extLst>
          </p:cNvPr>
          <p:cNvSpPr txBox="1">
            <a:spLocks/>
          </p:cNvSpPr>
          <p:nvPr userDrawn="1"/>
        </p:nvSpPr>
        <p:spPr>
          <a:xfrm rot="16200000">
            <a:off x="9947681" y="3938587"/>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latin typeface="Franklin Gothic Medium" panose="020B0603020102020204" pitchFamily="34" charset="0"/>
              </a:rPr>
              <a:t>© 2020. Copyright Human Capital Growth. All Rights Reserved.</a:t>
            </a:r>
          </a:p>
        </p:txBody>
      </p:sp>
    </p:spTree>
    <p:extLst>
      <p:ext uri="{BB962C8B-B14F-4D97-AF65-F5344CB8AC3E}">
        <p14:creationId xmlns:p14="http://schemas.microsoft.com/office/powerpoint/2010/main" val="3314851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B439C-9503-4825-9825-758069B239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20142C-EA63-49B1-B24A-37DD501972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849F9234-3D0B-4F03-A6CD-B098A08BB6F0}"/>
              </a:ext>
            </a:extLst>
          </p:cNvPr>
          <p:cNvSpPr>
            <a:spLocks noGrp="1"/>
          </p:cNvSpPr>
          <p:nvPr>
            <p:ph type="ftr" sz="quarter" idx="11"/>
          </p:nvPr>
        </p:nvSpPr>
        <p:spPr/>
        <p:txBody>
          <a:bodyPr/>
          <a:lstStyle/>
          <a:p>
            <a:r>
              <a:rPr lang="en-US"/>
              <a:t>(c) Resilience Alliance, all rights reserved</a:t>
            </a:r>
            <a:endParaRPr lang="en-US" dirty="0"/>
          </a:p>
        </p:txBody>
      </p:sp>
      <p:sp>
        <p:nvSpPr>
          <p:cNvPr id="6" name="Slide Number Placeholder 5">
            <a:extLst>
              <a:ext uri="{FF2B5EF4-FFF2-40B4-BE49-F238E27FC236}">
                <a16:creationId xmlns:a16="http://schemas.microsoft.com/office/drawing/2014/main" id="{F770069E-E9E1-464A-BECF-F8BF778C7719}"/>
              </a:ext>
            </a:extLst>
          </p:cNvPr>
          <p:cNvSpPr>
            <a:spLocks noGrp="1"/>
          </p:cNvSpPr>
          <p:nvPr>
            <p:ph type="sldNum" sz="quarter" idx="12"/>
          </p:nvPr>
        </p:nvSpPr>
        <p:spPr/>
        <p:txBody>
          <a:bodyPr/>
          <a:lstStyle/>
          <a:p>
            <a:fld id="{6D22F896-40B5-4ADD-8801-0D06FADFA095}" type="slidenum">
              <a:rPr lang="en-US" smtClean="0"/>
              <a:t>‹#›</a:t>
            </a:fld>
            <a:endParaRPr lang="en-US" dirty="0"/>
          </a:p>
        </p:txBody>
      </p:sp>
      <p:sp>
        <p:nvSpPr>
          <p:cNvPr id="8" name="Footer Placeholder 8">
            <a:extLst>
              <a:ext uri="{FF2B5EF4-FFF2-40B4-BE49-F238E27FC236}">
                <a16:creationId xmlns:a16="http://schemas.microsoft.com/office/drawing/2014/main" id="{B12966EC-A90D-42F4-AB42-850D4091F266}"/>
              </a:ext>
            </a:extLst>
          </p:cNvPr>
          <p:cNvSpPr txBox="1">
            <a:spLocks/>
          </p:cNvSpPr>
          <p:nvPr userDrawn="1"/>
        </p:nvSpPr>
        <p:spPr>
          <a:xfrm rot="16200000">
            <a:off x="9947681" y="3938587"/>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latin typeface="Franklin Gothic Medium" panose="020B0603020102020204" pitchFamily="34" charset="0"/>
              </a:rPr>
              <a:t>© 2020. Copyright Human Capital Growth. All Rights Reserved.</a:t>
            </a:r>
          </a:p>
        </p:txBody>
      </p:sp>
    </p:spTree>
    <p:extLst>
      <p:ext uri="{BB962C8B-B14F-4D97-AF65-F5344CB8AC3E}">
        <p14:creationId xmlns:p14="http://schemas.microsoft.com/office/powerpoint/2010/main" val="4006424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3AA35-B28F-43E9-BC71-B8D6EC1D30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9363B2-CAD7-4275-B72A-EC20DDE62C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CDAB10-4768-4D50-8396-C58C0827548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63FF21-F205-4D67-BD42-A6A66E4B4D6F}"/>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C6159198-0638-43F3-9CDA-F1AEF3D1E843}"/>
              </a:ext>
            </a:extLst>
          </p:cNvPr>
          <p:cNvSpPr>
            <a:spLocks noGrp="1"/>
          </p:cNvSpPr>
          <p:nvPr>
            <p:ph type="ftr" sz="quarter" idx="11"/>
          </p:nvPr>
        </p:nvSpPr>
        <p:spPr/>
        <p:txBody>
          <a:bodyPr/>
          <a:lstStyle/>
          <a:p>
            <a:r>
              <a:rPr lang="en-US"/>
              <a:t>(c) Resilience Alliance, all rights reserved</a:t>
            </a:r>
            <a:endParaRPr lang="en-US" dirty="0"/>
          </a:p>
        </p:txBody>
      </p:sp>
      <p:sp>
        <p:nvSpPr>
          <p:cNvPr id="7" name="Slide Number Placeholder 6">
            <a:extLst>
              <a:ext uri="{FF2B5EF4-FFF2-40B4-BE49-F238E27FC236}">
                <a16:creationId xmlns:a16="http://schemas.microsoft.com/office/drawing/2014/main" id="{50916EBC-3385-4FDD-B990-AC6725364588}"/>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0071146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7B17-C412-447F-9C23-9204559D678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4AD144-F9F2-4045-B4A2-7DFC7D895C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4C50F6-AD9A-4EC9-BE06-16FF190FAD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FA0E25B-544B-4C35-8B8C-30F259E487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CB4C4A-4114-4426-814E-4AF4E3FB36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1BDA62-5235-4E7F-A6AC-6FEB72AA256A}"/>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8" name="Footer Placeholder 7">
            <a:extLst>
              <a:ext uri="{FF2B5EF4-FFF2-40B4-BE49-F238E27FC236}">
                <a16:creationId xmlns:a16="http://schemas.microsoft.com/office/drawing/2014/main" id="{6B5F4ED3-B742-4FA8-8B40-CE533903F54E}"/>
              </a:ext>
            </a:extLst>
          </p:cNvPr>
          <p:cNvSpPr>
            <a:spLocks noGrp="1"/>
          </p:cNvSpPr>
          <p:nvPr>
            <p:ph type="ftr" sz="quarter" idx="11"/>
          </p:nvPr>
        </p:nvSpPr>
        <p:spPr/>
        <p:txBody>
          <a:bodyPr/>
          <a:lstStyle/>
          <a:p>
            <a:r>
              <a:rPr lang="en-US"/>
              <a:t>(c) Resilience Alliance, all rights reserved</a:t>
            </a:r>
            <a:endParaRPr lang="en-US" dirty="0"/>
          </a:p>
        </p:txBody>
      </p:sp>
      <p:sp>
        <p:nvSpPr>
          <p:cNvPr id="9" name="Slide Number Placeholder 8">
            <a:extLst>
              <a:ext uri="{FF2B5EF4-FFF2-40B4-BE49-F238E27FC236}">
                <a16:creationId xmlns:a16="http://schemas.microsoft.com/office/drawing/2014/main" id="{A158A7F0-E5EC-4BD8-A69A-A07F005B7318}"/>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7371573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CE412-976A-4DB0-92F0-F13E62F65D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B7F194-FC95-4112-B535-935D76C7363F}"/>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4" name="Footer Placeholder 3">
            <a:extLst>
              <a:ext uri="{FF2B5EF4-FFF2-40B4-BE49-F238E27FC236}">
                <a16:creationId xmlns:a16="http://schemas.microsoft.com/office/drawing/2014/main" id="{A6D2CBE6-8F79-4895-9471-ED03ED364226}"/>
              </a:ext>
            </a:extLst>
          </p:cNvPr>
          <p:cNvSpPr>
            <a:spLocks noGrp="1"/>
          </p:cNvSpPr>
          <p:nvPr>
            <p:ph type="ftr" sz="quarter" idx="11"/>
          </p:nvPr>
        </p:nvSpPr>
        <p:spPr/>
        <p:txBody>
          <a:bodyPr/>
          <a:lstStyle/>
          <a:p>
            <a:r>
              <a:rPr lang="en-US"/>
              <a:t>(c) Resilience Alliance, all rights reserved</a:t>
            </a:r>
            <a:endParaRPr lang="en-US" dirty="0"/>
          </a:p>
        </p:txBody>
      </p:sp>
      <p:sp>
        <p:nvSpPr>
          <p:cNvPr id="5" name="Slide Number Placeholder 4">
            <a:extLst>
              <a:ext uri="{FF2B5EF4-FFF2-40B4-BE49-F238E27FC236}">
                <a16:creationId xmlns:a16="http://schemas.microsoft.com/office/drawing/2014/main" id="{F9280E83-DF9A-4B20-A921-A2E73B62B89F}"/>
              </a:ext>
            </a:extLst>
          </p:cNvPr>
          <p:cNvSpPr>
            <a:spLocks noGrp="1"/>
          </p:cNvSpPr>
          <p:nvPr>
            <p:ph type="sldNum" sz="quarter" idx="12"/>
          </p:nvPr>
        </p:nvSpPr>
        <p:spPr/>
        <p:txBody>
          <a:bodyPr/>
          <a:lstStyle/>
          <a:p>
            <a:fld id="{6D22F896-40B5-4ADD-8801-0D06FADFA095}" type="slidenum">
              <a:rPr lang="en-US" smtClean="0"/>
              <a:t>‹#›</a:t>
            </a:fld>
            <a:endParaRPr lang="en-US" dirty="0"/>
          </a:p>
        </p:txBody>
      </p:sp>
      <p:sp>
        <p:nvSpPr>
          <p:cNvPr id="7" name="Footer Placeholder 8">
            <a:extLst>
              <a:ext uri="{FF2B5EF4-FFF2-40B4-BE49-F238E27FC236}">
                <a16:creationId xmlns:a16="http://schemas.microsoft.com/office/drawing/2014/main" id="{7D14EDC2-534C-4239-A2E9-7FDDD0920CCE}"/>
              </a:ext>
            </a:extLst>
          </p:cNvPr>
          <p:cNvSpPr txBox="1">
            <a:spLocks/>
          </p:cNvSpPr>
          <p:nvPr userDrawn="1"/>
        </p:nvSpPr>
        <p:spPr>
          <a:xfrm rot="16200000">
            <a:off x="9947681" y="3938587"/>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latin typeface="Franklin Gothic Medium" panose="020B0603020102020204" pitchFamily="34" charset="0"/>
              </a:rPr>
              <a:t>© 2020. Copyright Human Capital Growth. All Rights Reserved.</a:t>
            </a:r>
          </a:p>
        </p:txBody>
      </p:sp>
    </p:spTree>
    <p:extLst>
      <p:ext uri="{BB962C8B-B14F-4D97-AF65-F5344CB8AC3E}">
        <p14:creationId xmlns:p14="http://schemas.microsoft.com/office/powerpoint/2010/main" val="4214841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6C360-E11C-408A-9545-68AEAEBC1D84}"/>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F6A5AFB-5CFA-4A78-BC71-18A5A158836A}"/>
              </a:ext>
            </a:extLst>
          </p:cNvPr>
          <p:cNvSpPr>
            <a:spLocks noGrp="1"/>
          </p:cNvSpPr>
          <p:nvPr>
            <p:ph type="ftr" sz="quarter" idx="10"/>
          </p:nvPr>
        </p:nvSpPr>
        <p:spPr/>
        <p:txBody>
          <a:bodyPr/>
          <a:lstStyle/>
          <a:p>
            <a:r>
              <a:rPr lang="en-US"/>
              <a:t>(c) Resilience Alliance, all rights reserved</a:t>
            </a:r>
            <a:endParaRPr lang="en-US" dirty="0"/>
          </a:p>
        </p:txBody>
      </p:sp>
      <p:sp>
        <p:nvSpPr>
          <p:cNvPr id="4" name="Slide Number Placeholder 3">
            <a:extLst>
              <a:ext uri="{FF2B5EF4-FFF2-40B4-BE49-F238E27FC236}">
                <a16:creationId xmlns:a16="http://schemas.microsoft.com/office/drawing/2014/main" id="{1D410CA5-13C4-4228-9CAD-441FDDA1C599}"/>
              </a:ext>
            </a:extLst>
          </p:cNvPr>
          <p:cNvSpPr>
            <a:spLocks noGrp="1"/>
          </p:cNvSpPr>
          <p:nvPr>
            <p:ph type="sldNum" sz="quarter" idx="11"/>
          </p:nvPr>
        </p:nvSpPr>
        <p:spPr/>
        <p:txBody>
          <a:bodyPr/>
          <a:lstStyle/>
          <a:p>
            <a:fld id="{6D22F896-40B5-4ADD-8801-0D06FADFA095}" type="slidenum">
              <a:rPr lang="en-US" smtClean="0"/>
              <a:pPr/>
              <a:t>‹#›</a:t>
            </a:fld>
            <a:endParaRPr lang="en-US" dirty="0"/>
          </a:p>
        </p:txBody>
      </p:sp>
      <p:sp>
        <p:nvSpPr>
          <p:cNvPr id="5" name="Footer Placeholder 8">
            <a:extLst>
              <a:ext uri="{FF2B5EF4-FFF2-40B4-BE49-F238E27FC236}">
                <a16:creationId xmlns:a16="http://schemas.microsoft.com/office/drawing/2014/main" id="{5C8D3D2B-BF52-46F9-9E62-07332D8AC38B}"/>
              </a:ext>
            </a:extLst>
          </p:cNvPr>
          <p:cNvSpPr txBox="1">
            <a:spLocks/>
          </p:cNvSpPr>
          <p:nvPr userDrawn="1"/>
        </p:nvSpPr>
        <p:spPr>
          <a:xfrm rot="16200000">
            <a:off x="9947681" y="3938587"/>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latin typeface="Franklin Gothic Medium" panose="020B0603020102020204" pitchFamily="34" charset="0"/>
              </a:rPr>
              <a:t>© 2020. Copyright Human Capital Growth. All Rights Reserved.</a:t>
            </a:r>
          </a:p>
        </p:txBody>
      </p:sp>
    </p:spTree>
    <p:extLst>
      <p:ext uri="{BB962C8B-B14F-4D97-AF65-F5344CB8AC3E}">
        <p14:creationId xmlns:p14="http://schemas.microsoft.com/office/powerpoint/2010/main" val="2712402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6C360-E11C-408A-9545-68AEAEBC1D84}"/>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F6A5AFB-5CFA-4A78-BC71-18A5A158836A}"/>
              </a:ext>
            </a:extLst>
          </p:cNvPr>
          <p:cNvSpPr>
            <a:spLocks noGrp="1"/>
          </p:cNvSpPr>
          <p:nvPr>
            <p:ph type="ftr" sz="quarter" idx="10"/>
          </p:nvPr>
        </p:nvSpPr>
        <p:spPr/>
        <p:txBody>
          <a:bodyPr/>
          <a:lstStyle/>
          <a:p>
            <a:r>
              <a:rPr lang="en-US"/>
              <a:t>(c) Resilience Alliance, all rights reserved</a:t>
            </a:r>
            <a:endParaRPr lang="en-US" dirty="0"/>
          </a:p>
        </p:txBody>
      </p:sp>
      <p:sp>
        <p:nvSpPr>
          <p:cNvPr id="4" name="Slide Number Placeholder 3">
            <a:extLst>
              <a:ext uri="{FF2B5EF4-FFF2-40B4-BE49-F238E27FC236}">
                <a16:creationId xmlns:a16="http://schemas.microsoft.com/office/drawing/2014/main" id="{1D410CA5-13C4-4228-9CAD-441FDDA1C599}"/>
              </a:ext>
            </a:extLst>
          </p:cNvPr>
          <p:cNvSpPr>
            <a:spLocks noGrp="1"/>
          </p:cNvSpPr>
          <p:nvPr>
            <p:ph type="sldNum" sz="quarter" idx="11"/>
          </p:nvPr>
        </p:nvSpPr>
        <p:spPr/>
        <p:txBody>
          <a:bodyPr/>
          <a:lstStyle/>
          <a:p>
            <a:fld id="{6D22F896-40B5-4ADD-8801-0D06FADFA095}" type="slidenum">
              <a:rPr lang="en-US" smtClean="0"/>
              <a:pPr/>
              <a:t>‹#›</a:t>
            </a:fld>
            <a:endParaRPr lang="en-US" dirty="0"/>
          </a:p>
        </p:txBody>
      </p:sp>
      <p:sp>
        <p:nvSpPr>
          <p:cNvPr id="5" name="Footer Placeholder 8">
            <a:extLst>
              <a:ext uri="{FF2B5EF4-FFF2-40B4-BE49-F238E27FC236}">
                <a16:creationId xmlns:a16="http://schemas.microsoft.com/office/drawing/2014/main" id="{02C72F28-4A47-46DD-9F80-38C563A6EEB2}"/>
              </a:ext>
            </a:extLst>
          </p:cNvPr>
          <p:cNvSpPr txBox="1">
            <a:spLocks/>
          </p:cNvSpPr>
          <p:nvPr userDrawn="1"/>
        </p:nvSpPr>
        <p:spPr>
          <a:xfrm rot="16200000">
            <a:off x="9947681" y="3938587"/>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latin typeface="Franklin Gothic Medium" panose="020B0603020102020204" pitchFamily="34" charset="0"/>
              </a:rPr>
              <a:t>© 2020. Copyright Human Capital Growth. All Rights Reserved.</a:t>
            </a:r>
          </a:p>
        </p:txBody>
      </p:sp>
    </p:spTree>
    <p:extLst>
      <p:ext uri="{BB962C8B-B14F-4D97-AF65-F5344CB8AC3E}">
        <p14:creationId xmlns:p14="http://schemas.microsoft.com/office/powerpoint/2010/main" val="3185886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579A80-E5BE-4685-BDD7-F86624143088}"/>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3" name="Footer Placeholder 2">
            <a:extLst>
              <a:ext uri="{FF2B5EF4-FFF2-40B4-BE49-F238E27FC236}">
                <a16:creationId xmlns:a16="http://schemas.microsoft.com/office/drawing/2014/main" id="{B9A1A6D2-7FA7-429F-9B69-CA4F069EAC9E}"/>
              </a:ext>
            </a:extLst>
          </p:cNvPr>
          <p:cNvSpPr>
            <a:spLocks noGrp="1"/>
          </p:cNvSpPr>
          <p:nvPr>
            <p:ph type="ftr" sz="quarter" idx="11"/>
          </p:nvPr>
        </p:nvSpPr>
        <p:spPr/>
        <p:txBody>
          <a:bodyPr/>
          <a:lstStyle/>
          <a:p>
            <a:r>
              <a:rPr lang="en-US"/>
              <a:t>(c) Resilience Alliance, all rights reserved</a:t>
            </a:r>
            <a:endParaRPr lang="en-US" dirty="0"/>
          </a:p>
        </p:txBody>
      </p:sp>
      <p:sp>
        <p:nvSpPr>
          <p:cNvPr id="4" name="Slide Number Placeholder 3">
            <a:extLst>
              <a:ext uri="{FF2B5EF4-FFF2-40B4-BE49-F238E27FC236}">
                <a16:creationId xmlns:a16="http://schemas.microsoft.com/office/drawing/2014/main" id="{F0801353-5F63-41DA-97BE-977F2CD58E3B}"/>
              </a:ext>
            </a:extLst>
          </p:cNvPr>
          <p:cNvSpPr>
            <a:spLocks noGrp="1"/>
          </p:cNvSpPr>
          <p:nvPr>
            <p:ph type="sldNum" sz="quarter" idx="12"/>
          </p:nvPr>
        </p:nvSpPr>
        <p:spPr/>
        <p:txBody>
          <a:bodyPr/>
          <a:lstStyle/>
          <a:p>
            <a:fld id="{6D22F896-40B5-4ADD-8801-0D06FADFA095}" type="slidenum">
              <a:rPr lang="en-US" smtClean="0"/>
              <a:t>‹#›</a:t>
            </a:fld>
            <a:endParaRPr lang="en-US" dirty="0"/>
          </a:p>
        </p:txBody>
      </p:sp>
      <p:sp>
        <p:nvSpPr>
          <p:cNvPr id="6" name="Footer Placeholder 8">
            <a:extLst>
              <a:ext uri="{FF2B5EF4-FFF2-40B4-BE49-F238E27FC236}">
                <a16:creationId xmlns:a16="http://schemas.microsoft.com/office/drawing/2014/main" id="{00687AAA-10E0-4297-8ABB-63B852BA3640}"/>
              </a:ext>
            </a:extLst>
          </p:cNvPr>
          <p:cNvSpPr txBox="1">
            <a:spLocks/>
          </p:cNvSpPr>
          <p:nvPr userDrawn="1"/>
        </p:nvSpPr>
        <p:spPr>
          <a:xfrm rot="16200000">
            <a:off x="9947681" y="3938587"/>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latin typeface="Franklin Gothic Medium" panose="020B0603020102020204" pitchFamily="34" charset="0"/>
              </a:rPr>
              <a:t>© 2020. Copyright Human Capital Growth. All Rights Reserved.</a:t>
            </a:r>
          </a:p>
        </p:txBody>
      </p:sp>
    </p:spTree>
    <p:extLst>
      <p:ext uri="{BB962C8B-B14F-4D97-AF65-F5344CB8AC3E}">
        <p14:creationId xmlns:p14="http://schemas.microsoft.com/office/powerpoint/2010/main" val="24143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579A80-E5BE-4685-BDD7-F86624143088}"/>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3" name="Footer Placeholder 2">
            <a:extLst>
              <a:ext uri="{FF2B5EF4-FFF2-40B4-BE49-F238E27FC236}">
                <a16:creationId xmlns:a16="http://schemas.microsoft.com/office/drawing/2014/main" id="{B9A1A6D2-7FA7-429F-9B69-CA4F069EAC9E}"/>
              </a:ext>
            </a:extLst>
          </p:cNvPr>
          <p:cNvSpPr>
            <a:spLocks noGrp="1"/>
          </p:cNvSpPr>
          <p:nvPr>
            <p:ph type="ftr" sz="quarter" idx="11"/>
          </p:nvPr>
        </p:nvSpPr>
        <p:spPr/>
        <p:txBody>
          <a:bodyPr/>
          <a:lstStyle/>
          <a:p>
            <a:r>
              <a:rPr lang="en-US"/>
              <a:t>(c) Resilience Alliance, all rights reserved</a:t>
            </a:r>
            <a:endParaRPr lang="en-US" dirty="0"/>
          </a:p>
        </p:txBody>
      </p:sp>
      <p:sp>
        <p:nvSpPr>
          <p:cNvPr id="4" name="Slide Number Placeholder 3">
            <a:extLst>
              <a:ext uri="{FF2B5EF4-FFF2-40B4-BE49-F238E27FC236}">
                <a16:creationId xmlns:a16="http://schemas.microsoft.com/office/drawing/2014/main" id="{F0801353-5F63-41DA-97BE-977F2CD58E3B}"/>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68621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579A80-E5BE-4685-BDD7-F86624143088}"/>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3" name="Footer Placeholder 2">
            <a:extLst>
              <a:ext uri="{FF2B5EF4-FFF2-40B4-BE49-F238E27FC236}">
                <a16:creationId xmlns:a16="http://schemas.microsoft.com/office/drawing/2014/main" id="{B9A1A6D2-7FA7-429F-9B69-CA4F069EAC9E}"/>
              </a:ext>
            </a:extLst>
          </p:cNvPr>
          <p:cNvSpPr>
            <a:spLocks noGrp="1"/>
          </p:cNvSpPr>
          <p:nvPr>
            <p:ph type="ftr" sz="quarter" idx="11"/>
          </p:nvPr>
        </p:nvSpPr>
        <p:spPr/>
        <p:txBody>
          <a:bodyPr/>
          <a:lstStyle/>
          <a:p>
            <a:r>
              <a:rPr lang="en-US"/>
              <a:t>(c) Resilience Alliance, all rights reserved</a:t>
            </a:r>
            <a:endParaRPr lang="en-US" dirty="0"/>
          </a:p>
        </p:txBody>
      </p:sp>
      <p:sp>
        <p:nvSpPr>
          <p:cNvPr id="4" name="Slide Number Placeholder 3">
            <a:extLst>
              <a:ext uri="{FF2B5EF4-FFF2-40B4-BE49-F238E27FC236}">
                <a16:creationId xmlns:a16="http://schemas.microsoft.com/office/drawing/2014/main" id="{F0801353-5F63-41DA-97BE-977F2CD58E3B}"/>
              </a:ext>
            </a:extLst>
          </p:cNvPr>
          <p:cNvSpPr>
            <a:spLocks noGrp="1"/>
          </p:cNvSpPr>
          <p:nvPr>
            <p:ph type="sldNum" sz="quarter" idx="12"/>
          </p:nvPr>
        </p:nvSpPr>
        <p:spPr/>
        <p:txBody>
          <a:bodyPr/>
          <a:lstStyle/>
          <a:p>
            <a:fld id="{6D22F896-40B5-4ADD-8801-0D06FADFA095}" type="slidenum">
              <a:rPr lang="en-US" smtClean="0"/>
              <a:t>‹#›</a:t>
            </a:fld>
            <a:endParaRPr lang="en-US" dirty="0"/>
          </a:p>
        </p:txBody>
      </p:sp>
      <p:sp>
        <p:nvSpPr>
          <p:cNvPr id="6" name="Footer Placeholder 8">
            <a:extLst>
              <a:ext uri="{FF2B5EF4-FFF2-40B4-BE49-F238E27FC236}">
                <a16:creationId xmlns:a16="http://schemas.microsoft.com/office/drawing/2014/main" id="{8CF67CE5-043F-4E39-A11C-E1EB44B6A12B}"/>
              </a:ext>
            </a:extLst>
          </p:cNvPr>
          <p:cNvSpPr txBox="1">
            <a:spLocks/>
          </p:cNvSpPr>
          <p:nvPr userDrawn="1"/>
        </p:nvSpPr>
        <p:spPr>
          <a:xfrm rot="16200000">
            <a:off x="9947681" y="3938587"/>
            <a:ext cx="411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latin typeface="Franklin Gothic Medium" panose="020B0603020102020204" pitchFamily="34" charset="0"/>
              </a:rPr>
              <a:t>© 2020. Copyright Human Capital Growth. All Rights Reserved.</a:t>
            </a:r>
          </a:p>
        </p:txBody>
      </p:sp>
    </p:spTree>
    <p:extLst>
      <p:ext uri="{BB962C8B-B14F-4D97-AF65-F5344CB8AC3E}">
        <p14:creationId xmlns:p14="http://schemas.microsoft.com/office/powerpoint/2010/main" val="10709970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3_Blank">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579A80-E5BE-4685-BDD7-F86624143088}"/>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3" name="Footer Placeholder 2">
            <a:extLst>
              <a:ext uri="{FF2B5EF4-FFF2-40B4-BE49-F238E27FC236}">
                <a16:creationId xmlns:a16="http://schemas.microsoft.com/office/drawing/2014/main" id="{B9A1A6D2-7FA7-429F-9B69-CA4F069EAC9E}"/>
              </a:ext>
            </a:extLst>
          </p:cNvPr>
          <p:cNvSpPr>
            <a:spLocks noGrp="1"/>
          </p:cNvSpPr>
          <p:nvPr>
            <p:ph type="ftr" sz="quarter" idx="11"/>
          </p:nvPr>
        </p:nvSpPr>
        <p:spPr/>
        <p:txBody>
          <a:bodyPr/>
          <a:lstStyle/>
          <a:p>
            <a:r>
              <a:rPr lang="en-US"/>
              <a:t>(c) Resilience Alliance, all rights reserved</a:t>
            </a:r>
            <a:endParaRPr lang="en-US" dirty="0"/>
          </a:p>
        </p:txBody>
      </p:sp>
      <p:sp>
        <p:nvSpPr>
          <p:cNvPr id="4" name="Slide Number Placeholder 3">
            <a:extLst>
              <a:ext uri="{FF2B5EF4-FFF2-40B4-BE49-F238E27FC236}">
                <a16:creationId xmlns:a16="http://schemas.microsoft.com/office/drawing/2014/main" id="{F0801353-5F63-41DA-97BE-977F2CD58E3B}"/>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828653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A5CE2-D599-4A77-9298-0F5284792E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4E70A75-AAA6-4A9A-B8C6-C3BC0DA85A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97AE88-0746-4FBB-B598-93B7A51EFF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A38CF7-0969-46DD-8C2B-D36C9134AFC5}"/>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0AAFFCFD-789A-46D4-9470-F3E9B34570CB}"/>
              </a:ext>
            </a:extLst>
          </p:cNvPr>
          <p:cNvSpPr>
            <a:spLocks noGrp="1"/>
          </p:cNvSpPr>
          <p:nvPr>
            <p:ph type="ftr" sz="quarter" idx="11"/>
          </p:nvPr>
        </p:nvSpPr>
        <p:spPr/>
        <p:txBody>
          <a:bodyPr/>
          <a:lstStyle/>
          <a:p>
            <a:r>
              <a:rPr lang="en-US"/>
              <a:t>(c) Resilience Alliance, all rights reserved</a:t>
            </a:r>
            <a:endParaRPr lang="en-US" dirty="0"/>
          </a:p>
        </p:txBody>
      </p:sp>
      <p:sp>
        <p:nvSpPr>
          <p:cNvPr id="7" name="Slide Number Placeholder 6">
            <a:extLst>
              <a:ext uri="{FF2B5EF4-FFF2-40B4-BE49-F238E27FC236}">
                <a16:creationId xmlns:a16="http://schemas.microsoft.com/office/drawing/2014/main" id="{A4E70D73-A55A-4759-A41F-464EFCCA8E16}"/>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5708390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F5678-5837-42B3-8B0F-503322164C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A67277-E135-44B9-909F-F7FCA78146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1FAB7A-B6CC-4780-8D66-F4AC077842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51FC1E-7439-4E8D-886A-BFCE47324BF3}"/>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146ACA32-DDDF-4C9F-9895-47B2534D6DAF}"/>
              </a:ext>
            </a:extLst>
          </p:cNvPr>
          <p:cNvSpPr>
            <a:spLocks noGrp="1"/>
          </p:cNvSpPr>
          <p:nvPr>
            <p:ph type="ftr" sz="quarter" idx="11"/>
          </p:nvPr>
        </p:nvSpPr>
        <p:spPr/>
        <p:txBody>
          <a:bodyPr/>
          <a:lstStyle/>
          <a:p>
            <a:r>
              <a:rPr lang="en-US"/>
              <a:t>(c) Resilience Alliance, all rights reserved</a:t>
            </a:r>
            <a:endParaRPr lang="en-US" dirty="0"/>
          </a:p>
        </p:txBody>
      </p:sp>
      <p:sp>
        <p:nvSpPr>
          <p:cNvPr id="7" name="Slide Number Placeholder 6">
            <a:extLst>
              <a:ext uri="{FF2B5EF4-FFF2-40B4-BE49-F238E27FC236}">
                <a16:creationId xmlns:a16="http://schemas.microsoft.com/office/drawing/2014/main" id="{39634FBE-7D33-4591-A5CC-BC7FF379C96C}"/>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328263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AD59F9-1A75-409D-81DB-727CEEF39F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42E8FF-C39A-4DD2-9E56-4C75B16424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89D444-4495-488E-ABA6-0B54C233041B}"/>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DD536B96-879C-4C73-B1B5-9F049CB2E7DF}"/>
              </a:ext>
            </a:extLst>
          </p:cNvPr>
          <p:cNvSpPr>
            <a:spLocks noGrp="1"/>
          </p:cNvSpPr>
          <p:nvPr>
            <p:ph type="ftr" sz="quarter" idx="11"/>
          </p:nvPr>
        </p:nvSpPr>
        <p:spPr/>
        <p:txBody>
          <a:bodyPr/>
          <a:lstStyle/>
          <a:p>
            <a:r>
              <a:rPr lang="en-US"/>
              <a:t>(c) Resilience Alliance, all rights reserved</a:t>
            </a:r>
            <a:endParaRPr lang="en-US" dirty="0"/>
          </a:p>
        </p:txBody>
      </p:sp>
      <p:sp>
        <p:nvSpPr>
          <p:cNvPr id="6" name="Slide Number Placeholder 5">
            <a:extLst>
              <a:ext uri="{FF2B5EF4-FFF2-40B4-BE49-F238E27FC236}">
                <a16:creationId xmlns:a16="http://schemas.microsoft.com/office/drawing/2014/main" id="{13277DB5-1E4D-4A3D-A38E-9851CE1869A2}"/>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492998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Light Cover ">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F198333D-FF3E-E64D-8889-26B8EFCA26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254000"/>
          </a:xfrm>
          <a:prstGeom prst="rect">
            <a:avLst/>
          </a:prstGeom>
        </p:spPr>
      </p:pic>
      <p:pic>
        <p:nvPicPr>
          <p:cNvPr id="4" name="Graphic 3">
            <a:extLst>
              <a:ext uri="{FF2B5EF4-FFF2-40B4-BE49-F238E27FC236}">
                <a16:creationId xmlns:a16="http://schemas.microsoft.com/office/drawing/2014/main" id="{6495E0F7-BDCD-40B6-ADD2-43E4A94DFE5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885429" y="3138723"/>
            <a:ext cx="4421144" cy="580554"/>
          </a:xfrm>
          <a:prstGeom prst="rect">
            <a:avLst/>
          </a:prstGeom>
        </p:spPr>
      </p:pic>
    </p:spTree>
    <p:extLst>
      <p:ext uri="{BB962C8B-B14F-4D97-AF65-F5344CB8AC3E}">
        <p14:creationId xmlns:p14="http://schemas.microsoft.com/office/powerpoint/2010/main" val="151082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Light Title slide with picture border">
    <p:spTree>
      <p:nvGrpSpPr>
        <p:cNvPr id="1" name=""/>
        <p:cNvGrpSpPr/>
        <p:nvPr/>
      </p:nvGrpSpPr>
      <p:grpSpPr>
        <a:xfrm>
          <a:off x="0" y="0"/>
          <a:ext cx="0" cy="0"/>
          <a:chOff x="0" y="0"/>
          <a:chExt cx="0" cy="0"/>
        </a:xfrm>
      </p:grpSpPr>
      <p:pic>
        <p:nvPicPr>
          <p:cNvPr id="15" name="Picture 14" descr="A picture containing table, elephant, clothing&#10;&#10;Description automatically generated">
            <a:extLst>
              <a:ext uri="{FF2B5EF4-FFF2-40B4-BE49-F238E27FC236}">
                <a16:creationId xmlns:a16="http://schemas.microsoft.com/office/drawing/2014/main" id="{08427B9D-AAC0-4043-8DC3-58E7B3497D4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1" y="0"/>
            <a:ext cx="12192000" cy="6858000"/>
          </a:xfrm>
          <a:custGeom>
            <a:avLst/>
            <a:gdLst>
              <a:gd name="connsiteX0" fmla="*/ 722372 w 12192000"/>
              <a:gd name="connsiteY0" fmla="*/ 587874 h 6858000"/>
              <a:gd name="connsiteX1" fmla="*/ 722372 w 12192000"/>
              <a:gd name="connsiteY1" fmla="*/ 6270127 h 6858000"/>
              <a:gd name="connsiteX2" fmla="*/ 11469630 w 12192000"/>
              <a:gd name="connsiteY2" fmla="*/ 6270127 h 6858000"/>
              <a:gd name="connsiteX3" fmla="*/ 11469630 w 12192000"/>
              <a:gd name="connsiteY3" fmla="*/ 58787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722372" y="587874"/>
                </a:moveTo>
                <a:lnTo>
                  <a:pt x="722372" y="6270127"/>
                </a:lnTo>
                <a:lnTo>
                  <a:pt x="11469630" y="6270127"/>
                </a:lnTo>
                <a:lnTo>
                  <a:pt x="11469630" y="587874"/>
                </a:lnTo>
                <a:close/>
                <a:moveTo>
                  <a:pt x="0" y="0"/>
                </a:moveTo>
                <a:lnTo>
                  <a:pt x="12192000" y="0"/>
                </a:lnTo>
                <a:lnTo>
                  <a:pt x="12192000" y="6858000"/>
                </a:lnTo>
                <a:lnTo>
                  <a:pt x="0" y="6858000"/>
                </a:lnTo>
                <a:close/>
              </a:path>
            </a:pathLst>
          </a:custGeom>
        </p:spPr>
      </p:pic>
      <p:pic>
        <p:nvPicPr>
          <p:cNvPr id="17" name="Graphic 16">
            <a:extLst>
              <a:ext uri="{FF2B5EF4-FFF2-40B4-BE49-F238E27FC236}">
                <a16:creationId xmlns:a16="http://schemas.microsoft.com/office/drawing/2014/main" id="{9840B289-DD9F-42D1-BB13-0675E99B75B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35316" y="834553"/>
            <a:ext cx="1325468" cy="174051"/>
          </a:xfrm>
          <a:prstGeom prst="rect">
            <a:avLst/>
          </a:prstGeom>
        </p:spPr>
      </p:pic>
      <p:sp>
        <p:nvSpPr>
          <p:cNvPr id="20" name="Rectangle 19">
            <a:extLst>
              <a:ext uri="{FF2B5EF4-FFF2-40B4-BE49-F238E27FC236}">
                <a16:creationId xmlns:a16="http://schemas.microsoft.com/office/drawing/2014/main" id="{DD9CD23F-B20E-499B-9C1E-B99F1B32803A}"/>
              </a:ext>
            </a:extLst>
          </p:cNvPr>
          <p:cNvSpPr/>
          <p:nvPr userDrawn="1"/>
        </p:nvSpPr>
        <p:spPr>
          <a:xfrm>
            <a:off x="11356270" y="5494436"/>
            <a:ext cx="101516" cy="532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 Placeholder 9">
            <a:extLst>
              <a:ext uri="{FF2B5EF4-FFF2-40B4-BE49-F238E27FC236}">
                <a16:creationId xmlns:a16="http://schemas.microsoft.com/office/drawing/2014/main" id="{C08E0869-9921-1B40-A001-9F36EFAFD21B}"/>
              </a:ext>
            </a:extLst>
          </p:cNvPr>
          <p:cNvSpPr>
            <a:spLocks noGrp="1"/>
          </p:cNvSpPr>
          <p:nvPr>
            <p:ph type="body" sz="quarter" idx="13" hasCustomPrompt="1"/>
          </p:nvPr>
        </p:nvSpPr>
        <p:spPr>
          <a:xfrm>
            <a:off x="1053611" y="3892527"/>
            <a:ext cx="10073301" cy="1830180"/>
          </a:xfrm>
        </p:spPr>
        <p:txBody>
          <a:bodyPr lIns="0" rIns="0">
            <a:noAutofit/>
          </a:bodyPr>
          <a:lstStyle>
            <a:lvl1pPr marL="0" indent="0">
              <a:lnSpc>
                <a:spcPts val="1400"/>
              </a:lnSpc>
              <a:buFont typeface="+mj-lt"/>
              <a:buNone/>
              <a:defRPr sz="1600" b="0" i="0">
                <a:solidFill>
                  <a:schemeClr val="accent2">
                    <a:lumMod val="50000"/>
                  </a:schemeClr>
                </a:solidFill>
                <a:latin typeface="Oracle Sans" panose="020B0503020204020204" pitchFamily="34" charset="0"/>
                <a:cs typeface="Oracle Sans" panose="020B0503020204020204" pitchFamily="34" charset="0"/>
              </a:defRPr>
            </a:lvl1pPr>
            <a:lvl5pPr>
              <a:defRPr/>
            </a:lvl5pPr>
          </a:lstStyle>
          <a:p>
            <a:pPr lvl="0"/>
            <a:r>
              <a:rPr lang="en-US" dirty="0"/>
              <a:t>Click to add presenter’s name, title, division/business unit/organization and date</a:t>
            </a:r>
          </a:p>
          <a:p>
            <a:pPr lvl="0"/>
            <a:endParaRPr lang="en-US" dirty="0"/>
          </a:p>
        </p:txBody>
      </p:sp>
      <p:sp>
        <p:nvSpPr>
          <p:cNvPr id="34" name="Title 10">
            <a:extLst>
              <a:ext uri="{FF2B5EF4-FFF2-40B4-BE49-F238E27FC236}">
                <a16:creationId xmlns:a16="http://schemas.microsoft.com/office/drawing/2014/main" id="{10C122FE-A35D-4D48-9A96-B6651F81A0F0}"/>
              </a:ext>
            </a:extLst>
          </p:cNvPr>
          <p:cNvSpPr>
            <a:spLocks noGrp="1"/>
          </p:cNvSpPr>
          <p:nvPr>
            <p:ph type="title"/>
          </p:nvPr>
        </p:nvSpPr>
        <p:spPr>
          <a:xfrm>
            <a:off x="1050568" y="2268194"/>
            <a:ext cx="10076344" cy="909981"/>
          </a:xfrm>
        </p:spPr>
        <p:txBody>
          <a:bodyPr/>
          <a:lstStyle/>
          <a:p>
            <a:r>
              <a:rPr lang="en-US"/>
              <a:t>Click to edit Master title style</a:t>
            </a:r>
            <a:endParaRPr lang="en-US" dirty="0"/>
          </a:p>
        </p:txBody>
      </p:sp>
      <p:sp>
        <p:nvSpPr>
          <p:cNvPr id="35" name="Text Placeholder 10">
            <a:extLst>
              <a:ext uri="{FF2B5EF4-FFF2-40B4-BE49-F238E27FC236}">
                <a16:creationId xmlns:a16="http://schemas.microsoft.com/office/drawing/2014/main" id="{A6301C15-7797-A94F-B73F-2D2FFD904608}"/>
              </a:ext>
            </a:extLst>
          </p:cNvPr>
          <p:cNvSpPr>
            <a:spLocks noGrp="1"/>
          </p:cNvSpPr>
          <p:nvPr>
            <p:ph type="body" sz="quarter" idx="15" hasCustomPrompt="1"/>
          </p:nvPr>
        </p:nvSpPr>
        <p:spPr>
          <a:xfrm>
            <a:off x="1050568" y="3214300"/>
            <a:ext cx="10076344" cy="416073"/>
          </a:xfrm>
        </p:spPr>
        <p:txBody>
          <a:bodyPr wrap="none" lIns="0">
            <a:noAutofit/>
          </a:bodyPr>
          <a:lstStyle>
            <a:lvl1pPr marL="0" indent="0">
              <a:spcBef>
                <a:spcPts val="0"/>
              </a:spcBef>
              <a:buNone/>
              <a:defRPr sz="2400" b="1" i="0">
                <a:latin typeface="Oracle Sans" panose="020B0503020204020204" pitchFamily="34" charset="0"/>
                <a:cs typeface="Oracle Sans" panose="020B0503020204020204" pitchFamily="34" charset="0"/>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dirty="0"/>
              <a:t>Click to add subtitle</a:t>
            </a:r>
          </a:p>
        </p:txBody>
      </p:sp>
      <p:pic>
        <p:nvPicPr>
          <p:cNvPr id="14" name="Picture 13">
            <a:extLst>
              <a:ext uri="{FF2B5EF4-FFF2-40B4-BE49-F238E27FC236}">
                <a16:creationId xmlns:a16="http://schemas.microsoft.com/office/drawing/2014/main" id="{892EBD4F-0442-764D-95B1-7BB4691D116A}"/>
              </a:ext>
            </a:extLst>
          </p:cNvPr>
          <p:cNvPicPr>
            <a:picLocks noChangeAspect="1"/>
          </p:cNvPicPr>
          <p:nvPr userDrawn="1"/>
        </p:nvPicPr>
        <p:blipFill>
          <a:blip r:embed="rId5"/>
          <a:stretch>
            <a:fillRect/>
          </a:stretch>
        </p:blipFill>
        <p:spPr>
          <a:xfrm>
            <a:off x="11437197" y="6356350"/>
            <a:ext cx="501650" cy="501650"/>
          </a:xfrm>
          <a:prstGeom prst="rect">
            <a:avLst/>
          </a:prstGeom>
        </p:spPr>
      </p:pic>
      <p:sp>
        <p:nvSpPr>
          <p:cNvPr id="6" name="Footer Placeholder 5">
            <a:extLst>
              <a:ext uri="{FF2B5EF4-FFF2-40B4-BE49-F238E27FC236}">
                <a16:creationId xmlns:a16="http://schemas.microsoft.com/office/drawing/2014/main" id="{388AB6B7-FC6F-4EEC-B0F1-9C335F966721}"/>
              </a:ext>
            </a:extLst>
          </p:cNvPr>
          <p:cNvSpPr>
            <a:spLocks noGrp="1"/>
          </p:cNvSpPr>
          <p:nvPr>
            <p:ph type="ftr" sz="quarter" idx="16"/>
          </p:nvPr>
        </p:nvSpPr>
        <p:spPr/>
        <p:txBody>
          <a:bodyPr/>
          <a:lstStyle>
            <a:lvl1pPr>
              <a:defRPr>
                <a:solidFill>
                  <a:schemeClr val="bg1"/>
                </a:solidFill>
              </a:defRPr>
            </a:lvl1pPr>
          </a:lstStyle>
          <a:p>
            <a:r>
              <a:rPr lang="en-US"/>
              <a:t>Confidential – © 2019 Oracle Internal/Restricted/Highly Restricted</a:t>
            </a:r>
            <a:endParaRPr lang="en-US" dirty="0"/>
          </a:p>
        </p:txBody>
      </p:sp>
      <p:sp>
        <p:nvSpPr>
          <p:cNvPr id="7" name="Slide Number Placeholder 6">
            <a:extLst>
              <a:ext uri="{FF2B5EF4-FFF2-40B4-BE49-F238E27FC236}">
                <a16:creationId xmlns:a16="http://schemas.microsoft.com/office/drawing/2014/main" id="{305F679F-0E14-4249-A487-FC23DA4493BD}"/>
              </a:ext>
            </a:extLst>
          </p:cNvPr>
          <p:cNvSpPr>
            <a:spLocks noGrp="1"/>
          </p:cNvSpPr>
          <p:nvPr>
            <p:ph type="sldNum" sz="quarter" idx="17"/>
          </p:nvPr>
        </p:nvSpPr>
        <p:spPr/>
        <p:txBody>
          <a:bodyPr/>
          <a:lstStyle>
            <a:lvl1pPr>
              <a:defRPr>
                <a:solidFill>
                  <a:schemeClr val="bg1"/>
                </a:solidFill>
              </a:defRPr>
            </a:lvl1pPr>
          </a:lstStyle>
          <a:p>
            <a:fld id="{7C371504-33D9-B044-8C50-620C44A06CB1}" type="slidenum">
              <a:rPr lang="en-US" smtClean="0"/>
              <a:pPr/>
              <a:t>‹#›</a:t>
            </a:fld>
            <a:endParaRPr lang="en-US" dirty="0"/>
          </a:p>
        </p:txBody>
      </p:sp>
    </p:spTree>
    <p:extLst>
      <p:ext uri="{BB962C8B-B14F-4D97-AF65-F5344CB8AC3E}">
        <p14:creationId xmlns:p14="http://schemas.microsoft.com/office/powerpoint/2010/main" val="577147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Light Title slide">
    <p:spTree>
      <p:nvGrpSpPr>
        <p:cNvPr id="1" name=""/>
        <p:cNvGrpSpPr/>
        <p:nvPr/>
      </p:nvGrpSpPr>
      <p:grpSpPr>
        <a:xfrm>
          <a:off x="0" y="0"/>
          <a:ext cx="0" cy="0"/>
          <a:chOff x="0" y="0"/>
          <a:chExt cx="0" cy="0"/>
        </a:xfrm>
      </p:grpSpPr>
      <p:pic>
        <p:nvPicPr>
          <p:cNvPr id="12" name="Picture 11" descr="A picture containing container, basket&#10;&#10;Description automatically generated">
            <a:extLst>
              <a:ext uri="{FF2B5EF4-FFF2-40B4-BE49-F238E27FC236}">
                <a16:creationId xmlns:a16="http://schemas.microsoft.com/office/drawing/2014/main" id="{F6432D01-A6C7-114E-B0E4-99D85C23934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098"/>
          <a:stretch/>
        </p:blipFill>
        <p:spPr>
          <a:xfrm>
            <a:off x="7080948" y="212826"/>
            <a:ext cx="5111051" cy="2299468"/>
          </a:xfrm>
          <a:prstGeom prst="rect">
            <a:avLst/>
          </a:prstGeom>
        </p:spPr>
      </p:pic>
      <p:pic>
        <p:nvPicPr>
          <p:cNvPr id="13" name="Picture 12" descr="A picture containing music, black&#10;&#10;Description automatically generated">
            <a:extLst>
              <a:ext uri="{FF2B5EF4-FFF2-40B4-BE49-F238E27FC236}">
                <a16:creationId xmlns:a16="http://schemas.microsoft.com/office/drawing/2014/main" id="{1DB4A463-D340-944F-9609-68DBCA3E879D}"/>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5293"/>
          <a:stretch/>
        </p:blipFill>
        <p:spPr>
          <a:xfrm>
            <a:off x="9334" y="1125489"/>
            <a:ext cx="2864667" cy="1649788"/>
          </a:xfrm>
          <a:prstGeom prst="rect">
            <a:avLst/>
          </a:prstGeom>
        </p:spPr>
      </p:pic>
      <p:sp>
        <p:nvSpPr>
          <p:cNvPr id="14" name="Rectangle 13">
            <a:extLst>
              <a:ext uri="{FF2B5EF4-FFF2-40B4-BE49-F238E27FC236}">
                <a16:creationId xmlns:a16="http://schemas.microsoft.com/office/drawing/2014/main" id="{B19A174D-36B9-9A49-AD57-EE666A0CE566}"/>
              </a:ext>
            </a:extLst>
          </p:cNvPr>
          <p:cNvSpPr/>
          <p:nvPr userDrawn="1"/>
        </p:nvSpPr>
        <p:spPr>
          <a:xfrm>
            <a:off x="10418601" y="5036959"/>
            <a:ext cx="261122" cy="532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EEBAD0F-FE4F-2F4E-95EB-338C4059E78B}"/>
              </a:ext>
            </a:extLst>
          </p:cNvPr>
          <p:cNvSpPr/>
          <p:nvPr userDrawn="1"/>
        </p:nvSpPr>
        <p:spPr>
          <a:xfrm>
            <a:off x="11502723" y="5644791"/>
            <a:ext cx="100826" cy="573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01AE0-191D-0D4F-8D04-33B0884AFE47}"/>
              </a:ext>
            </a:extLst>
          </p:cNvPr>
          <p:cNvSpPr/>
          <p:nvPr userDrawn="1"/>
        </p:nvSpPr>
        <p:spPr>
          <a:xfrm>
            <a:off x="11008032" y="4790761"/>
            <a:ext cx="643642" cy="573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5070C1B-C4CA-9C4C-BBFD-7F9898CE084C}"/>
              </a:ext>
            </a:extLst>
          </p:cNvPr>
          <p:cNvSpPr/>
          <p:nvPr userDrawn="1"/>
        </p:nvSpPr>
        <p:spPr>
          <a:xfrm>
            <a:off x="10808761" y="5036959"/>
            <a:ext cx="101516" cy="532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5226D1F-36E2-FB4B-94C3-CBD02190671F}"/>
              </a:ext>
            </a:extLst>
          </p:cNvPr>
          <p:cNvSpPr/>
          <p:nvPr userDrawn="1"/>
        </p:nvSpPr>
        <p:spPr>
          <a:xfrm>
            <a:off x="11508670" y="5646836"/>
            <a:ext cx="101516" cy="532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D9CD23F-B20E-499B-9C1E-B99F1B32803A}"/>
              </a:ext>
            </a:extLst>
          </p:cNvPr>
          <p:cNvSpPr/>
          <p:nvPr userDrawn="1"/>
        </p:nvSpPr>
        <p:spPr>
          <a:xfrm>
            <a:off x="11356270" y="5494436"/>
            <a:ext cx="101516" cy="532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 Placeholder 9">
            <a:extLst>
              <a:ext uri="{FF2B5EF4-FFF2-40B4-BE49-F238E27FC236}">
                <a16:creationId xmlns:a16="http://schemas.microsoft.com/office/drawing/2014/main" id="{C08E0869-9921-1B40-A001-9F36EFAFD21B}"/>
              </a:ext>
            </a:extLst>
          </p:cNvPr>
          <p:cNvSpPr>
            <a:spLocks noGrp="1"/>
          </p:cNvSpPr>
          <p:nvPr>
            <p:ph type="body" sz="quarter" idx="13" hasCustomPrompt="1"/>
          </p:nvPr>
        </p:nvSpPr>
        <p:spPr>
          <a:xfrm>
            <a:off x="1053611" y="3892527"/>
            <a:ext cx="10073301" cy="1830180"/>
          </a:xfrm>
        </p:spPr>
        <p:txBody>
          <a:bodyPr lIns="0" rIns="0">
            <a:noAutofit/>
          </a:bodyPr>
          <a:lstStyle>
            <a:lvl1pPr marL="0" indent="0">
              <a:lnSpc>
                <a:spcPts val="1400"/>
              </a:lnSpc>
              <a:buFont typeface="+mj-lt"/>
              <a:buNone/>
              <a:defRPr lang="en-US" sz="1600" b="0" i="0" kern="1200" dirty="0">
                <a:solidFill>
                  <a:schemeClr val="accent2">
                    <a:lumMod val="50000"/>
                  </a:schemeClr>
                </a:solidFill>
                <a:latin typeface="Oracle Sans" panose="020B0503020204020204" pitchFamily="34" charset="0"/>
                <a:ea typeface="+mn-ea"/>
                <a:cs typeface="Oracle Sans" panose="020B0503020204020204" pitchFamily="34" charset="0"/>
              </a:defRPr>
            </a:lvl1pPr>
            <a:lvl5pPr>
              <a:defRPr/>
            </a:lvl5pPr>
          </a:lstStyle>
          <a:p>
            <a:pPr lvl="0"/>
            <a:r>
              <a:rPr lang="en-US" dirty="0"/>
              <a:t>Click to add presenter’s name, title, division/business unit/organization and date</a:t>
            </a:r>
          </a:p>
          <a:p>
            <a:pPr lvl="0"/>
            <a:endParaRPr lang="en-US" dirty="0"/>
          </a:p>
        </p:txBody>
      </p:sp>
      <p:sp>
        <p:nvSpPr>
          <p:cNvPr id="34" name="Title 10">
            <a:extLst>
              <a:ext uri="{FF2B5EF4-FFF2-40B4-BE49-F238E27FC236}">
                <a16:creationId xmlns:a16="http://schemas.microsoft.com/office/drawing/2014/main" id="{10C122FE-A35D-4D48-9A96-B6651F81A0F0}"/>
              </a:ext>
            </a:extLst>
          </p:cNvPr>
          <p:cNvSpPr>
            <a:spLocks noGrp="1"/>
          </p:cNvSpPr>
          <p:nvPr>
            <p:ph type="title"/>
          </p:nvPr>
        </p:nvSpPr>
        <p:spPr>
          <a:xfrm>
            <a:off x="1050568" y="2268194"/>
            <a:ext cx="10076344" cy="909981"/>
          </a:xfrm>
        </p:spPr>
        <p:txBody>
          <a:bodyPr/>
          <a:lstStyle/>
          <a:p>
            <a:r>
              <a:rPr lang="en-US"/>
              <a:t>Click to edit Master title style</a:t>
            </a:r>
            <a:endParaRPr lang="en-US" dirty="0"/>
          </a:p>
        </p:txBody>
      </p:sp>
      <p:sp>
        <p:nvSpPr>
          <p:cNvPr id="35" name="Text Placeholder 10">
            <a:extLst>
              <a:ext uri="{FF2B5EF4-FFF2-40B4-BE49-F238E27FC236}">
                <a16:creationId xmlns:a16="http://schemas.microsoft.com/office/drawing/2014/main" id="{A6301C15-7797-A94F-B73F-2D2FFD904608}"/>
              </a:ext>
            </a:extLst>
          </p:cNvPr>
          <p:cNvSpPr>
            <a:spLocks noGrp="1"/>
          </p:cNvSpPr>
          <p:nvPr>
            <p:ph type="body" sz="quarter" idx="15" hasCustomPrompt="1"/>
          </p:nvPr>
        </p:nvSpPr>
        <p:spPr>
          <a:xfrm>
            <a:off x="1050568" y="3214300"/>
            <a:ext cx="10076344" cy="416073"/>
          </a:xfrm>
        </p:spPr>
        <p:txBody>
          <a:bodyPr wrap="none" lIns="0">
            <a:noAutofit/>
          </a:bodyPr>
          <a:lstStyle>
            <a:lvl1pPr marL="0" indent="0">
              <a:spcBef>
                <a:spcPts val="0"/>
              </a:spcBef>
              <a:buNone/>
              <a:defRPr sz="2400" b="1" i="0">
                <a:latin typeface="Oracle Sans" panose="020B0503020204020204" pitchFamily="34" charset="0"/>
                <a:cs typeface="Oracle Sans" panose="020B0503020204020204" pitchFamily="34" charset="0"/>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dirty="0"/>
              <a:t>Click to add subtitle</a:t>
            </a:r>
          </a:p>
        </p:txBody>
      </p:sp>
      <p:pic>
        <p:nvPicPr>
          <p:cNvPr id="25" name="Picture 24">
            <a:extLst>
              <a:ext uri="{FF2B5EF4-FFF2-40B4-BE49-F238E27FC236}">
                <a16:creationId xmlns:a16="http://schemas.microsoft.com/office/drawing/2014/main" id="{5D732C4C-DA70-0042-B009-10E37C1013EC}"/>
              </a:ext>
            </a:extLst>
          </p:cNvPr>
          <p:cNvPicPr>
            <a:picLocks noChangeAspect="1"/>
          </p:cNvPicPr>
          <p:nvPr userDrawn="1"/>
        </p:nvPicPr>
        <p:blipFill>
          <a:blip r:embed="rId4"/>
          <a:stretch>
            <a:fillRect/>
          </a:stretch>
        </p:blipFill>
        <p:spPr>
          <a:xfrm>
            <a:off x="11437197" y="6356350"/>
            <a:ext cx="501650" cy="501650"/>
          </a:xfrm>
          <a:prstGeom prst="rect">
            <a:avLst/>
          </a:prstGeom>
        </p:spPr>
      </p:pic>
      <p:sp>
        <p:nvSpPr>
          <p:cNvPr id="3" name="Footer Placeholder 2">
            <a:extLst>
              <a:ext uri="{FF2B5EF4-FFF2-40B4-BE49-F238E27FC236}">
                <a16:creationId xmlns:a16="http://schemas.microsoft.com/office/drawing/2014/main" id="{6EAD337C-619D-4AAC-8ECC-D9CE43DFCB4D}"/>
              </a:ext>
            </a:extLst>
          </p:cNvPr>
          <p:cNvSpPr>
            <a:spLocks noGrp="1"/>
          </p:cNvSpPr>
          <p:nvPr>
            <p:ph type="ftr" sz="quarter" idx="16"/>
          </p:nvPr>
        </p:nvSpPr>
        <p:spPr/>
        <p:txBody>
          <a:bodyPr/>
          <a:lstStyle/>
          <a:p>
            <a:r>
              <a:rPr lang="en-US"/>
              <a:t>Confidential – © 2019 Oracle Internal/Restricted/Highly Restricted</a:t>
            </a:r>
            <a:endParaRPr lang="en-US" dirty="0"/>
          </a:p>
        </p:txBody>
      </p:sp>
      <p:sp>
        <p:nvSpPr>
          <p:cNvPr id="4" name="Slide Number Placeholder 3">
            <a:extLst>
              <a:ext uri="{FF2B5EF4-FFF2-40B4-BE49-F238E27FC236}">
                <a16:creationId xmlns:a16="http://schemas.microsoft.com/office/drawing/2014/main" id="{A47407DA-952F-46A6-BF37-E6B0231DF5B7}"/>
              </a:ext>
            </a:extLst>
          </p:cNvPr>
          <p:cNvSpPr>
            <a:spLocks noGrp="1"/>
          </p:cNvSpPr>
          <p:nvPr>
            <p:ph type="sldNum" sz="quarter" idx="17"/>
          </p:nvPr>
        </p:nvSpPr>
        <p:spPr/>
        <p:txBody>
          <a:bodyPr/>
          <a:lstStyle/>
          <a:p>
            <a:fld id="{7C371504-33D9-B044-8C50-620C44A06CB1}" type="slidenum">
              <a:rPr lang="en-US" smtClean="0"/>
              <a:pPr/>
              <a:t>‹#›</a:t>
            </a:fld>
            <a:endParaRPr lang="en-US" dirty="0"/>
          </a:p>
        </p:txBody>
      </p:sp>
    </p:spTree>
    <p:extLst>
      <p:ext uri="{BB962C8B-B14F-4D97-AF65-F5344CB8AC3E}">
        <p14:creationId xmlns:p14="http://schemas.microsoft.com/office/powerpoint/2010/main" val="3376214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ight Title slide with border 2">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B5F97872-A8E7-4983-882E-ED121CE6B1E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5316" y="834553"/>
            <a:ext cx="1325468" cy="174051"/>
          </a:xfrm>
          <a:prstGeom prst="rect">
            <a:avLst/>
          </a:prstGeom>
        </p:spPr>
      </p:pic>
      <p:pic>
        <p:nvPicPr>
          <p:cNvPr id="11" name="Picture 10" descr="A picture containing table, elephant, clothing&#10;&#10;Description automatically generated">
            <a:extLst>
              <a:ext uri="{FF2B5EF4-FFF2-40B4-BE49-F238E27FC236}">
                <a16:creationId xmlns:a16="http://schemas.microsoft.com/office/drawing/2014/main" id="{D10A2AE4-7C9C-4FBA-90B0-0F9F3467EAE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a:xfrm>
            <a:off x="-1" y="0"/>
            <a:ext cx="12192000" cy="6858000"/>
          </a:xfrm>
          <a:custGeom>
            <a:avLst/>
            <a:gdLst>
              <a:gd name="connsiteX0" fmla="*/ 722372 w 12192000"/>
              <a:gd name="connsiteY0" fmla="*/ 587874 h 6858000"/>
              <a:gd name="connsiteX1" fmla="*/ 722372 w 12192000"/>
              <a:gd name="connsiteY1" fmla="*/ 6270127 h 6858000"/>
              <a:gd name="connsiteX2" fmla="*/ 11469630 w 12192000"/>
              <a:gd name="connsiteY2" fmla="*/ 6270127 h 6858000"/>
              <a:gd name="connsiteX3" fmla="*/ 11469630 w 12192000"/>
              <a:gd name="connsiteY3" fmla="*/ 587874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722372" y="587874"/>
                </a:moveTo>
                <a:lnTo>
                  <a:pt x="722372" y="6270127"/>
                </a:lnTo>
                <a:lnTo>
                  <a:pt x="11469630" y="6270127"/>
                </a:lnTo>
                <a:lnTo>
                  <a:pt x="11469630" y="587874"/>
                </a:lnTo>
                <a:close/>
                <a:moveTo>
                  <a:pt x="0" y="0"/>
                </a:moveTo>
                <a:lnTo>
                  <a:pt x="12192000" y="0"/>
                </a:lnTo>
                <a:lnTo>
                  <a:pt x="12192000" y="6858000"/>
                </a:lnTo>
                <a:lnTo>
                  <a:pt x="0" y="6858000"/>
                </a:lnTo>
                <a:close/>
              </a:path>
            </a:pathLst>
          </a:custGeom>
        </p:spPr>
      </p:pic>
      <p:sp>
        <p:nvSpPr>
          <p:cNvPr id="20" name="Rectangle 19">
            <a:extLst>
              <a:ext uri="{FF2B5EF4-FFF2-40B4-BE49-F238E27FC236}">
                <a16:creationId xmlns:a16="http://schemas.microsoft.com/office/drawing/2014/main" id="{DD9CD23F-B20E-499B-9C1E-B99F1B32803A}"/>
              </a:ext>
            </a:extLst>
          </p:cNvPr>
          <p:cNvSpPr/>
          <p:nvPr userDrawn="1"/>
        </p:nvSpPr>
        <p:spPr>
          <a:xfrm>
            <a:off x="11356270" y="5494436"/>
            <a:ext cx="101516" cy="532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itle 10">
            <a:extLst>
              <a:ext uri="{FF2B5EF4-FFF2-40B4-BE49-F238E27FC236}">
                <a16:creationId xmlns:a16="http://schemas.microsoft.com/office/drawing/2014/main" id="{10C122FE-A35D-4D48-9A96-B6651F81A0F0}"/>
              </a:ext>
            </a:extLst>
          </p:cNvPr>
          <p:cNvSpPr>
            <a:spLocks noGrp="1"/>
          </p:cNvSpPr>
          <p:nvPr>
            <p:ph type="title"/>
          </p:nvPr>
        </p:nvSpPr>
        <p:spPr>
          <a:xfrm>
            <a:off x="1050568" y="2918256"/>
            <a:ext cx="10076344" cy="909981"/>
          </a:xfrm>
        </p:spPr>
        <p:txBody>
          <a:bodyPr>
            <a:noAutofit/>
          </a:bodyPr>
          <a:lstStyle>
            <a:lvl1pPr algn="l">
              <a:defRPr sz="4000"/>
            </a:lvl1pPr>
          </a:lstStyle>
          <a:p>
            <a:r>
              <a:rPr lang="en-US"/>
              <a:t>Click to edit Master title style</a:t>
            </a:r>
            <a:endParaRPr lang="en-US" dirty="0"/>
          </a:p>
        </p:txBody>
      </p:sp>
      <p:sp>
        <p:nvSpPr>
          <p:cNvPr id="35" name="Text Placeholder 10">
            <a:extLst>
              <a:ext uri="{FF2B5EF4-FFF2-40B4-BE49-F238E27FC236}">
                <a16:creationId xmlns:a16="http://schemas.microsoft.com/office/drawing/2014/main" id="{A6301C15-7797-A94F-B73F-2D2FFD904608}"/>
              </a:ext>
            </a:extLst>
          </p:cNvPr>
          <p:cNvSpPr>
            <a:spLocks noGrp="1"/>
          </p:cNvSpPr>
          <p:nvPr>
            <p:ph type="body" sz="quarter" idx="15" hasCustomPrompt="1"/>
          </p:nvPr>
        </p:nvSpPr>
        <p:spPr>
          <a:xfrm>
            <a:off x="1050568" y="3864362"/>
            <a:ext cx="10076344" cy="416073"/>
          </a:xfrm>
        </p:spPr>
        <p:txBody>
          <a:bodyPr lIns="0">
            <a:noAutofit/>
          </a:bodyPr>
          <a:lstStyle>
            <a:lvl1pPr marL="0" indent="0">
              <a:spcBef>
                <a:spcPts val="0"/>
              </a:spcBef>
              <a:buNone/>
              <a:defRPr sz="2400" b="1" i="0">
                <a:latin typeface="Oracle Sans" panose="020B0503020204020204" pitchFamily="34" charset="0"/>
                <a:cs typeface="Oracle Sans" panose="020B0503020204020204" pitchFamily="34" charset="0"/>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dirty="0"/>
              <a:t>Click to add subtitle</a:t>
            </a:r>
          </a:p>
        </p:txBody>
      </p:sp>
      <p:sp>
        <p:nvSpPr>
          <p:cNvPr id="13" name="Slide Number Placeholder 1">
            <a:extLst>
              <a:ext uri="{FF2B5EF4-FFF2-40B4-BE49-F238E27FC236}">
                <a16:creationId xmlns:a16="http://schemas.microsoft.com/office/drawing/2014/main" id="{EC80B273-05EE-354F-BDB5-4D3CADE7884C}"/>
              </a:ext>
            </a:extLst>
          </p:cNvPr>
          <p:cNvSpPr>
            <a:spLocks noGrp="1"/>
          </p:cNvSpPr>
          <p:nvPr>
            <p:ph type="sldNum" sz="quarter" idx="16"/>
          </p:nvPr>
        </p:nvSpPr>
        <p:spPr>
          <a:xfrm>
            <a:off x="633621" y="6349718"/>
            <a:ext cx="386443" cy="365125"/>
          </a:xfrm>
        </p:spPr>
        <p:txBody>
          <a:bodyPr/>
          <a:lstStyle>
            <a:lvl1pPr>
              <a:defRPr>
                <a:solidFill>
                  <a:schemeClr val="bg1"/>
                </a:solidFill>
              </a:defRPr>
            </a:lvl1pPr>
          </a:lstStyle>
          <a:p>
            <a:fld id="{7C371504-33D9-B044-8C50-620C44A06CB1}" type="slidenum">
              <a:rPr lang="en-US" smtClean="0"/>
              <a:pPr/>
              <a:t>‹#›</a:t>
            </a:fld>
            <a:endParaRPr lang="en-US" dirty="0"/>
          </a:p>
        </p:txBody>
      </p:sp>
      <p:pic>
        <p:nvPicPr>
          <p:cNvPr id="12" name="Picture 11">
            <a:extLst>
              <a:ext uri="{FF2B5EF4-FFF2-40B4-BE49-F238E27FC236}">
                <a16:creationId xmlns:a16="http://schemas.microsoft.com/office/drawing/2014/main" id="{B41E6192-0966-E748-B75F-334DC4B5AAFE}"/>
              </a:ext>
            </a:extLst>
          </p:cNvPr>
          <p:cNvPicPr>
            <a:picLocks noChangeAspect="1"/>
          </p:cNvPicPr>
          <p:nvPr userDrawn="1"/>
        </p:nvPicPr>
        <p:blipFill>
          <a:blip r:embed="rId5"/>
          <a:stretch>
            <a:fillRect/>
          </a:stretch>
        </p:blipFill>
        <p:spPr>
          <a:xfrm>
            <a:off x="11437197" y="6356350"/>
            <a:ext cx="501650" cy="501650"/>
          </a:xfrm>
          <a:prstGeom prst="rect">
            <a:avLst/>
          </a:prstGeom>
        </p:spPr>
      </p:pic>
      <p:sp>
        <p:nvSpPr>
          <p:cNvPr id="2" name="Footer Placeholder 1">
            <a:extLst>
              <a:ext uri="{FF2B5EF4-FFF2-40B4-BE49-F238E27FC236}">
                <a16:creationId xmlns:a16="http://schemas.microsoft.com/office/drawing/2014/main" id="{A4FEE8A7-2ADE-4470-B07B-CD5C5C46C5E2}"/>
              </a:ext>
            </a:extLst>
          </p:cNvPr>
          <p:cNvSpPr>
            <a:spLocks noGrp="1"/>
          </p:cNvSpPr>
          <p:nvPr>
            <p:ph type="ftr" sz="quarter" idx="17"/>
          </p:nvPr>
        </p:nvSpPr>
        <p:spPr>
          <a:xfrm>
            <a:off x="1050568" y="6356350"/>
            <a:ext cx="4114800" cy="365125"/>
          </a:xfrm>
        </p:spPr>
        <p:txBody>
          <a:bodyPr/>
          <a:lstStyle>
            <a:lvl1pPr>
              <a:defRPr>
                <a:solidFill>
                  <a:schemeClr val="bg1"/>
                </a:solidFill>
                <a:latin typeface="Oracle Sans" panose="020B0503020204020204" pitchFamily="34" charset="0"/>
                <a:cs typeface="Oracle Sans" panose="020B0503020204020204" pitchFamily="34" charset="0"/>
              </a:defRPr>
            </a:lvl1pPr>
          </a:lstStyle>
          <a:p>
            <a:r>
              <a:rPr lang="en-US"/>
              <a:t>Confidential – © 2019 Oracle Internal/Restricted/Highly Restricted</a:t>
            </a:r>
            <a:endParaRPr lang="en-US" dirty="0"/>
          </a:p>
        </p:txBody>
      </p:sp>
    </p:spTree>
    <p:extLst>
      <p:ext uri="{BB962C8B-B14F-4D97-AF65-F5344CB8AC3E}">
        <p14:creationId xmlns:p14="http://schemas.microsoft.com/office/powerpoint/2010/main" val="2644432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Light Title slide 2">
    <p:spTree>
      <p:nvGrpSpPr>
        <p:cNvPr id="1" name=""/>
        <p:cNvGrpSpPr/>
        <p:nvPr/>
      </p:nvGrpSpPr>
      <p:grpSpPr>
        <a:xfrm>
          <a:off x="0" y="0"/>
          <a:ext cx="0" cy="0"/>
          <a:chOff x="0" y="0"/>
          <a:chExt cx="0" cy="0"/>
        </a:xfrm>
      </p:grpSpPr>
      <p:pic>
        <p:nvPicPr>
          <p:cNvPr id="11" name="Picture 10" descr="A picture containing container, basket&#10;&#10;Description automatically generated">
            <a:extLst>
              <a:ext uri="{FF2B5EF4-FFF2-40B4-BE49-F238E27FC236}">
                <a16:creationId xmlns:a16="http://schemas.microsoft.com/office/drawing/2014/main" id="{A4C97F1E-BE16-AA42-BFFE-49B2AA09D26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133"/>
          <a:stretch/>
        </p:blipFill>
        <p:spPr>
          <a:xfrm flipH="1">
            <a:off x="7263302" y="224473"/>
            <a:ext cx="4928697" cy="2612033"/>
          </a:xfrm>
          <a:prstGeom prst="rect">
            <a:avLst/>
          </a:prstGeom>
        </p:spPr>
      </p:pic>
      <p:pic>
        <p:nvPicPr>
          <p:cNvPr id="12" name="Picture 11" descr="A picture containing music, black&#10;&#10;Description automatically generated">
            <a:extLst>
              <a:ext uri="{FF2B5EF4-FFF2-40B4-BE49-F238E27FC236}">
                <a16:creationId xmlns:a16="http://schemas.microsoft.com/office/drawing/2014/main" id="{5F7F53D4-47BD-9145-A247-BCC9EDCB7984}"/>
              </a:ext>
            </a:extLst>
          </p:cNvPr>
          <p:cNvPicPr>
            <a:picLocks noChangeAspect="1"/>
          </p:cNvPicPr>
          <p:nvPr userDrawn="1"/>
        </p:nvPicPr>
        <p:blipFill rotWithShape="1">
          <a:blip r:embed="rId3" cstate="print">
            <a:alphaModFix amt="15000"/>
            <a:extLst>
              <a:ext uri="{28A0092B-C50C-407E-A947-70E740481C1C}">
                <a14:useLocalDpi xmlns:a14="http://schemas.microsoft.com/office/drawing/2010/main" val="0"/>
              </a:ext>
            </a:extLst>
          </a:blip>
          <a:srcRect l="14005" b="27845"/>
          <a:stretch/>
        </p:blipFill>
        <p:spPr>
          <a:xfrm>
            <a:off x="-1" y="5667593"/>
            <a:ext cx="3807059" cy="1190407"/>
          </a:xfrm>
          <a:prstGeom prst="rect">
            <a:avLst/>
          </a:prstGeom>
        </p:spPr>
      </p:pic>
      <p:sp>
        <p:nvSpPr>
          <p:cNvPr id="20" name="Rectangle 19">
            <a:extLst>
              <a:ext uri="{FF2B5EF4-FFF2-40B4-BE49-F238E27FC236}">
                <a16:creationId xmlns:a16="http://schemas.microsoft.com/office/drawing/2014/main" id="{DD9CD23F-B20E-499B-9C1E-B99F1B32803A}"/>
              </a:ext>
            </a:extLst>
          </p:cNvPr>
          <p:cNvSpPr/>
          <p:nvPr userDrawn="1"/>
        </p:nvSpPr>
        <p:spPr>
          <a:xfrm>
            <a:off x="11356270" y="5494436"/>
            <a:ext cx="101516" cy="532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itle 10">
            <a:extLst>
              <a:ext uri="{FF2B5EF4-FFF2-40B4-BE49-F238E27FC236}">
                <a16:creationId xmlns:a16="http://schemas.microsoft.com/office/drawing/2014/main" id="{10C122FE-A35D-4D48-9A96-B6651F81A0F0}"/>
              </a:ext>
            </a:extLst>
          </p:cNvPr>
          <p:cNvSpPr>
            <a:spLocks noGrp="1"/>
          </p:cNvSpPr>
          <p:nvPr>
            <p:ph type="title"/>
          </p:nvPr>
        </p:nvSpPr>
        <p:spPr>
          <a:xfrm>
            <a:off x="1050568" y="2918256"/>
            <a:ext cx="10076344" cy="909981"/>
          </a:xfrm>
        </p:spPr>
        <p:txBody>
          <a:bodyPr>
            <a:noAutofit/>
          </a:bodyPr>
          <a:lstStyle>
            <a:lvl1pPr algn="l">
              <a:defRPr sz="4000"/>
            </a:lvl1pPr>
          </a:lstStyle>
          <a:p>
            <a:r>
              <a:rPr lang="en-US"/>
              <a:t>Click to edit Master title style</a:t>
            </a:r>
            <a:endParaRPr lang="en-US" dirty="0"/>
          </a:p>
        </p:txBody>
      </p:sp>
      <p:sp>
        <p:nvSpPr>
          <p:cNvPr id="35" name="Text Placeholder 10">
            <a:extLst>
              <a:ext uri="{FF2B5EF4-FFF2-40B4-BE49-F238E27FC236}">
                <a16:creationId xmlns:a16="http://schemas.microsoft.com/office/drawing/2014/main" id="{A6301C15-7797-A94F-B73F-2D2FFD904608}"/>
              </a:ext>
            </a:extLst>
          </p:cNvPr>
          <p:cNvSpPr>
            <a:spLocks noGrp="1"/>
          </p:cNvSpPr>
          <p:nvPr>
            <p:ph type="body" sz="quarter" idx="15" hasCustomPrompt="1"/>
          </p:nvPr>
        </p:nvSpPr>
        <p:spPr>
          <a:xfrm>
            <a:off x="1050568" y="3864362"/>
            <a:ext cx="10076344" cy="416073"/>
          </a:xfrm>
        </p:spPr>
        <p:txBody>
          <a:bodyPr lIns="0">
            <a:noAutofit/>
          </a:bodyPr>
          <a:lstStyle>
            <a:lvl1pPr marL="0" indent="0">
              <a:spcBef>
                <a:spcPts val="0"/>
              </a:spcBef>
              <a:buNone/>
              <a:defRPr sz="2400" b="1" i="0">
                <a:latin typeface="Oracle Sans" panose="020B0503020204020204" pitchFamily="34" charset="0"/>
                <a:cs typeface="Oracle Sans" panose="020B0503020204020204" pitchFamily="34" charset="0"/>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vl6pPr marL="0" indent="0">
              <a:spcBef>
                <a:spcPts val="0"/>
              </a:spcBef>
              <a:buNone/>
              <a:defRPr sz="2400"/>
            </a:lvl6pPr>
            <a:lvl7pPr marL="0" indent="0">
              <a:spcBef>
                <a:spcPts val="0"/>
              </a:spcBef>
              <a:buNone/>
              <a:defRPr sz="2400"/>
            </a:lvl7pPr>
            <a:lvl8pPr marL="0" indent="0">
              <a:spcBef>
                <a:spcPts val="0"/>
              </a:spcBef>
              <a:buNone/>
              <a:defRPr sz="2400"/>
            </a:lvl8pPr>
            <a:lvl9pPr marL="0" indent="0">
              <a:spcBef>
                <a:spcPts val="0"/>
              </a:spcBef>
              <a:buNone/>
              <a:defRPr sz="2400"/>
            </a:lvl9pPr>
          </a:lstStyle>
          <a:p>
            <a:pPr lvl="0"/>
            <a:r>
              <a:rPr dirty="0"/>
              <a:t>Click to add subtitle</a:t>
            </a:r>
          </a:p>
        </p:txBody>
      </p:sp>
      <p:pic>
        <p:nvPicPr>
          <p:cNvPr id="16" name="Picture 15">
            <a:extLst>
              <a:ext uri="{FF2B5EF4-FFF2-40B4-BE49-F238E27FC236}">
                <a16:creationId xmlns:a16="http://schemas.microsoft.com/office/drawing/2014/main" id="{60933DBA-8C55-E84B-B9A6-D9E630A11DFB}"/>
              </a:ext>
            </a:extLst>
          </p:cNvPr>
          <p:cNvPicPr>
            <a:picLocks noChangeAspect="1"/>
          </p:cNvPicPr>
          <p:nvPr userDrawn="1"/>
        </p:nvPicPr>
        <p:blipFill>
          <a:blip r:embed="rId4"/>
          <a:stretch>
            <a:fillRect/>
          </a:stretch>
        </p:blipFill>
        <p:spPr>
          <a:xfrm>
            <a:off x="11437197" y="6356350"/>
            <a:ext cx="501650" cy="501650"/>
          </a:xfrm>
          <a:prstGeom prst="rect">
            <a:avLst/>
          </a:prstGeom>
        </p:spPr>
      </p:pic>
      <p:sp>
        <p:nvSpPr>
          <p:cNvPr id="3" name="Footer Placeholder 2">
            <a:extLst>
              <a:ext uri="{FF2B5EF4-FFF2-40B4-BE49-F238E27FC236}">
                <a16:creationId xmlns:a16="http://schemas.microsoft.com/office/drawing/2014/main" id="{958DF406-0086-41A3-9977-669EBDA12141}"/>
              </a:ext>
            </a:extLst>
          </p:cNvPr>
          <p:cNvSpPr>
            <a:spLocks noGrp="1"/>
          </p:cNvSpPr>
          <p:nvPr>
            <p:ph type="ftr" sz="quarter" idx="16"/>
          </p:nvPr>
        </p:nvSpPr>
        <p:spPr/>
        <p:txBody>
          <a:bodyPr/>
          <a:lstStyle/>
          <a:p>
            <a:r>
              <a:rPr lang="en-US"/>
              <a:t>Confidential – © 2019 Oracle Internal/Restricted/Highly Restricted</a:t>
            </a:r>
            <a:endParaRPr lang="en-US" dirty="0"/>
          </a:p>
        </p:txBody>
      </p:sp>
      <p:sp>
        <p:nvSpPr>
          <p:cNvPr id="4" name="Slide Number Placeholder 3">
            <a:extLst>
              <a:ext uri="{FF2B5EF4-FFF2-40B4-BE49-F238E27FC236}">
                <a16:creationId xmlns:a16="http://schemas.microsoft.com/office/drawing/2014/main" id="{E8453E6C-3F22-4EB7-A2A6-4B93AD63B5EB}"/>
              </a:ext>
            </a:extLst>
          </p:cNvPr>
          <p:cNvSpPr>
            <a:spLocks noGrp="1"/>
          </p:cNvSpPr>
          <p:nvPr>
            <p:ph type="sldNum" sz="quarter" idx="17"/>
          </p:nvPr>
        </p:nvSpPr>
        <p:spPr/>
        <p:txBody>
          <a:bodyPr/>
          <a:lstStyle/>
          <a:p>
            <a:fld id="{7C371504-33D9-B044-8C50-620C44A06CB1}" type="slidenum">
              <a:rPr lang="en-US" smtClean="0"/>
              <a:pPr/>
              <a:t>‹#›</a:t>
            </a:fld>
            <a:endParaRPr lang="en-US" dirty="0"/>
          </a:p>
        </p:txBody>
      </p:sp>
    </p:spTree>
    <p:extLst>
      <p:ext uri="{BB962C8B-B14F-4D97-AF65-F5344CB8AC3E}">
        <p14:creationId xmlns:p14="http://schemas.microsoft.com/office/powerpoint/2010/main" val="1464183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reserve="1">
  <p:cSld name="Light 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B9E9CD-D1E8-2941-B6E9-04C71E3BFC8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37183" y="4508411"/>
            <a:ext cx="5854818" cy="2341927"/>
          </a:xfrm>
          <a:prstGeom prst="rect">
            <a:avLst/>
          </a:prstGeom>
        </p:spPr>
      </p:pic>
      <p:pic>
        <p:nvPicPr>
          <p:cNvPr id="8" name="Picture 7">
            <a:extLst>
              <a:ext uri="{FF2B5EF4-FFF2-40B4-BE49-F238E27FC236}">
                <a16:creationId xmlns:a16="http://schemas.microsoft.com/office/drawing/2014/main" id="{D80E6547-E553-8B4C-B613-A55206049B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254000"/>
          </a:xfrm>
          <a:prstGeom prst="rect">
            <a:avLst/>
          </a:prstGeom>
        </p:spPr>
      </p:pic>
      <p:sp>
        <p:nvSpPr>
          <p:cNvPr id="2" name="Title 1">
            <a:extLst>
              <a:ext uri="{FF2B5EF4-FFF2-40B4-BE49-F238E27FC236}">
                <a16:creationId xmlns:a16="http://schemas.microsoft.com/office/drawing/2014/main" id="{607B599F-269A-4E45-BB4E-31A49D2385EB}"/>
              </a:ext>
            </a:extLst>
          </p:cNvPr>
          <p:cNvSpPr>
            <a:spLocks noGrp="1"/>
          </p:cNvSpPr>
          <p:nvPr>
            <p:ph type="title" hasCustomPrompt="1"/>
          </p:nvPr>
        </p:nvSpPr>
        <p:spPr>
          <a:xfrm>
            <a:off x="768096" y="783026"/>
            <a:ext cx="9887834" cy="844095"/>
          </a:xfrm>
        </p:spPr>
        <p:txBody>
          <a:bodyPr vert="horz" lIns="0" tIns="45720" rIns="0" bIns="4572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Headline</a:t>
            </a:r>
          </a:p>
        </p:txBody>
      </p:sp>
      <p:sp>
        <p:nvSpPr>
          <p:cNvPr id="3" name="Text Placeholder 2">
            <a:extLst>
              <a:ext uri="{FF2B5EF4-FFF2-40B4-BE49-F238E27FC236}">
                <a16:creationId xmlns:a16="http://schemas.microsoft.com/office/drawing/2014/main" id="{FD86EFD9-8225-47A7-9DFF-A350F67E94AA}"/>
              </a:ext>
            </a:extLst>
          </p:cNvPr>
          <p:cNvSpPr>
            <a:spLocks noGrp="1"/>
          </p:cNvSpPr>
          <p:nvPr>
            <p:ph type="body" idx="1" hasCustomPrompt="1"/>
          </p:nvPr>
        </p:nvSpPr>
        <p:spPr>
          <a:xfrm>
            <a:off x="768095" y="2288559"/>
            <a:ext cx="9887835" cy="3360372"/>
          </a:xfrm>
        </p:spPr>
        <p:txBody>
          <a:bodyPr lIns="0" rIns="0">
            <a:noAutofit/>
          </a:bodyPr>
          <a:lstStyle>
            <a:lvl1pPr marL="0" indent="0">
              <a:lnSpc>
                <a:spcPct val="100000"/>
              </a:lnSpc>
              <a:spcBef>
                <a:spcPts val="0"/>
              </a:spcBef>
              <a:buNone/>
              <a:defRPr sz="1800" b="0" i="0" kern="0" spc="0" baseline="0">
                <a:solidFill>
                  <a:srgbClr val="4E3629"/>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Duis vitae </a:t>
            </a:r>
            <a:r>
              <a:rPr lang="en-US" dirty="0" err="1"/>
              <a:t>interdum</a:t>
            </a:r>
            <a:r>
              <a:rPr lang="en-US" dirty="0"/>
              <a:t> diam, non </a:t>
            </a:r>
            <a:r>
              <a:rPr lang="en-US" dirty="0" err="1"/>
              <a:t>aliquet</a:t>
            </a:r>
            <a:r>
              <a:rPr lang="en-US" dirty="0"/>
              <a:t> </a:t>
            </a:r>
            <a:r>
              <a:rPr lang="en-US" dirty="0" err="1"/>
              <a:t>enim</a:t>
            </a:r>
            <a:r>
              <a:rPr lang="en-US" dirty="0"/>
              <a:t>. </a:t>
            </a:r>
            <a:r>
              <a:rPr lang="en-US" dirty="0" err="1"/>
              <a:t>Donec</a:t>
            </a:r>
            <a:r>
              <a:rPr lang="en-US" dirty="0"/>
              <a:t> </a:t>
            </a:r>
            <a:r>
              <a:rPr lang="en-US" dirty="0" err="1"/>
              <a:t>auctor</a:t>
            </a:r>
            <a:r>
              <a:rPr lang="en-US" dirty="0"/>
              <a:t> </a:t>
            </a:r>
            <a:r>
              <a:rPr lang="en-US" dirty="0" err="1"/>
              <a:t>metus</a:t>
            </a:r>
            <a:r>
              <a:rPr lang="en-US" dirty="0"/>
              <a:t> sed </a:t>
            </a:r>
            <a:r>
              <a:rPr lang="en-US" dirty="0" err="1"/>
              <a:t>velit</a:t>
            </a:r>
            <a:r>
              <a:rPr lang="en-US" dirty="0"/>
              <a:t> </a:t>
            </a:r>
            <a:r>
              <a:rPr lang="en-US" dirty="0" err="1"/>
              <a:t>imperdiet</a:t>
            </a:r>
            <a:r>
              <a:rPr lang="en-US" dirty="0"/>
              <a:t> </a:t>
            </a:r>
            <a:r>
              <a:rPr lang="en-US" dirty="0" err="1"/>
              <a:t>consectetur</a:t>
            </a:r>
            <a:r>
              <a:rPr lang="en-US" dirty="0"/>
              <a:t>. </a:t>
            </a:r>
            <a:r>
              <a:rPr lang="en-US" dirty="0" err="1"/>
              <a:t>Aenean</a:t>
            </a:r>
            <a:r>
              <a:rPr lang="en-US" dirty="0"/>
              <a:t> et </a:t>
            </a:r>
            <a:r>
              <a:rPr lang="en-US" dirty="0" err="1"/>
              <a:t>turpis</a:t>
            </a:r>
            <a:r>
              <a:rPr lang="en-US" dirty="0"/>
              <a:t> </a:t>
            </a:r>
            <a:r>
              <a:rPr lang="en-US" dirty="0" err="1"/>
              <a:t>sapien</a:t>
            </a:r>
            <a:r>
              <a:rPr lang="en-US" dirty="0"/>
              <a:t>.</a:t>
            </a:r>
          </a:p>
        </p:txBody>
      </p:sp>
      <p:sp>
        <p:nvSpPr>
          <p:cNvPr id="10" name="Rectangle 9">
            <a:extLst>
              <a:ext uri="{FF2B5EF4-FFF2-40B4-BE49-F238E27FC236}">
                <a16:creationId xmlns:a16="http://schemas.microsoft.com/office/drawing/2014/main" id="{324354AA-8715-3B44-8031-FEACECD4374F}"/>
              </a:ext>
            </a:extLst>
          </p:cNvPr>
          <p:cNvSpPr/>
          <p:nvPr userDrawn="1"/>
        </p:nvSpPr>
        <p:spPr>
          <a:xfrm>
            <a:off x="768096" y="1867578"/>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97D596B-4276-C840-B6F0-D309028DB43A}"/>
              </a:ext>
            </a:extLst>
          </p:cNvPr>
          <p:cNvPicPr>
            <a:picLocks noChangeAspect="1"/>
          </p:cNvPicPr>
          <p:nvPr userDrawn="1"/>
        </p:nvPicPr>
        <p:blipFill>
          <a:blip r:embed="rId4"/>
          <a:stretch>
            <a:fillRect/>
          </a:stretch>
        </p:blipFill>
        <p:spPr>
          <a:xfrm>
            <a:off x="11437197" y="6356350"/>
            <a:ext cx="501650" cy="501650"/>
          </a:xfrm>
          <a:prstGeom prst="rect">
            <a:avLst/>
          </a:prstGeom>
        </p:spPr>
      </p:pic>
      <p:sp>
        <p:nvSpPr>
          <p:cNvPr id="6" name="Footer Placeholder 5">
            <a:extLst>
              <a:ext uri="{FF2B5EF4-FFF2-40B4-BE49-F238E27FC236}">
                <a16:creationId xmlns:a16="http://schemas.microsoft.com/office/drawing/2014/main" id="{B2F03394-9473-4450-8FF2-944DA47113B4}"/>
              </a:ext>
            </a:extLst>
          </p:cNvPr>
          <p:cNvSpPr>
            <a:spLocks noGrp="1"/>
          </p:cNvSpPr>
          <p:nvPr>
            <p:ph type="ftr" sz="quarter" idx="10"/>
          </p:nvPr>
        </p:nvSpPr>
        <p:spPr/>
        <p:txBody>
          <a:bodyPr/>
          <a:lstStyle/>
          <a:p>
            <a:r>
              <a:rPr lang="en-US"/>
              <a:t>Confidential – © 2019 Oracle Internal/Restricted/Highly Restricted</a:t>
            </a:r>
            <a:endParaRPr lang="en-US" dirty="0"/>
          </a:p>
        </p:txBody>
      </p:sp>
      <p:sp>
        <p:nvSpPr>
          <p:cNvPr id="7" name="Slide Number Placeholder 6">
            <a:extLst>
              <a:ext uri="{FF2B5EF4-FFF2-40B4-BE49-F238E27FC236}">
                <a16:creationId xmlns:a16="http://schemas.microsoft.com/office/drawing/2014/main" id="{9109A7D7-1838-4598-8915-BF0739FE03A8}"/>
              </a:ext>
            </a:extLst>
          </p:cNvPr>
          <p:cNvSpPr>
            <a:spLocks noGrp="1"/>
          </p:cNvSpPr>
          <p:nvPr>
            <p:ph type="sldNum" sz="quarter" idx="11"/>
          </p:nvPr>
        </p:nvSpPr>
        <p:spPr/>
        <p:txBody>
          <a:bodyPr/>
          <a:lstStyle/>
          <a:p>
            <a:fld id="{7C371504-33D9-B044-8C50-620C44A06CB1}" type="slidenum">
              <a:rPr lang="en-US" smtClean="0"/>
              <a:pPr/>
              <a:t>‹#›</a:t>
            </a:fld>
            <a:endParaRPr lang="en-US" dirty="0"/>
          </a:p>
        </p:txBody>
      </p:sp>
    </p:spTree>
    <p:extLst>
      <p:ext uri="{BB962C8B-B14F-4D97-AF65-F5344CB8AC3E}">
        <p14:creationId xmlns:p14="http://schemas.microsoft.com/office/powerpoint/2010/main" val="513942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ight Remote speaker picture">
    <p:spTree>
      <p:nvGrpSpPr>
        <p:cNvPr id="1" name=""/>
        <p:cNvGrpSpPr/>
        <p:nvPr/>
      </p:nvGrpSpPr>
      <p:grpSpPr>
        <a:xfrm>
          <a:off x="0" y="0"/>
          <a:ext cx="0" cy="0"/>
          <a:chOff x="0" y="0"/>
          <a:chExt cx="0" cy="0"/>
        </a:xfrm>
      </p:grpSpPr>
      <p:pic>
        <p:nvPicPr>
          <p:cNvPr id="9" name="Picture 8" descr="A person looking at the camera&#10;&#10;Description automatically generated">
            <a:extLst>
              <a:ext uri="{FF2B5EF4-FFF2-40B4-BE49-F238E27FC236}">
                <a16:creationId xmlns:a16="http://schemas.microsoft.com/office/drawing/2014/main" id="{4E879062-D42A-C24B-9506-CFFED71D402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447"/>
          <a:stretch/>
        </p:blipFill>
        <p:spPr>
          <a:xfrm>
            <a:off x="0" y="254000"/>
            <a:ext cx="5133848" cy="6626102"/>
          </a:xfrm>
          <a:prstGeom prst="rect">
            <a:avLst/>
          </a:prstGeom>
        </p:spPr>
      </p:pic>
      <p:sp>
        <p:nvSpPr>
          <p:cNvPr id="6" name="Picture Placeholder 5">
            <a:extLst>
              <a:ext uri="{FF2B5EF4-FFF2-40B4-BE49-F238E27FC236}">
                <a16:creationId xmlns:a16="http://schemas.microsoft.com/office/drawing/2014/main" id="{DBBD2CF4-1E90-A941-8678-001223FD4124}"/>
              </a:ext>
            </a:extLst>
          </p:cNvPr>
          <p:cNvSpPr>
            <a:spLocks noGrp="1"/>
          </p:cNvSpPr>
          <p:nvPr>
            <p:ph type="pic" sz="quarter" idx="10"/>
          </p:nvPr>
        </p:nvSpPr>
        <p:spPr>
          <a:xfrm>
            <a:off x="0" y="254000"/>
            <a:ext cx="5133848" cy="6626102"/>
          </a:xfrm>
        </p:spPr>
        <p:txBody>
          <a:bodyPr/>
          <a:lstStyle/>
          <a:p>
            <a:r>
              <a:rPr lang="en-US"/>
              <a:t>Click icon to add picture</a:t>
            </a:r>
            <a:endParaRPr lang="en-US" dirty="0"/>
          </a:p>
        </p:txBody>
      </p:sp>
      <p:sp>
        <p:nvSpPr>
          <p:cNvPr id="7" name="Text Placeholder 6">
            <a:extLst>
              <a:ext uri="{FF2B5EF4-FFF2-40B4-BE49-F238E27FC236}">
                <a16:creationId xmlns:a16="http://schemas.microsoft.com/office/drawing/2014/main" id="{948B0DA0-F967-2742-83CF-A94F1A88E58F}"/>
              </a:ext>
            </a:extLst>
          </p:cNvPr>
          <p:cNvSpPr>
            <a:spLocks noGrp="1"/>
          </p:cNvSpPr>
          <p:nvPr>
            <p:ph type="body" sz="quarter" idx="11" hasCustomPrompt="1"/>
          </p:nvPr>
        </p:nvSpPr>
        <p:spPr>
          <a:xfrm>
            <a:off x="5659226" y="1729568"/>
            <a:ext cx="6184238" cy="482019"/>
          </a:xfrm>
        </p:spPr>
        <p:txBody>
          <a:bodyPr lIns="0" anchor="b">
            <a:noAutofit/>
          </a:bodyPr>
          <a:lstStyle>
            <a:lvl1pPr>
              <a:defRPr sz="2400" b="1" i="0">
                <a:latin typeface="Oracle Sans" panose="020B0503020204020204" pitchFamily="34" charset="0"/>
                <a:cs typeface="Oracle Sans" panose="020B0503020204020204" pitchFamily="34" charset="0"/>
              </a:defRPr>
            </a:lvl1pPr>
          </a:lstStyle>
          <a:p>
            <a:pPr lvl="0"/>
            <a:r>
              <a:rPr lang="en-US" dirty="0"/>
              <a:t>Headline</a:t>
            </a:r>
          </a:p>
        </p:txBody>
      </p:sp>
      <p:sp>
        <p:nvSpPr>
          <p:cNvPr id="15" name="Text Placeholder 10">
            <a:extLst>
              <a:ext uri="{FF2B5EF4-FFF2-40B4-BE49-F238E27FC236}">
                <a16:creationId xmlns:a16="http://schemas.microsoft.com/office/drawing/2014/main" id="{085E64C9-9C43-0840-BE43-4074F7178F7C}"/>
              </a:ext>
            </a:extLst>
          </p:cNvPr>
          <p:cNvSpPr>
            <a:spLocks noGrp="1"/>
          </p:cNvSpPr>
          <p:nvPr>
            <p:ph type="body" sz="quarter" idx="15" hasCustomPrompt="1"/>
          </p:nvPr>
        </p:nvSpPr>
        <p:spPr>
          <a:xfrm>
            <a:off x="5659226" y="2852531"/>
            <a:ext cx="6184237" cy="2587963"/>
          </a:xfrm>
        </p:spPr>
        <p:txBody>
          <a:bodyPr lIns="0" anchor="ctr" anchorCtr="0">
            <a:noAutofit/>
          </a:bodyPr>
          <a:lstStyle>
            <a:lvl1pPr>
              <a:spcBef>
                <a:spcPts val="0"/>
              </a:spcBef>
              <a:spcAft>
                <a:spcPts val="800"/>
              </a:spcAft>
              <a:buClr>
                <a:schemeClr val="bg1"/>
              </a:buClr>
              <a:defRPr sz="2000" b="0" i="0">
                <a:latin typeface="Oracle Sans" panose="020B0503020204020204" pitchFamily="34" charset="0"/>
                <a:cs typeface="Oracle Sans" panose="020B0503020204020204" pitchFamily="34" charset="0"/>
              </a:defRPr>
            </a:lvl1pPr>
            <a:lvl2pPr marL="228600">
              <a:spcBef>
                <a:spcPts val="0"/>
              </a:spcBef>
              <a:buClr>
                <a:schemeClr val="bg1"/>
              </a:buClr>
              <a:defRPr/>
            </a:lvl2pPr>
          </a:lstStyle>
          <a:p>
            <a:pPr lvl="0"/>
            <a:r>
              <a:rPr lang="en-US" dirty="0"/>
              <a:t>Add text here</a:t>
            </a:r>
          </a:p>
        </p:txBody>
      </p:sp>
      <p:pic>
        <p:nvPicPr>
          <p:cNvPr id="16" name="Picture 15">
            <a:extLst>
              <a:ext uri="{FF2B5EF4-FFF2-40B4-BE49-F238E27FC236}">
                <a16:creationId xmlns:a16="http://schemas.microsoft.com/office/drawing/2014/main" id="{655F6A82-2EA7-8C4D-A6E5-04849642E6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254000"/>
          </a:xfrm>
          <a:prstGeom prst="rect">
            <a:avLst/>
          </a:prstGeom>
        </p:spPr>
      </p:pic>
      <p:sp>
        <p:nvSpPr>
          <p:cNvPr id="20" name="Rectangle 19">
            <a:extLst>
              <a:ext uri="{FF2B5EF4-FFF2-40B4-BE49-F238E27FC236}">
                <a16:creationId xmlns:a16="http://schemas.microsoft.com/office/drawing/2014/main" id="{683AB1BC-2635-8847-B41C-2FADD8B3257E}"/>
              </a:ext>
            </a:extLst>
          </p:cNvPr>
          <p:cNvSpPr/>
          <p:nvPr userDrawn="1"/>
        </p:nvSpPr>
        <p:spPr>
          <a:xfrm>
            <a:off x="5659227" y="2452044"/>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C32DB3A-2849-8D4A-8B24-9ED495A43E89}"/>
              </a:ext>
            </a:extLst>
          </p:cNvPr>
          <p:cNvPicPr>
            <a:picLocks noChangeAspect="1"/>
          </p:cNvPicPr>
          <p:nvPr userDrawn="1"/>
        </p:nvPicPr>
        <p:blipFill>
          <a:blip r:embed="rId4"/>
          <a:stretch>
            <a:fillRect/>
          </a:stretch>
        </p:blipFill>
        <p:spPr>
          <a:xfrm>
            <a:off x="11437197" y="6356350"/>
            <a:ext cx="501650" cy="501650"/>
          </a:xfrm>
          <a:prstGeom prst="rect">
            <a:avLst/>
          </a:prstGeom>
        </p:spPr>
      </p:pic>
      <p:sp>
        <p:nvSpPr>
          <p:cNvPr id="3" name="Footer Placeholder 2">
            <a:extLst>
              <a:ext uri="{FF2B5EF4-FFF2-40B4-BE49-F238E27FC236}">
                <a16:creationId xmlns:a16="http://schemas.microsoft.com/office/drawing/2014/main" id="{E9685F9F-E87E-4E84-A301-568289B1B27A}"/>
              </a:ext>
            </a:extLst>
          </p:cNvPr>
          <p:cNvSpPr>
            <a:spLocks noGrp="1"/>
          </p:cNvSpPr>
          <p:nvPr>
            <p:ph type="ftr" sz="quarter" idx="16"/>
          </p:nvPr>
        </p:nvSpPr>
        <p:spPr/>
        <p:txBody>
          <a:bodyPr/>
          <a:lstStyle/>
          <a:p>
            <a:r>
              <a:rPr lang="en-US"/>
              <a:t>Confidential – © 2019 Oracle Internal/Restricted/Highly Restricted</a:t>
            </a:r>
            <a:endParaRPr lang="en-US" dirty="0"/>
          </a:p>
        </p:txBody>
      </p:sp>
      <p:sp>
        <p:nvSpPr>
          <p:cNvPr id="4" name="Slide Number Placeholder 3">
            <a:extLst>
              <a:ext uri="{FF2B5EF4-FFF2-40B4-BE49-F238E27FC236}">
                <a16:creationId xmlns:a16="http://schemas.microsoft.com/office/drawing/2014/main" id="{9FF35E76-93B0-4F75-B106-DAFB903A2B55}"/>
              </a:ext>
            </a:extLst>
          </p:cNvPr>
          <p:cNvSpPr>
            <a:spLocks noGrp="1"/>
          </p:cNvSpPr>
          <p:nvPr>
            <p:ph type="sldNum" sz="quarter" idx="17"/>
          </p:nvPr>
        </p:nvSpPr>
        <p:spPr/>
        <p:txBody>
          <a:bodyPr/>
          <a:lstStyle/>
          <a:p>
            <a:fld id="{7C371504-33D9-B044-8C50-620C44A06CB1}" type="slidenum">
              <a:rPr lang="en-US" smtClean="0"/>
              <a:pPr/>
              <a:t>‹#›</a:t>
            </a:fld>
            <a:endParaRPr lang="en-US" dirty="0"/>
          </a:p>
        </p:txBody>
      </p:sp>
    </p:spTree>
    <p:extLst>
      <p:ext uri="{BB962C8B-B14F-4D97-AF65-F5344CB8AC3E}">
        <p14:creationId xmlns:p14="http://schemas.microsoft.com/office/powerpoint/2010/main" val="3674402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Light Title and numbered lis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B9E9CD-D1E8-2941-B6E9-04C71E3BFC8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37183" y="565663"/>
            <a:ext cx="5854818" cy="3169238"/>
          </a:xfrm>
          <a:prstGeom prst="rect">
            <a:avLst/>
          </a:prstGeom>
        </p:spPr>
      </p:pic>
      <p:pic>
        <p:nvPicPr>
          <p:cNvPr id="8" name="Picture 7">
            <a:extLst>
              <a:ext uri="{FF2B5EF4-FFF2-40B4-BE49-F238E27FC236}">
                <a16:creationId xmlns:a16="http://schemas.microsoft.com/office/drawing/2014/main" id="{D80E6547-E553-8B4C-B613-A55206049B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254000"/>
          </a:xfrm>
          <a:prstGeom prst="rect">
            <a:avLst/>
          </a:prstGeom>
        </p:spPr>
      </p:pic>
      <p:sp>
        <p:nvSpPr>
          <p:cNvPr id="3" name="Text Placeholder 2">
            <a:extLst>
              <a:ext uri="{FF2B5EF4-FFF2-40B4-BE49-F238E27FC236}">
                <a16:creationId xmlns:a16="http://schemas.microsoft.com/office/drawing/2014/main" id="{FD86EFD9-8225-47A7-9DFF-A350F67E94AA}"/>
              </a:ext>
            </a:extLst>
          </p:cNvPr>
          <p:cNvSpPr>
            <a:spLocks noGrp="1"/>
          </p:cNvSpPr>
          <p:nvPr>
            <p:ph type="body" idx="1" hasCustomPrompt="1"/>
          </p:nvPr>
        </p:nvSpPr>
        <p:spPr>
          <a:xfrm>
            <a:off x="2064470" y="2302901"/>
            <a:ext cx="8814062" cy="395562"/>
          </a:xfr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rgbClr val="4E3629"/>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One</a:t>
            </a:r>
          </a:p>
        </p:txBody>
      </p:sp>
      <p:sp>
        <p:nvSpPr>
          <p:cNvPr id="10" name="Title 1">
            <a:extLst>
              <a:ext uri="{FF2B5EF4-FFF2-40B4-BE49-F238E27FC236}">
                <a16:creationId xmlns:a16="http://schemas.microsoft.com/office/drawing/2014/main" id="{99AFAB69-F72F-B44B-BB67-D4480049D826}"/>
              </a:ext>
            </a:extLst>
          </p:cNvPr>
          <p:cNvSpPr>
            <a:spLocks noGrp="1"/>
          </p:cNvSpPr>
          <p:nvPr>
            <p:ph type="title" hasCustomPrompt="1"/>
          </p:nvPr>
        </p:nvSpPr>
        <p:spPr>
          <a:xfrm>
            <a:off x="768096" y="783026"/>
            <a:ext cx="10110436" cy="844095"/>
          </a:xfrm>
        </p:spPr>
        <p:txBody>
          <a:bodyPr vert="horz" lIns="0" tIns="45720" rIns="0" bIns="45720" rtlCol="0" anchor="b">
            <a:norm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Headline</a:t>
            </a:r>
          </a:p>
        </p:txBody>
      </p:sp>
      <p:sp>
        <p:nvSpPr>
          <p:cNvPr id="13" name="Text Placeholder 5">
            <a:extLst>
              <a:ext uri="{FF2B5EF4-FFF2-40B4-BE49-F238E27FC236}">
                <a16:creationId xmlns:a16="http://schemas.microsoft.com/office/drawing/2014/main" id="{85B432C7-6194-C04D-8607-A1DFBA3219E4}"/>
              </a:ext>
            </a:extLst>
          </p:cNvPr>
          <p:cNvSpPr>
            <a:spLocks noGrp="1"/>
          </p:cNvSpPr>
          <p:nvPr>
            <p:ph type="body" sz="quarter" idx="10" hasCustomPrompt="1"/>
          </p:nvPr>
        </p:nvSpPr>
        <p:spPr>
          <a:xfrm>
            <a:off x="1461153" y="2302995"/>
            <a:ext cx="439953" cy="395562"/>
          </a:xfrm>
        </p:spPr>
        <p:txBody>
          <a:bodyPr lIns="0" rIns="0">
            <a:noAutofit/>
          </a:bodyPr>
          <a:lstStyle>
            <a:lvl1pPr algn="ctr">
              <a:defRPr sz="2000">
                <a:solidFill>
                  <a:schemeClr val="accent2">
                    <a:lumMod val="50000"/>
                  </a:schemeClr>
                </a:solidFill>
                <a:latin typeface="Georgia" panose="02040502050405020303" pitchFamily="18" charset="0"/>
              </a:defRPr>
            </a:lvl1pPr>
          </a:lstStyle>
          <a:p>
            <a:pPr lvl="0"/>
            <a:r>
              <a:rPr lang="en-US" dirty="0"/>
              <a:t>1</a:t>
            </a:r>
          </a:p>
        </p:txBody>
      </p:sp>
      <p:sp>
        <p:nvSpPr>
          <p:cNvPr id="15" name="Text Placeholder 5">
            <a:extLst>
              <a:ext uri="{FF2B5EF4-FFF2-40B4-BE49-F238E27FC236}">
                <a16:creationId xmlns:a16="http://schemas.microsoft.com/office/drawing/2014/main" id="{06493D53-065B-674D-B762-76404273F0D9}"/>
              </a:ext>
            </a:extLst>
          </p:cNvPr>
          <p:cNvSpPr>
            <a:spLocks noGrp="1"/>
          </p:cNvSpPr>
          <p:nvPr>
            <p:ph type="body" sz="quarter" idx="11" hasCustomPrompt="1"/>
          </p:nvPr>
        </p:nvSpPr>
        <p:spPr>
          <a:xfrm>
            <a:off x="1461153" y="2822169"/>
            <a:ext cx="439953" cy="395562"/>
          </a:xfrm>
        </p:spPr>
        <p:txBody>
          <a:bodyPr lIns="0" rIns="0">
            <a:noAutofit/>
          </a:bodyPr>
          <a:lstStyle>
            <a:lvl1pPr algn="ctr">
              <a:defRPr sz="2000">
                <a:solidFill>
                  <a:schemeClr val="accent2">
                    <a:lumMod val="50000"/>
                  </a:schemeClr>
                </a:solidFill>
                <a:latin typeface="Georgia" panose="02040502050405020303" pitchFamily="18" charset="0"/>
              </a:defRPr>
            </a:lvl1pPr>
          </a:lstStyle>
          <a:p>
            <a:pPr lvl="0"/>
            <a:r>
              <a:rPr lang="en-US" dirty="0"/>
              <a:t>2</a:t>
            </a:r>
          </a:p>
        </p:txBody>
      </p:sp>
      <p:sp>
        <p:nvSpPr>
          <p:cNvPr id="16" name="Text Placeholder 5">
            <a:extLst>
              <a:ext uri="{FF2B5EF4-FFF2-40B4-BE49-F238E27FC236}">
                <a16:creationId xmlns:a16="http://schemas.microsoft.com/office/drawing/2014/main" id="{DD2FB6D0-D95C-6242-A795-CCD93D8A20FE}"/>
              </a:ext>
            </a:extLst>
          </p:cNvPr>
          <p:cNvSpPr>
            <a:spLocks noGrp="1"/>
          </p:cNvSpPr>
          <p:nvPr>
            <p:ph type="body" sz="quarter" idx="12" hasCustomPrompt="1"/>
          </p:nvPr>
        </p:nvSpPr>
        <p:spPr>
          <a:xfrm>
            <a:off x="1461153" y="3341343"/>
            <a:ext cx="439953" cy="395562"/>
          </a:xfrm>
        </p:spPr>
        <p:txBody>
          <a:bodyPr lIns="0" rIns="0">
            <a:noAutofit/>
          </a:bodyPr>
          <a:lstStyle>
            <a:lvl1pPr algn="ctr">
              <a:defRPr sz="2000">
                <a:solidFill>
                  <a:schemeClr val="accent2">
                    <a:lumMod val="50000"/>
                  </a:schemeClr>
                </a:solidFill>
                <a:latin typeface="Georgia" panose="02040502050405020303" pitchFamily="18" charset="0"/>
              </a:defRPr>
            </a:lvl1pPr>
          </a:lstStyle>
          <a:p>
            <a:pPr lvl="0"/>
            <a:r>
              <a:rPr lang="en-US" dirty="0"/>
              <a:t>3</a:t>
            </a:r>
          </a:p>
        </p:txBody>
      </p:sp>
      <p:sp>
        <p:nvSpPr>
          <p:cNvPr id="17" name="Text Placeholder 5">
            <a:extLst>
              <a:ext uri="{FF2B5EF4-FFF2-40B4-BE49-F238E27FC236}">
                <a16:creationId xmlns:a16="http://schemas.microsoft.com/office/drawing/2014/main" id="{D25DA43B-4E3A-394F-B8B3-16A0A25D880E}"/>
              </a:ext>
            </a:extLst>
          </p:cNvPr>
          <p:cNvSpPr>
            <a:spLocks noGrp="1"/>
          </p:cNvSpPr>
          <p:nvPr>
            <p:ph type="body" sz="quarter" idx="13" hasCustomPrompt="1"/>
          </p:nvPr>
        </p:nvSpPr>
        <p:spPr>
          <a:xfrm>
            <a:off x="1461153" y="3860517"/>
            <a:ext cx="439953" cy="395562"/>
          </a:xfrm>
        </p:spPr>
        <p:txBody>
          <a:bodyPr lIns="0" rIns="0">
            <a:noAutofit/>
          </a:bodyPr>
          <a:lstStyle>
            <a:lvl1pPr algn="ctr">
              <a:defRPr sz="2000">
                <a:solidFill>
                  <a:schemeClr val="accent2">
                    <a:lumMod val="50000"/>
                  </a:schemeClr>
                </a:solidFill>
                <a:latin typeface="Georgia" panose="02040502050405020303" pitchFamily="18" charset="0"/>
              </a:defRPr>
            </a:lvl1pPr>
          </a:lstStyle>
          <a:p>
            <a:pPr lvl="0"/>
            <a:r>
              <a:rPr lang="en-US" dirty="0"/>
              <a:t>4</a:t>
            </a:r>
          </a:p>
        </p:txBody>
      </p:sp>
      <p:sp>
        <p:nvSpPr>
          <p:cNvPr id="18" name="Text Placeholder 5">
            <a:extLst>
              <a:ext uri="{FF2B5EF4-FFF2-40B4-BE49-F238E27FC236}">
                <a16:creationId xmlns:a16="http://schemas.microsoft.com/office/drawing/2014/main" id="{0EC907BF-0F79-AE40-A0E1-10EDEEBBAE51}"/>
              </a:ext>
            </a:extLst>
          </p:cNvPr>
          <p:cNvSpPr>
            <a:spLocks noGrp="1"/>
          </p:cNvSpPr>
          <p:nvPr>
            <p:ph type="body" sz="quarter" idx="14" hasCustomPrompt="1"/>
          </p:nvPr>
        </p:nvSpPr>
        <p:spPr>
          <a:xfrm>
            <a:off x="1461153" y="4379689"/>
            <a:ext cx="439953" cy="395562"/>
          </a:xfrm>
        </p:spPr>
        <p:txBody>
          <a:bodyPr lIns="0" rIns="0">
            <a:noAutofit/>
          </a:bodyPr>
          <a:lstStyle>
            <a:lvl1pPr algn="ctr">
              <a:defRPr sz="2000">
                <a:solidFill>
                  <a:schemeClr val="accent2">
                    <a:lumMod val="50000"/>
                  </a:schemeClr>
                </a:solidFill>
                <a:latin typeface="Georgia" panose="02040502050405020303" pitchFamily="18" charset="0"/>
              </a:defRPr>
            </a:lvl1pPr>
          </a:lstStyle>
          <a:p>
            <a:pPr lvl="0"/>
            <a:r>
              <a:rPr lang="en-US" dirty="0"/>
              <a:t>5</a:t>
            </a:r>
          </a:p>
        </p:txBody>
      </p:sp>
      <p:sp>
        <p:nvSpPr>
          <p:cNvPr id="21" name="Rectangle 20">
            <a:extLst>
              <a:ext uri="{FF2B5EF4-FFF2-40B4-BE49-F238E27FC236}">
                <a16:creationId xmlns:a16="http://schemas.microsoft.com/office/drawing/2014/main" id="{FFFD898F-103C-F14D-85A5-5DFDF32D1E06}"/>
              </a:ext>
            </a:extLst>
          </p:cNvPr>
          <p:cNvSpPr/>
          <p:nvPr userDrawn="1"/>
        </p:nvSpPr>
        <p:spPr>
          <a:xfrm>
            <a:off x="761288" y="1867578"/>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
            <a:extLst>
              <a:ext uri="{FF2B5EF4-FFF2-40B4-BE49-F238E27FC236}">
                <a16:creationId xmlns:a16="http://schemas.microsoft.com/office/drawing/2014/main" id="{53E966DA-E5B9-074E-B0AA-F5451AF51BAE}"/>
              </a:ext>
            </a:extLst>
          </p:cNvPr>
          <p:cNvSpPr>
            <a:spLocks noGrp="1"/>
          </p:cNvSpPr>
          <p:nvPr>
            <p:ph type="body" idx="16" hasCustomPrompt="1"/>
          </p:nvPr>
        </p:nvSpPr>
        <p:spPr>
          <a:xfrm>
            <a:off x="2064470" y="2822098"/>
            <a:ext cx="8814062" cy="395562"/>
          </a:xfr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rgbClr val="4E3629"/>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Two</a:t>
            </a:r>
          </a:p>
          <a:p>
            <a:pPr lvl="0"/>
            <a:endParaRPr lang="en-US" dirty="0"/>
          </a:p>
        </p:txBody>
      </p:sp>
      <p:sp>
        <p:nvSpPr>
          <p:cNvPr id="20" name="Text Placeholder 2">
            <a:extLst>
              <a:ext uri="{FF2B5EF4-FFF2-40B4-BE49-F238E27FC236}">
                <a16:creationId xmlns:a16="http://schemas.microsoft.com/office/drawing/2014/main" id="{35FDD008-E0E6-4746-AB5B-78D012E92B2E}"/>
              </a:ext>
            </a:extLst>
          </p:cNvPr>
          <p:cNvSpPr>
            <a:spLocks noGrp="1"/>
          </p:cNvSpPr>
          <p:nvPr>
            <p:ph type="body" idx="17" hasCustomPrompt="1"/>
          </p:nvPr>
        </p:nvSpPr>
        <p:spPr>
          <a:xfrm>
            <a:off x="2064470" y="3341295"/>
            <a:ext cx="8814062" cy="395562"/>
          </a:xfr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rgbClr val="4E3629"/>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Three</a:t>
            </a:r>
          </a:p>
        </p:txBody>
      </p:sp>
      <p:sp>
        <p:nvSpPr>
          <p:cNvPr id="22" name="Text Placeholder 2">
            <a:extLst>
              <a:ext uri="{FF2B5EF4-FFF2-40B4-BE49-F238E27FC236}">
                <a16:creationId xmlns:a16="http://schemas.microsoft.com/office/drawing/2014/main" id="{A5DE72B7-8353-7C47-A8C2-69DED713D179}"/>
              </a:ext>
            </a:extLst>
          </p:cNvPr>
          <p:cNvSpPr>
            <a:spLocks noGrp="1"/>
          </p:cNvSpPr>
          <p:nvPr>
            <p:ph type="body" idx="18" hasCustomPrompt="1"/>
          </p:nvPr>
        </p:nvSpPr>
        <p:spPr>
          <a:xfrm>
            <a:off x="2064470" y="3860492"/>
            <a:ext cx="8814062" cy="395562"/>
          </a:xfr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rgbClr val="4E3629"/>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Four</a:t>
            </a:r>
          </a:p>
        </p:txBody>
      </p:sp>
      <p:sp>
        <p:nvSpPr>
          <p:cNvPr id="23" name="Text Placeholder 2">
            <a:extLst>
              <a:ext uri="{FF2B5EF4-FFF2-40B4-BE49-F238E27FC236}">
                <a16:creationId xmlns:a16="http://schemas.microsoft.com/office/drawing/2014/main" id="{6D1BD307-5E4B-9647-A402-54CF30BEC3C6}"/>
              </a:ext>
            </a:extLst>
          </p:cNvPr>
          <p:cNvSpPr>
            <a:spLocks noGrp="1"/>
          </p:cNvSpPr>
          <p:nvPr>
            <p:ph type="body" idx="19" hasCustomPrompt="1"/>
          </p:nvPr>
        </p:nvSpPr>
        <p:spPr>
          <a:xfrm>
            <a:off x="2064470" y="4379689"/>
            <a:ext cx="8814062" cy="395562"/>
          </a:xfrm>
        </p:spPr>
        <p:txBody>
          <a:bodyPr lIns="0" rIns="0">
            <a:noAutofit/>
          </a:bodyPr>
          <a:lstStyle>
            <a:lvl1pPr marL="0" indent="0">
              <a:lnSpc>
                <a:spcPct val="100000"/>
              </a:lnSpc>
              <a:spcBef>
                <a:spcPts val="0"/>
              </a:spcBef>
              <a:spcAft>
                <a:spcPts val="1200"/>
              </a:spcAft>
              <a:buSzPct val="70000"/>
              <a:buFont typeface="Arial" panose="020B0604020202020204" pitchFamily="34" charset="0"/>
              <a:buNone/>
              <a:tabLst/>
              <a:defRPr sz="2400" b="0" i="0">
                <a:solidFill>
                  <a:srgbClr val="4E3629"/>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b="0" i="0">
                <a:solidFill>
                  <a:schemeClr val="tx1">
                    <a:tint val="75000"/>
                  </a:schemeClr>
                </a:solidFill>
              </a:defRPr>
            </a:lvl2pPr>
            <a:lvl3pPr marL="914400" indent="0">
              <a:buNone/>
              <a:defRPr sz="2000" b="0" i="0">
                <a:solidFill>
                  <a:schemeClr val="tx1">
                    <a:tint val="75000"/>
                  </a:schemeClr>
                </a:solidFill>
              </a:defRPr>
            </a:lvl3pPr>
            <a:lvl4pPr marL="1371600" indent="0">
              <a:buNone/>
              <a:defRPr sz="2000" b="0" i="0">
                <a:solidFill>
                  <a:schemeClr val="tx1">
                    <a:tint val="75000"/>
                  </a:schemeClr>
                </a:solidFill>
              </a:defRPr>
            </a:lvl4pPr>
            <a:lvl5pPr marL="1828800" indent="0">
              <a:buNone/>
              <a:defRPr sz="2000" b="0" i="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Five</a:t>
            </a:r>
          </a:p>
        </p:txBody>
      </p:sp>
      <p:pic>
        <p:nvPicPr>
          <p:cNvPr id="26" name="Picture 25">
            <a:extLst>
              <a:ext uri="{FF2B5EF4-FFF2-40B4-BE49-F238E27FC236}">
                <a16:creationId xmlns:a16="http://schemas.microsoft.com/office/drawing/2014/main" id="{67138000-7156-634F-A6D0-6F7690252389}"/>
              </a:ext>
            </a:extLst>
          </p:cNvPr>
          <p:cNvPicPr>
            <a:picLocks noChangeAspect="1"/>
          </p:cNvPicPr>
          <p:nvPr userDrawn="1"/>
        </p:nvPicPr>
        <p:blipFill>
          <a:blip r:embed="rId4"/>
          <a:stretch>
            <a:fillRect/>
          </a:stretch>
        </p:blipFill>
        <p:spPr>
          <a:xfrm>
            <a:off x="11437197" y="6356350"/>
            <a:ext cx="501650" cy="501650"/>
          </a:xfrm>
          <a:prstGeom prst="rect">
            <a:avLst/>
          </a:prstGeom>
        </p:spPr>
      </p:pic>
      <p:sp>
        <p:nvSpPr>
          <p:cNvPr id="4" name="Footer Placeholder 3">
            <a:extLst>
              <a:ext uri="{FF2B5EF4-FFF2-40B4-BE49-F238E27FC236}">
                <a16:creationId xmlns:a16="http://schemas.microsoft.com/office/drawing/2014/main" id="{BFEAAAFB-2FCD-498D-B547-AC9CE371CCC4}"/>
              </a:ext>
            </a:extLst>
          </p:cNvPr>
          <p:cNvSpPr>
            <a:spLocks noGrp="1"/>
          </p:cNvSpPr>
          <p:nvPr>
            <p:ph type="ftr" sz="quarter" idx="20"/>
          </p:nvPr>
        </p:nvSpPr>
        <p:spPr/>
        <p:txBody>
          <a:bodyPr/>
          <a:lstStyle/>
          <a:p>
            <a:r>
              <a:rPr lang="en-US"/>
              <a:t>Confidential – © 2019 Oracle Internal/Restricted/Highly Restricted</a:t>
            </a:r>
            <a:endParaRPr lang="en-US" dirty="0"/>
          </a:p>
        </p:txBody>
      </p:sp>
      <p:sp>
        <p:nvSpPr>
          <p:cNvPr id="6" name="Slide Number Placeholder 5">
            <a:extLst>
              <a:ext uri="{FF2B5EF4-FFF2-40B4-BE49-F238E27FC236}">
                <a16:creationId xmlns:a16="http://schemas.microsoft.com/office/drawing/2014/main" id="{9EF62BB0-137B-434F-A197-25B5626B0347}"/>
              </a:ext>
            </a:extLst>
          </p:cNvPr>
          <p:cNvSpPr>
            <a:spLocks noGrp="1"/>
          </p:cNvSpPr>
          <p:nvPr>
            <p:ph type="sldNum" sz="quarter" idx="21"/>
          </p:nvPr>
        </p:nvSpPr>
        <p:spPr/>
        <p:txBody>
          <a:bodyPr/>
          <a:lstStyle/>
          <a:p>
            <a:fld id="{7C371504-33D9-B044-8C50-620C44A06CB1}" type="slidenum">
              <a:rPr lang="en-US" smtClean="0"/>
              <a:pPr/>
              <a:t>‹#›</a:t>
            </a:fld>
            <a:endParaRPr lang="en-US" dirty="0"/>
          </a:p>
        </p:txBody>
      </p:sp>
    </p:spTree>
    <p:extLst>
      <p:ext uri="{BB962C8B-B14F-4D97-AF65-F5344CB8AC3E}">
        <p14:creationId xmlns:p14="http://schemas.microsoft.com/office/powerpoint/2010/main" val="42268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Light Quote with logo">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BE6D0-0FF7-4E98-A703-CF3F097A674F}"/>
              </a:ext>
            </a:extLst>
          </p:cNvPr>
          <p:cNvSpPr/>
          <p:nvPr userDrawn="1"/>
        </p:nvSpPr>
        <p:spPr>
          <a:xfrm>
            <a:off x="0" y="0"/>
            <a:ext cx="12192000" cy="6858000"/>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16250C7C-7F0B-2B44-AAA6-883F6AB7E03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254000"/>
          </a:xfrm>
          <a:prstGeom prst="rect">
            <a:avLst/>
          </a:prstGeom>
        </p:spPr>
      </p:pic>
      <p:sp>
        <p:nvSpPr>
          <p:cNvPr id="21" name="Title 1">
            <a:extLst>
              <a:ext uri="{FF2B5EF4-FFF2-40B4-BE49-F238E27FC236}">
                <a16:creationId xmlns:a16="http://schemas.microsoft.com/office/drawing/2014/main" id="{554B90B0-B853-6F47-ACDA-C26DB60F0F3D}"/>
              </a:ext>
            </a:extLst>
          </p:cNvPr>
          <p:cNvSpPr txBox="1">
            <a:spLocks/>
          </p:cNvSpPr>
          <p:nvPr userDrawn="1"/>
        </p:nvSpPr>
        <p:spPr>
          <a:xfrm>
            <a:off x="875356" y="5535006"/>
            <a:ext cx="9983144" cy="720737"/>
          </a:xfrm>
          <a:prstGeom prst="rect">
            <a:avLst/>
          </a:prstGeom>
        </p:spPr>
        <p:txBody>
          <a:bodyPr vert="horz" lIns="0" tIns="45720" rIns="0" bIns="45720" rtlCol="0" anchor="t">
            <a:noAutofit/>
          </a:bodyPr>
          <a:lstStyle>
            <a:lvl1pPr algn="l" defTabSz="914400" rtl="0" eaLnBrk="1" latinLnBrk="0" hangingPunct="1">
              <a:lnSpc>
                <a:spcPts val="1800"/>
              </a:lnSpc>
              <a:spcBef>
                <a:spcPts val="0"/>
              </a:spcBef>
              <a:buNone/>
              <a:defRPr lang="en-US" sz="1400" b="1" i="0" kern="1200">
                <a:solidFill>
                  <a:schemeClr val="bg1"/>
                </a:solidFill>
                <a:latin typeface="Oracle Sans" panose="020B0503020204020204" pitchFamily="34" charset="0"/>
                <a:ea typeface="+mn-ea"/>
                <a:cs typeface="Oracle Sans" panose="020B0503020204020204" pitchFamily="34" charset="0"/>
              </a:defRPr>
            </a:lvl1pPr>
          </a:lstStyle>
          <a:p>
            <a:endParaRPr lang="en-US" sz="1400" b="0" i="0" dirty="0">
              <a:latin typeface="Oracle Sans" panose="020B0503020204020204" pitchFamily="34" charset="0"/>
              <a:cs typeface="Oracle Sans" panose="020B0503020204020204" pitchFamily="34" charset="0"/>
            </a:endParaRPr>
          </a:p>
        </p:txBody>
      </p:sp>
      <p:sp>
        <p:nvSpPr>
          <p:cNvPr id="29" name="Text Placeholder 26">
            <a:extLst>
              <a:ext uri="{FF2B5EF4-FFF2-40B4-BE49-F238E27FC236}">
                <a16:creationId xmlns:a16="http://schemas.microsoft.com/office/drawing/2014/main" id="{90252080-E2D5-6447-93EB-F3E1BDF7CD7B}"/>
              </a:ext>
            </a:extLst>
          </p:cNvPr>
          <p:cNvSpPr>
            <a:spLocks noGrp="1"/>
          </p:cNvSpPr>
          <p:nvPr>
            <p:ph type="body" sz="quarter" idx="13" hasCustomPrompt="1"/>
          </p:nvPr>
        </p:nvSpPr>
        <p:spPr>
          <a:xfrm>
            <a:off x="768096" y="2346183"/>
            <a:ext cx="9983786" cy="2242890"/>
          </a:xfrm>
        </p:spPr>
        <p:txBody>
          <a:bodyPr lIns="0">
            <a:noAutofit/>
          </a:bodyPr>
          <a:lstStyle>
            <a:lvl1pPr algn="l" fontAlgn="t">
              <a:lnSpc>
                <a:spcPct val="100000"/>
              </a:lnSpc>
              <a:spcBef>
                <a:spcPts val="0"/>
              </a:spcBef>
              <a:defRPr sz="3200" b="1" i="0">
                <a:latin typeface="Oracle Sans" panose="020B0503020204020204" pitchFamily="34" charset="0"/>
                <a:cs typeface="Oracle Sans" panose="020B0503020204020204" pitchFamily="34" charset="0"/>
              </a:defRPr>
            </a:lvl1pPr>
          </a:lstStyle>
          <a:p>
            <a:pPr lvl="0"/>
            <a:r>
              <a:rPr lang="en-US" dirty="0"/>
              <a:t>“Click to type customer or partner quote surrounded by quotation marks.”</a:t>
            </a:r>
          </a:p>
        </p:txBody>
      </p:sp>
      <p:sp>
        <p:nvSpPr>
          <p:cNvPr id="32" name="Text Placeholder 26">
            <a:extLst>
              <a:ext uri="{FF2B5EF4-FFF2-40B4-BE49-F238E27FC236}">
                <a16:creationId xmlns:a16="http://schemas.microsoft.com/office/drawing/2014/main" id="{C9068F71-E098-E049-81D3-5491AAF8DE57}"/>
              </a:ext>
            </a:extLst>
          </p:cNvPr>
          <p:cNvSpPr>
            <a:spLocks noGrp="1"/>
          </p:cNvSpPr>
          <p:nvPr>
            <p:ph type="body" sz="quarter" idx="14" hasCustomPrompt="1"/>
          </p:nvPr>
        </p:nvSpPr>
        <p:spPr>
          <a:xfrm>
            <a:off x="768096" y="5239646"/>
            <a:ext cx="9983786" cy="249346"/>
          </a:xfrm>
        </p:spPr>
        <p:txBody>
          <a:bodyPr lIns="0">
            <a:noAutofit/>
          </a:bodyPr>
          <a:lstStyle>
            <a:lvl1pPr algn="l" fontAlgn="t">
              <a:lnSpc>
                <a:spcPct val="100000"/>
              </a:lnSpc>
              <a:spcBef>
                <a:spcPts val="0"/>
              </a:spcBef>
              <a:defRPr sz="1400" b="1" i="0">
                <a:latin typeface="Oracle Sans" panose="020B0503020204020204" pitchFamily="34" charset="0"/>
                <a:cs typeface="Oracle Sans" panose="020B0503020204020204" pitchFamily="34" charset="0"/>
              </a:defRPr>
            </a:lvl1pPr>
          </a:lstStyle>
          <a:p>
            <a:pPr lvl="0"/>
            <a:r>
              <a:rPr lang="en-US" dirty="0"/>
              <a:t>Lorem ipsum</a:t>
            </a:r>
          </a:p>
        </p:txBody>
      </p:sp>
      <p:sp>
        <p:nvSpPr>
          <p:cNvPr id="33" name="Text Placeholder 26">
            <a:extLst>
              <a:ext uri="{FF2B5EF4-FFF2-40B4-BE49-F238E27FC236}">
                <a16:creationId xmlns:a16="http://schemas.microsoft.com/office/drawing/2014/main" id="{87089DAA-9281-6045-B621-B0A829511738}"/>
              </a:ext>
            </a:extLst>
          </p:cNvPr>
          <p:cNvSpPr>
            <a:spLocks noGrp="1"/>
          </p:cNvSpPr>
          <p:nvPr>
            <p:ph type="body" sz="quarter" idx="12"/>
          </p:nvPr>
        </p:nvSpPr>
        <p:spPr>
          <a:xfrm>
            <a:off x="768096" y="5564669"/>
            <a:ext cx="9983786" cy="528567"/>
          </a:xfrm>
        </p:spPr>
        <p:txBody>
          <a:bodyPr lIns="0">
            <a:noAutofit/>
          </a:bodyPr>
          <a:lstStyle>
            <a:lvl1pPr algn="l" fontAlgn="t">
              <a:lnSpc>
                <a:spcPct val="100000"/>
              </a:lnSpc>
              <a:spcBef>
                <a:spcPts val="0"/>
              </a:spcBef>
              <a:defRPr sz="1300"/>
            </a:lvl1pPr>
          </a:lstStyle>
          <a:p>
            <a:pPr lvl="0"/>
            <a:r>
              <a:rPr lang="en-US"/>
              <a:t>Edit Master text styles</a:t>
            </a:r>
          </a:p>
        </p:txBody>
      </p:sp>
      <p:sp>
        <p:nvSpPr>
          <p:cNvPr id="34" name="Picture Placeholder 19">
            <a:extLst>
              <a:ext uri="{FF2B5EF4-FFF2-40B4-BE49-F238E27FC236}">
                <a16:creationId xmlns:a16="http://schemas.microsoft.com/office/drawing/2014/main" id="{806BB0D3-072D-8D47-8C70-E1851CE928BD}"/>
              </a:ext>
            </a:extLst>
          </p:cNvPr>
          <p:cNvSpPr>
            <a:spLocks noGrp="1"/>
          </p:cNvSpPr>
          <p:nvPr>
            <p:ph type="pic" sz="quarter" idx="10"/>
          </p:nvPr>
        </p:nvSpPr>
        <p:spPr>
          <a:xfrm>
            <a:off x="768096" y="955256"/>
            <a:ext cx="2589212" cy="1106907"/>
          </a:xfrm>
        </p:spPr>
        <p:txBody>
          <a:bodyPr/>
          <a:lstStyle/>
          <a:p>
            <a:r>
              <a:rPr lang="en-US"/>
              <a:t>Click icon to add picture</a:t>
            </a:r>
            <a:endParaRPr lang="en-US" dirty="0"/>
          </a:p>
        </p:txBody>
      </p:sp>
      <p:sp>
        <p:nvSpPr>
          <p:cNvPr id="35" name="Rectangle 34">
            <a:extLst>
              <a:ext uri="{FF2B5EF4-FFF2-40B4-BE49-F238E27FC236}">
                <a16:creationId xmlns:a16="http://schemas.microsoft.com/office/drawing/2014/main" id="{C565B80A-580D-054A-A47B-A7433DB02574}"/>
              </a:ext>
            </a:extLst>
          </p:cNvPr>
          <p:cNvSpPr/>
          <p:nvPr userDrawn="1"/>
        </p:nvSpPr>
        <p:spPr>
          <a:xfrm>
            <a:off x="768097" y="4829530"/>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A5BF82DE-33C5-3A4E-A2BE-056AD4CD8E3B}"/>
              </a:ext>
            </a:extLst>
          </p:cNvPr>
          <p:cNvPicPr>
            <a:picLocks noChangeAspect="1"/>
          </p:cNvPicPr>
          <p:nvPr userDrawn="1"/>
        </p:nvPicPr>
        <p:blipFill>
          <a:blip r:embed="rId4"/>
          <a:stretch>
            <a:fillRect/>
          </a:stretch>
        </p:blipFill>
        <p:spPr>
          <a:xfrm>
            <a:off x="11437197" y="6356350"/>
            <a:ext cx="501650" cy="501650"/>
          </a:xfrm>
          <a:prstGeom prst="rect">
            <a:avLst/>
          </a:prstGeom>
        </p:spPr>
      </p:pic>
      <p:sp>
        <p:nvSpPr>
          <p:cNvPr id="2" name="Footer Placeholder 1">
            <a:extLst>
              <a:ext uri="{FF2B5EF4-FFF2-40B4-BE49-F238E27FC236}">
                <a16:creationId xmlns:a16="http://schemas.microsoft.com/office/drawing/2014/main" id="{07C95176-6832-4D14-B8AA-9CF49288F5D7}"/>
              </a:ext>
            </a:extLst>
          </p:cNvPr>
          <p:cNvSpPr>
            <a:spLocks noGrp="1"/>
          </p:cNvSpPr>
          <p:nvPr>
            <p:ph type="ftr" sz="quarter" idx="15"/>
          </p:nvPr>
        </p:nvSpPr>
        <p:spPr/>
        <p:txBody>
          <a:bodyPr/>
          <a:lstStyle/>
          <a:p>
            <a:r>
              <a:rPr lang="en-US"/>
              <a:t>Confidential – © 2019 Oracle Internal/Restricted/Highly Restricted</a:t>
            </a:r>
            <a:endParaRPr lang="en-US" dirty="0"/>
          </a:p>
        </p:txBody>
      </p:sp>
      <p:sp>
        <p:nvSpPr>
          <p:cNvPr id="3" name="Slide Number Placeholder 2">
            <a:extLst>
              <a:ext uri="{FF2B5EF4-FFF2-40B4-BE49-F238E27FC236}">
                <a16:creationId xmlns:a16="http://schemas.microsoft.com/office/drawing/2014/main" id="{866E2F52-3B6A-46A0-AAA4-214A1F01ED2B}"/>
              </a:ext>
            </a:extLst>
          </p:cNvPr>
          <p:cNvSpPr>
            <a:spLocks noGrp="1"/>
          </p:cNvSpPr>
          <p:nvPr>
            <p:ph type="sldNum" sz="quarter" idx="16"/>
          </p:nvPr>
        </p:nvSpPr>
        <p:spPr/>
        <p:txBody>
          <a:bodyPr/>
          <a:lstStyle/>
          <a:p>
            <a:fld id="{7C371504-33D9-B044-8C50-620C44A06CB1}" type="slidenum">
              <a:rPr lang="en-US" smtClean="0"/>
              <a:pPr/>
              <a:t>‹#›</a:t>
            </a:fld>
            <a:endParaRPr lang="en-US" dirty="0"/>
          </a:p>
        </p:txBody>
      </p:sp>
    </p:spTree>
    <p:extLst>
      <p:ext uri="{BB962C8B-B14F-4D97-AF65-F5344CB8AC3E}">
        <p14:creationId xmlns:p14="http://schemas.microsoft.com/office/powerpoint/2010/main" val="3068317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Light Quote with picture">
    <p:spTree>
      <p:nvGrpSpPr>
        <p:cNvPr id="1" name=""/>
        <p:cNvGrpSpPr/>
        <p:nvPr/>
      </p:nvGrpSpPr>
      <p:grpSpPr>
        <a:xfrm>
          <a:off x="0" y="0"/>
          <a:ext cx="0" cy="0"/>
          <a:chOff x="0" y="0"/>
          <a:chExt cx="0" cy="0"/>
        </a:xfrm>
      </p:grpSpPr>
      <p:pic>
        <p:nvPicPr>
          <p:cNvPr id="9" name="Picture 8" descr="A person looking at the camera&#10;&#10;Description automatically generated">
            <a:extLst>
              <a:ext uri="{FF2B5EF4-FFF2-40B4-BE49-F238E27FC236}">
                <a16:creationId xmlns:a16="http://schemas.microsoft.com/office/drawing/2014/main" id="{4E879062-D42A-C24B-9506-CFFED71D402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447"/>
          <a:stretch/>
        </p:blipFill>
        <p:spPr>
          <a:xfrm>
            <a:off x="0" y="254000"/>
            <a:ext cx="5133848" cy="6626102"/>
          </a:xfrm>
          <a:prstGeom prst="rect">
            <a:avLst/>
          </a:prstGeom>
        </p:spPr>
      </p:pic>
      <p:sp>
        <p:nvSpPr>
          <p:cNvPr id="6" name="Picture Placeholder 5">
            <a:extLst>
              <a:ext uri="{FF2B5EF4-FFF2-40B4-BE49-F238E27FC236}">
                <a16:creationId xmlns:a16="http://schemas.microsoft.com/office/drawing/2014/main" id="{DBBD2CF4-1E90-A941-8678-001223FD4124}"/>
              </a:ext>
            </a:extLst>
          </p:cNvPr>
          <p:cNvSpPr>
            <a:spLocks noGrp="1"/>
          </p:cNvSpPr>
          <p:nvPr>
            <p:ph type="pic" sz="quarter" idx="10"/>
          </p:nvPr>
        </p:nvSpPr>
        <p:spPr>
          <a:xfrm>
            <a:off x="0" y="254000"/>
            <a:ext cx="5133848" cy="6626102"/>
          </a:xfrm>
        </p:spPr>
        <p:txBody>
          <a:bodyPr/>
          <a:lstStyle/>
          <a:p>
            <a:r>
              <a:rPr lang="en-US"/>
              <a:t>Click icon to add picture</a:t>
            </a:r>
            <a:endParaRPr lang="en-US" dirty="0"/>
          </a:p>
        </p:txBody>
      </p:sp>
      <p:pic>
        <p:nvPicPr>
          <p:cNvPr id="16" name="Picture 15">
            <a:extLst>
              <a:ext uri="{FF2B5EF4-FFF2-40B4-BE49-F238E27FC236}">
                <a16:creationId xmlns:a16="http://schemas.microsoft.com/office/drawing/2014/main" id="{655F6A82-2EA7-8C4D-A6E5-04849642E6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254000"/>
          </a:xfrm>
          <a:prstGeom prst="rect">
            <a:avLst/>
          </a:prstGeom>
        </p:spPr>
      </p:pic>
      <p:sp>
        <p:nvSpPr>
          <p:cNvPr id="23" name="Text Placeholder 26">
            <a:extLst>
              <a:ext uri="{FF2B5EF4-FFF2-40B4-BE49-F238E27FC236}">
                <a16:creationId xmlns:a16="http://schemas.microsoft.com/office/drawing/2014/main" id="{660ACC2F-3202-B843-8CCE-6D68B1FAAF09}"/>
              </a:ext>
            </a:extLst>
          </p:cNvPr>
          <p:cNvSpPr>
            <a:spLocks noGrp="1"/>
          </p:cNvSpPr>
          <p:nvPr>
            <p:ph type="body" sz="quarter" idx="11" hasCustomPrompt="1"/>
          </p:nvPr>
        </p:nvSpPr>
        <p:spPr>
          <a:xfrm>
            <a:off x="5430545" y="4661231"/>
            <a:ext cx="6315978" cy="218094"/>
          </a:xfrm>
        </p:spPr>
        <p:txBody>
          <a:bodyPr lIns="0">
            <a:noAutofit/>
          </a:bodyPr>
          <a:lstStyle>
            <a:lvl1pPr algn="l" fontAlgn="t">
              <a:lnSpc>
                <a:spcPct val="100000"/>
              </a:lnSpc>
              <a:spcBef>
                <a:spcPts val="0"/>
              </a:spcBef>
              <a:defRPr sz="1400" b="1" i="0">
                <a:latin typeface="Oracle Sans" panose="020B0503020204020204" pitchFamily="34" charset="0"/>
                <a:cs typeface="Oracle Sans" panose="020B0503020204020204" pitchFamily="34" charset="0"/>
              </a:defRPr>
            </a:lvl1pPr>
          </a:lstStyle>
          <a:p>
            <a:pPr lvl="0"/>
            <a:r>
              <a:rPr lang="en-US" dirty="0"/>
              <a:t>Lorem ipsum</a:t>
            </a:r>
          </a:p>
        </p:txBody>
      </p:sp>
      <p:sp>
        <p:nvSpPr>
          <p:cNvPr id="24" name="Text Placeholder 26">
            <a:extLst>
              <a:ext uri="{FF2B5EF4-FFF2-40B4-BE49-F238E27FC236}">
                <a16:creationId xmlns:a16="http://schemas.microsoft.com/office/drawing/2014/main" id="{63B99ECC-6BAB-0F46-88DB-26AE80C3434F}"/>
              </a:ext>
            </a:extLst>
          </p:cNvPr>
          <p:cNvSpPr>
            <a:spLocks noGrp="1"/>
          </p:cNvSpPr>
          <p:nvPr>
            <p:ph type="body" sz="quarter" idx="12"/>
          </p:nvPr>
        </p:nvSpPr>
        <p:spPr>
          <a:xfrm>
            <a:off x="5430545" y="4952092"/>
            <a:ext cx="6315978" cy="528567"/>
          </a:xfrm>
        </p:spPr>
        <p:txBody>
          <a:bodyPr lIns="0">
            <a:noAutofit/>
          </a:bodyPr>
          <a:lstStyle>
            <a:lvl1pPr algn="l" fontAlgn="t">
              <a:lnSpc>
                <a:spcPct val="100000"/>
              </a:lnSpc>
              <a:spcBef>
                <a:spcPts val="0"/>
              </a:spcBef>
              <a:defRPr sz="1300"/>
            </a:lvl1pPr>
          </a:lstStyle>
          <a:p>
            <a:pPr lvl="0"/>
            <a:r>
              <a:rPr lang="en-US"/>
              <a:t>Edit Master text styles</a:t>
            </a:r>
          </a:p>
        </p:txBody>
      </p:sp>
      <p:sp>
        <p:nvSpPr>
          <p:cNvPr id="25" name="Text Placeholder 26">
            <a:extLst>
              <a:ext uri="{FF2B5EF4-FFF2-40B4-BE49-F238E27FC236}">
                <a16:creationId xmlns:a16="http://schemas.microsoft.com/office/drawing/2014/main" id="{38A1ED2B-730F-DB4F-8E69-07241B0A4987}"/>
              </a:ext>
            </a:extLst>
          </p:cNvPr>
          <p:cNvSpPr>
            <a:spLocks noGrp="1"/>
          </p:cNvSpPr>
          <p:nvPr>
            <p:ph type="body" sz="quarter" idx="13" hasCustomPrompt="1"/>
          </p:nvPr>
        </p:nvSpPr>
        <p:spPr>
          <a:xfrm>
            <a:off x="5430545" y="1850640"/>
            <a:ext cx="6315978" cy="2251537"/>
          </a:xfrm>
        </p:spPr>
        <p:txBody>
          <a:bodyPr lIns="0">
            <a:noAutofit/>
          </a:bodyPr>
          <a:lstStyle>
            <a:lvl1pPr algn="l" fontAlgn="t">
              <a:lnSpc>
                <a:spcPct val="100000"/>
              </a:lnSpc>
              <a:spcBef>
                <a:spcPts val="0"/>
              </a:spcBef>
              <a:defRPr sz="3200" b="1" i="0">
                <a:latin typeface="Oracle Sans" panose="020B0503020204020204" pitchFamily="34" charset="0"/>
                <a:cs typeface="Oracle Sans" panose="020B0503020204020204" pitchFamily="34" charset="0"/>
              </a:defRPr>
            </a:lvl1pPr>
          </a:lstStyle>
          <a:p>
            <a:pPr lvl="0"/>
            <a:r>
              <a:rPr lang="en-US" dirty="0"/>
              <a:t>“Click to type customer or partner quote surrounded by quotation marks.”</a:t>
            </a:r>
          </a:p>
        </p:txBody>
      </p:sp>
      <p:sp>
        <p:nvSpPr>
          <p:cNvPr id="26" name="Rectangle 25">
            <a:extLst>
              <a:ext uri="{FF2B5EF4-FFF2-40B4-BE49-F238E27FC236}">
                <a16:creationId xmlns:a16="http://schemas.microsoft.com/office/drawing/2014/main" id="{244BA13B-C4E1-6147-9655-829168E5E266}"/>
              </a:ext>
            </a:extLst>
          </p:cNvPr>
          <p:cNvSpPr/>
          <p:nvPr userDrawn="1"/>
        </p:nvSpPr>
        <p:spPr>
          <a:xfrm>
            <a:off x="5430546" y="4342634"/>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1">
            <a:extLst>
              <a:ext uri="{FF2B5EF4-FFF2-40B4-BE49-F238E27FC236}">
                <a16:creationId xmlns:a16="http://schemas.microsoft.com/office/drawing/2014/main" id="{BEAECEC9-004F-624F-96D0-64C7FD44095F}"/>
              </a:ext>
            </a:extLst>
          </p:cNvPr>
          <p:cNvSpPr>
            <a:spLocks noGrp="1"/>
          </p:cNvSpPr>
          <p:nvPr>
            <p:ph type="sldNum" sz="quarter" idx="16"/>
          </p:nvPr>
        </p:nvSpPr>
        <p:spPr>
          <a:xfrm>
            <a:off x="633621" y="6349718"/>
            <a:ext cx="386443" cy="365125"/>
          </a:xfrm>
        </p:spPr>
        <p:txBody>
          <a:bodyPr/>
          <a:lstStyle>
            <a:lvl1pPr>
              <a:defRPr>
                <a:solidFill>
                  <a:schemeClr val="tx2">
                    <a:lumMod val="60000"/>
                    <a:lumOff val="40000"/>
                  </a:schemeClr>
                </a:solidFill>
              </a:defRPr>
            </a:lvl1pPr>
          </a:lstStyle>
          <a:p>
            <a:fld id="{7C371504-33D9-B044-8C50-620C44A06CB1}" type="slidenum">
              <a:rPr lang="en-US" smtClean="0"/>
              <a:pPr/>
              <a:t>‹#›</a:t>
            </a:fld>
            <a:endParaRPr lang="en-US" dirty="0"/>
          </a:p>
        </p:txBody>
      </p:sp>
      <p:sp>
        <p:nvSpPr>
          <p:cNvPr id="15" name="TextBox 14">
            <a:extLst>
              <a:ext uri="{FF2B5EF4-FFF2-40B4-BE49-F238E27FC236}">
                <a16:creationId xmlns:a16="http://schemas.microsoft.com/office/drawing/2014/main" id="{DEFB74B7-684A-0343-AB5E-04DBC7A25953}"/>
              </a:ext>
            </a:extLst>
          </p:cNvPr>
          <p:cNvSpPr txBox="1"/>
          <p:nvPr userDrawn="1"/>
        </p:nvSpPr>
        <p:spPr>
          <a:xfrm>
            <a:off x="944517" y="6415801"/>
            <a:ext cx="5984422" cy="246221"/>
          </a:xfrm>
          <a:prstGeom prst="rect">
            <a:avLst/>
          </a:prstGeom>
          <a:noFill/>
        </p:spPr>
        <p:txBody>
          <a:bodyPr wrap="square" rtlCol="0" anchor="ctr">
            <a:spAutoFit/>
          </a:bodyPr>
          <a:lstStyle/>
          <a:p>
            <a:r>
              <a:rPr lang="en-US" sz="1000" dirty="0">
                <a:solidFill>
                  <a:schemeClr val="tx2">
                    <a:lumMod val="60000"/>
                    <a:lumOff val="40000"/>
                  </a:schemeClr>
                </a:solidFill>
                <a:latin typeface="Oracle Sans" panose="020B0503020204020204" pitchFamily="34" charset="0"/>
                <a:cs typeface="Oracle Sans" panose="020B0503020204020204" pitchFamily="34" charset="0"/>
              </a:rPr>
              <a:t>Confidential – Oracle Internal/Restricted/Highly Restricted</a:t>
            </a:r>
          </a:p>
        </p:txBody>
      </p:sp>
      <p:pic>
        <p:nvPicPr>
          <p:cNvPr id="12" name="Picture 11">
            <a:extLst>
              <a:ext uri="{FF2B5EF4-FFF2-40B4-BE49-F238E27FC236}">
                <a16:creationId xmlns:a16="http://schemas.microsoft.com/office/drawing/2014/main" id="{B4238AF8-3EBB-8C42-9D7F-306684D5258B}"/>
              </a:ext>
            </a:extLst>
          </p:cNvPr>
          <p:cNvPicPr>
            <a:picLocks noChangeAspect="1"/>
          </p:cNvPicPr>
          <p:nvPr userDrawn="1"/>
        </p:nvPicPr>
        <p:blipFill>
          <a:blip r:embed="rId4"/>
          <a:stretch>
            <a:fillRect/>
          </a:stretch>
        </p:blipFill>
        <p:spPr>
          <a:xfrm>
            <a:off x="11437197" y="6356350"/>
            <a:ext cx="501650" cy="501650"/>
          </a:xfrm>
          <a:prstGeom prst="rect">
            <a:avLst/>
          </a:prstGeom>
        </p:spPr>
      </p:pic>
    </p:spTree>
    <p:extLst>
      <p:ext uri="{BB962C8B-B14F-4D97-AF65-F5344CB8AC3E}">
        <p14:creationId xmlns:p14="http://schemas.microsoft.com/office/powerpoint/2010/main" val="2435594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Light Quote with picture border">
    <p:spTree>
      <p:nvGrpSpPr>
        <p:cNvPr id="1" name=""/>
        <p:cNvGrpSpPr/>
        <p:nvPr/>
      </p:nvGrpSpPr>
      <p:grpSpPr>
        <a:xfrm>
          <a:off x="0" y="0"/>
          <a:ext cx="0" cy="0"/>
          <a:chOff x="0" y="0"/>
          <a:chExt cx="0" cy="0"/>
        </a:xfrm>
      </p:grpSpPr>
      <p:pic>
        <p:nvPicPr>
          <p:cNvPr id="28" name="Picture 27" descr="A picture containing table, elephant, clothing&#10;&#10;Description automatically generated">
            <a:extLst>
              <a:ext uri="{FF2B5EF4-FFF2-40B4-BE49-F238E27FC236}">
                <a16:creationId xmlns:a16="http://schemas.microsoft.com/office/drawing/2014/main" id="{E7EFAFBA-C533-AF47-8C5A-87A1579768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20" name="Rectangle 19">
            <a:extLst>
              <a:ext uri="{FF2B5EF4-FFF2-40B4-BE49-F238E27FC236}">
                <a16:creationId xmlns:a16="http://schemas.microsoft.com/office/drawing/2014/main" id="{DD9CD23F-B20E-499B-9C1E-B99F1B32803A}"/>
              </a:ext>
            </a:extLst>
          </p:cNvPr>
          <p:cNvSpPr/>
          <p:nvPr userDrawn="1"/>
        </p:nvSpPr>
        <p:spPr>
          <a:xfrm>
            <a:off x="11356270" y="5494436"/>
            <a:ext cx="101516" cy="532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A203EF7-0022-9042-AE87-EABCBB9B126E}"/>
              </a:ext>
            </a:extLst>
          </p:cNvPr>
          <p:cNvSpPr/>
          <p:nvPr userDrawn="1"/>
        </p:nvSpPr>
        <p:spPr>
          <a:xfrm>
            <a:off x="722371" y="587874"/>
            <a:ext cx="10747258" cy="5682253"/>
          </a:xfrm>
          <a:prstGeom prst="rect">
            <a:avLst/>
          </a:prstGeom>
          <a:solidFill>
            <a:srgbClr val="E0E2E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6">
            <a:extLst>
              <a:ext uri="{FF2B5EF4-FFF2-40B4-BE49-F238E27FC236}">
                <a16:creationId xmlns:a16="http://schemas.microsoft.com/office/drawing/2014/main" id="{F65EEC53-4965-C84F-B964-03CF9283D56E}"/>
              </a:ext>
            </a:extLst>
          </p:cNvPr>
          <p:cNvSpPr>
            <a:spLocks noGrp="1"/>
          </p:cNvSpPr>
          <p:nvPr>
            <p:ph type="body" sz="quarter" idx="13" hasCustomPrompt="1"/>
          </p:nvPr>
        </p:nvSpPr>
        <p:spPr>
          <a:xfrm>
            <a:off x="1530214" y="1101969"/>
            <a:ext cx="9165494" cy="2975336"/>
          </a:xfrm>
        </p:spPr>
        <p:txBody>
          <a:bodyPr lIns="0" anchor="b">
            <a:noAutofit/>
          </a:bodyPr>
          <a:lstStyle>
            <a:lvl1pPr algn="l" fontAlgn="t">
              <a:lnSpc>
                <a:spcPct val="100000"/>
              </a:lnSpc>
              <a:spcBef>
                <a:spcPts val="0"/>
              </a:spcBef>
              <a:defRPr sz="3200" b="1" i="0">
                <a:latin typeface="Oracle Sans" panose="020B0503020204020204" pitchFamily="34" charset="0"/>
                <a:cs typeface="Oracle Sans" panose="020B0503020204020204" pitchFamily="34" charset="0"/>
              </a:defRPr>
            </a:lvl1pPr>
          </a:lstStyle>
          <a:p>
            <a:pPr lvl="0"/>
            <a:r>
              <a:rPr lang="en-US" dirty="0"/>
              <a:t>“Click to type customer or partner quote surrounded by quotation marks.”</a:t>
            </a:r>
          </a:p>
        </p:txBody>
      </p:sp>
      <p:sp>
        <p:nvSpPr>
          <p:cNvPr id="31" name="Text Placeholder 26">
            <a:extLst>
              <a:ext uri="{FF2B5EF4-FFF2-40B4-BE49-F238E27FC236}">
                <a16:creationId xmlns:a16="http://schemas.microsoft.com/office/drawing/2014/main" id="{1AD57123-EDE4-954E-9A92-A3083B1C27DB}"/>
              </a:ext>
            </a:extLst>
          </p:cNvPr>
          <p:cNvSpPr>
            <a:spLocks noGrp="1"/>
          </p:cNvSpPr>
          <p:nvPr>
            <p:ph type="body" sz="quarter" idx="14" hasCustomPrompt="1"/>
          </p:nvPr>
        </p:nvSpPr>
        <p:spPr>
          <a:xfrm>
            <a:off x="1530214" y="4637490"/>
            <a:ext cx="9165494" cy="249346"/>
          </a:xfrm>
        </p:spPr>
        <p:txBody>
          <a:bodyPr lIns="0">
            <a:noAutofit/>
          </a:bodyPr>
          <a:lstStyle>
            <a:lvl1pPr algn="l" fontAlgn="t">
              <a:lnSpc>
                <a:spcPct val="100000"/>
              </a:lnSpc>
              <a:spcBef>
                <a:spcPts val="0"/>
              </a:spcBef>
              <a:defRPr sz="1400" b="1" i="0">
                <a:latin typeface="Oracle Sans" panose="020B0503020204020204" pitchFamily="34" charset="0"/>
                <a:cs typeface="Oracle Sans" panose="020B0503020204020204" pitchFamily="34" charset="0"/>
              </a:defRPr>
            </a:lvl1pPr>
          </a:lstStyle>
          <a:p>
            <a:pPr lvl="0"/>
            <a:r>
              <a:rPr lang="en-US" dirty="0"/>
              <a:t>Lorem ipsum</a:t>
            </a:r>
          </a:p>
        </p:txBody>
      </p:sp>
      <p:sp>
        <p:nvSpPr>
          <p:cNvPr id="32" name="Text Placeholder 26">
            <a:extLst>
              <a:ext uri="{FF2B5EF4-FFF2-40B4-BE49-F238E27FC236}">
                <a16:creationId xmlns:a16="http://schemas.microsoft.com/office/drawing/2014/main" id="{9C7075CA-1EBB-F043-A768-C5814E1A5845}"/>
              </a:ext>
            </a:extLst>
          </p:cNvPr>
          <p:cNvSpPr>
            <a:spLocks noGrp="1"/>
          </p:cNvSpPr>
          <p:nvPr>
            <p:ph type="body" sz="quarter" idx="12"/>
          </p:nvPr>
        </p:nvSpPr>
        <p:spPr>
          <a:xfrm>
            <a:off x="1530214" y="4962513"/>
            <a:ext cx="9165494" cy="528567"/>
          </a:xfrm>
        </p:spPr>
        <p:txBody>
          <a:bodyPr lIns="0">
            <a:noAutofit/>
          </a:bodyPr>
          <a:lstStyle>
            <a:lvl1pPr algn="l" fontAlgn="t">
              <a:lnSpc>
                <a:spcPct val="100000"/>
              </a:lnSpc>
              <a:spcBef>
                <a:spcPts val="0"/>
              </a:spcBef>
              <a:defRPr sz="1300"/>
            </a:lvl1pPr>
          </a:lstStyle>
          <a:p>
            <a:pPr lvl="0"/>
            <a:r>
              <a:rPr lang="en-US"/>
              <a:t>Edit Master text styles</a:t>
            </a:r>
          </a:p>
        </p:txBody>
      </p:sp>
      <p:sp>
        <p:nvSpPr>
          <p:cNvPr id="33" name="Rectangle 32">
            <a:extLst>
              <a:ext uri="{FF2B5EF4-FFF2-40B4-BE49-F238E27FC236}">
                <a16:creationId xmlns:a16="http://schemas.microsoft.com/office/drawing/2014/main" id="{BBC74FEB-50F3-4449-8D38-99E6A564975E}"/>
              </a:ext>
            </a:extLst>
          </p:cNvPr>
          <p:cNvSpPr/>
          <p:nvPr userDrawn="1"/>
        </p:nvSpPr>
        <p:spPr>
          <a:xfrm>
            <a:off x="1530215" y="4303694"/>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
            <a:extLst>
              <a:ext uri="{FF2B5EF4-FFF2-40B4-BE49-F238E27FC236}">
                <a16:creationId xmlns:a16="http://schemas.microsoft.com/office/drawing/2014/main" id="{066F36DD-F60C-6546-9240-CD06125DC852}"/>
              </a:ext>
            </a:extLst>
          </p:cNvPr>
          <p:cNvSpPr>
            <a:spLocks noGrp="1"/>
          </p:cNvSpPr>
          <p:nvPr>
            <p:ph type="sldNum" sz="quarter" idx="16"/>
          </p:nvPr>
        </p:nvSpPr>
        <p:spPr>
          <a:xfrm>
            <a:off x="633621" y="6349718"/>
            <a:ext cx="386443" cy="365125"/>
          </a:xfrm>
        </p:spPr>
        <p:txBody>
          <a:bodyPr/>
          <a:lstStyle>
            <a:lvl1pPr>
              <a:defRPr>
                <a:solidFill>
                  <a:schemeClr val="bg1"/>
                </a:solidFill>
              </a:defRPr>
            </a:lvl1pPr>
          </a:lstStyle>
          <a:p>
            <a:fld id="{7C371504-33D9-B044-8C50-620C44A06CB1}" type="slidenum">
              <a:rPr lang="en-US" smtClean="0"/>
              <a:pPr/>
              <a:t>‹#›</a:t>
            </a:fld>
            <a:endParaRPr lang="en-US" dirty="0"/>
          </a:p>
        </p:txBody>
      </p:sp>
      <p:sp>
        <p:nvSpPr>
          <p:cNvPr id="13" name="TextBox 12">
            <a:extLst>
              <a:ext uri="{FF2B5EF4-FFF2-40B4-BE49-F238E27FC236}">
                <a16:creationId xmlns:a16="http://schemas.microsoft.com/office/drawing/2014/main" id="{9272AD2F-E71B-794F-9680-FD1C16A0CC41}"/>
              </a:ext>
            </a:extLst>
          </p:cNvPr>
          <p:cNvSpPr txBox="1"/>
          <p:nvPr userDrawn="1"/>
        </p:nvSpPr>
        <p:spPr>
          <a:xfrm>
            <a:off x="944517" y="6415801"/>
            <a:ext cx="5984422" cy="246221"/>
          </a:xfrm>
          <a:prstGeom prst="rect">
            <a:avLst/>
          </a:prstGeom>
          <a:noFill/>
        </p:spPr>
        <p:txBody>
          <a:bodyPr wrap="square" rtlCol="0" anchor="ctr">
            <a:spAutoFit/>
          </a:bodyPr>
          <a:lstStyle/>
          <a:p>
            <a:r>
              <a:rPr lang="en-US" sz="1000" dirty="0">
                <a:solidFill>
                  <a:schemeClr val="bg1"/>
                </a:solidFill>
                <a:latin typeface="Oracle Sans" panose="020B0503020204020204" pitchFamily="34" charset="0"/>
                <a:cs typeface="Oracle Sans" panose="020B0503020204020204" pitchFamily="34" charset="0"/>
              </a:rPr>
              <a:t>Confidential – Oracle Internal/Restricted/Highly Restricted</a:t>
            </a:r>
          </a:p>
        </p:txBody>
      </p:sp>
      <p:pic>
        <p:nvPicPr>
          <p:cNvPr id="14" name="Picture 13">
            <a:extLst>
              <a:ext uri="{FF2B5EF4-FFF2-40B4-BE49-F238E27FC236}">
                <a16:creationId xmlns:a16="http://schemas.microsoft.com/office/drawing/2014/main" id="{88583B7E-CE5D-AD4D-B063-8E5D2E58D0EF}"/>
              </a:ext>
            </a:extLst>
          </p:cNvPr>
          <p:cNvPicPr>
            <a:picLocks noChangeAspect="1"/>
          </p:cNvPicPr>
          <p:nvPr userDrawn="1"/>
        </p:nvPicPr>
        <p:blipFill>
          <a:blip r:embed="rId3"/>
          <a:stretch>
            <a:fillRect/>
          </a:stretch>
        </p:blipFill>
        <p:spPr>
          <a:xfrm>
            <a:off x="11437197" y="6356350"/>
            <a:ext cx="501650" cy="501650"/>
          </a:xfrm>
          <a:prstGeom prst="rect">
            <a:avLst/>
          </a:prstGeom>
        </p:spPr>
      </p:pic>
    </p:spTree>
    <p:extLst>
      <p:ext uri="{BB962C8B-B14F-4D97-AF65-F5344CB8AC3E}">
        <p14:creationId xmlns:p14="http://schemas.microsoft.com/office/powerpoint/2010/main" val="3811868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Light Title-only ">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B9E9CD-D1E8-2941-B6E9-04C71E3BFC8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37183" y="4508411"/>
            <a:ext cx="5854818" cy="2341927"/>
          </a:xfrm>
          <a:prstGeom prst="rect">
            <a:avLst/>
          </a:prstGeom>
        </p:spPr>
      </p:pic>
      <p:pic>
        <p:nvPicPr>
          <p:cNvPr id="8" name="Picture 7">
            <a:extLst>
              <a:ext uri="{FF2B5EF4-FFF2-40B4-BE49-F238E27FC236}">
                <a16:creationId xmlns:a16="http://schemas.microsoft.com/office/drawing/2014/main" id="{D80E6547-E553-8B4C-B613-A55206049B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254000"/>
          </a:xfrm>
          <a:prstGeom prst="rect">
            <a:avLst/>
          </a:prstGeom>
        </p:spPr>
      </p:pic>
      <p:sp>
        <p:nvSpPr>
          <p:cNvPr id="2" name="Title 1">
            <a:extLst>
              <a:ext uri="{FF2B5EF4-FFF2-40B4-BE49-F238E27FC236}">
                <a16:creationId xmlns:a16="http://schemas.microsoft.com/office/drawing/2014/main" id="{607B599F-269A-4E45-BB4E-31A49D2385EB}"/>
              </a:ext>
            </a:extLst>
          </p:cNvPr>
          <p:cNvSpPr>
            <a:spLocks noGrp="1"/>
          </p:cNvSpPr>
          <p:nvPr>
            <p:ph type="title" hasCustomPrompt="1"/>
          </p:nvPr>
        </p:nvSpPr>
        <p:spPr>
          <a:xfrm>
            <a:off x="768096" y="783026"/>
            <a:ext cx="9887834" cy="844095"/>
          </a:xfrm>
        </p:spPr>
        <p:txBody>
          <a:bodyPr vert="horz" lIns="0" tIns="45720" rIns="0" bIns="4572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Title-Only Layout </a:t>
            </a:r>
          </a:p>
        </p:txBody>
      </p:sp>
      <p:sp>
        <p:nvSpPr>
          <p:cNvPr id="10" name="Rectangle 9">
            <a:extLst>
              <a:ext uri="{FF2B5EF4-FFF2-40B4-BE49-F238E27FC236}">
                <a16:creationId xmlns:a16="http://schemas.microsoft.com/office/drawing/2014/main" id="{324354AA-8715-3B44-8031-FEACECD4374F}"/>
              </a:ext>
            </a:extLst>
          </p:cNvPr>
          <p:cNvSpPr/>
          <p:nvPr userDrawn="1"/>
        </p:nvSpPr>
        <p:spPr>
          <a:xfrm>
            <a:off x="768096" y="1867578"/>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1C190DBB-69E8-094F-9F7D-5D6A482AA94C}"/>
              </a:ext>
            </a:extLst>
          </p:cNvPr>
          <p:cNvPicPr>
            <a:picLocks noChangeAspect="1"/>
          </p:cNvPicPr>
          <p:nvPr userDrawn="1"/>
        </p:nvPicPr>
        <p:blipFill>
          <a:blip r:embed="rId4"/>
          <a:stretch>
            <a:fillRect/>
          </a:stretch>
        </p:blipFill>
        <p:spPr>
          <a:xfrm>
            <a:off x="11437197" y="6356350"/>
            <a:ext cx="501650" cy="501650"/>
          </a:xfrm>
          <a:prstGeom prst="rect">
            <a:avLst/>
          </a:prstGeom>
        </p:spPr>
      </p:pic>
      <p:sp>
        <p:nvSpPr>
          <p:cNvPr id="3" name="Footer Placeholder 2">
            <a:extLst>
              <a:ext uri="{FF2B5EF4-FFF2-40B4-BE49-F238E27FC236}">
                <a16:creationId xmlns:a16="http://schemas.microsoft.com/office/drawing/2014/main" id="{01AD6C94-D81A-4373-BA17-63D490F7AB75}"/>
              </a:ext>
            </a:extLst>
          </p:cNvPr>
          <p:cNvSpPr>
            <a:spLocks noGrp="1"/>
          </p:cNvSpPr>
          <p:nvPr>
            <p:ph type="ftr" sz="quarter" idx="10"/>
          </p:nvPr>
        </p:nvSpPr>
        <p:spPr/>
        <p:txBody>
          <a:bodyPr/>
          <a:lstStyle/>
          <a:p>
            <a:r>
              <a:rPr lang="en-US"/>
              <a:t>Confidential – © 2019 Oracle Internal/Restricted/Highly Restricted</a:t>
            </a:r>
            <a:endParaRPr lang="en-US" dirty="0"/>
          </a:p>
        </p:txBody>
      </p:sp>
      <p:sp>
        <p:nvSpPr>
          <p:cNvPr id="4" name="Slide Number Placeholder 3">
            <a:extLst>
              <a:ext uri="{FF2B5EF4-FFF2-40B4-BE49-F238E27FC236}">
                <a16:creationId xmlns:a16="http://schemas.microsoft.com/office/drawing/2014/main" id="{9D2233A9-8B36-4159-8975-F1366CB54CDE}"/>
              </a:ext>
            </a:extLst>
          </p:cNvPr>
          <p:cNvSpPr>
            <a:spLocks noGrp="1"/>
          </p:cNvSpPr>
          <p:nvPr>
            <p:ph type="sldNum" sz="quarter" idx="11"/>
          </p:nvPr>
        </p:nvSpPr>
        <p:spPr/>
        <p:txBody>
          <a:bodyPr/>
          <a:lstStyle/>
          <a:p>
            <a:fld id="{7C371504-33D9-B044-8C50-620C44A06CB1}" type="slidenum">
              <a:rPr lang="en-US" smtClean="0"/>
              <a:pPr/>
              <a:t>‹#›</a:t>
            </a:fld>
            <a:endParaRPr lang="en-US" dirty="0"/>
          </a:p>
        </p:txBody>
      </p:sp>
    </p:spTree>
    <p:extLst>
      <p:ext uri="{BB962C8B-B14F-4D97-AF65-F5344CB8AC3E}">
        <p14:creationId xmlns:p14="http://schemas.microsoft.com/office/powerpoint/2010/main" val="1985186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secHead" preserve="1">
  <p:cSld name="Light Title and single colum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B9E9CD-D1E8-2941-B6E9-04C71E3BFC8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37183" y="4508411"/>
            <a:ext cx="5854818" cy="2341927"/>
          </a:xfrm>
          <a:prstGeom prst="rect">
            <a:avLst/>
          </a:prstGeom>
        </p:spPr>
      </p:pic>
      <p:pic>
        <p:nvPicPr>
          <p:cNvPr id="8" name="Picture 7">
            <a:extLst>
              <a:ext uri="{FF2B5EF4-FFF2-40B4-BE49-F238E27FC236}">
                <a16:creationId xmlns:a16="http://schemas.microsoft.com/office/drawing/2014/main" id="{D80E6547-E553-8B4C-B613-A55206049B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254000"/>
          </a:xfrm>
          <a:prstGeom prst="rect">
            <a:avLst/>
          </a:prstGeom>
        </p:spPr>
      </p:pic>
      <p:sp>
        <p:nvSpPr>
          <p:cNvPr id="2" name="Title 1">
            <a:extLst>
              <a:ext uri="{FF2B5EF4-FFF2-40B4-BE49-F238E27FC236}">
                <a16:creationId xmlns:a16="http://schemas.microsoft.com/office/drawing/2014/main" id="{607B599F-269A-4E45-BB4E-31A49D2385EB}"/>
              </a:ext>
            </a:extLst>
          </p:cNvPr>
          <p:cNvSpPr>
            <a:spLocks noGrp="1"/>
          </p:cNvSpPr>
          <p:nvPr>
            <p:ph type="title" hasCustomPrompt="1"/>
          </p:nvPr>
        </p:nvSpPr>
        <p:spPr>
          <a:xfrm>
            <a:off x="768096" y="783026"/>
            <a:ext cx="9887834" cy="844095"/>
          </a:xfrm>
        </p:spPr>
        <p:txBody>
          <a:bodyPr vert="horz" lIns="0" tIns="45720" rIns="0" bIns="4572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Title and Subtitle Layout</a:t>
            </a:r>
          </a:p>
        </p:txBody>
      </p:sp>
      <p:sp>
        <p:nvSpPr>
          <p:cNvPr id="3" name="Text Placeholder 2">
            <a:extLst>
              <a:ext uri="{FF2B5EF4-FFF2-40B4-BE49-F238E27FC236}">
                <a16:creationId xmlns:a16="http://schemas.microsoft.com/office/drawing/2014/main" id="{FD86EFD9-8225-47A7-9DFF-A350F67E94AA}"/>
              </a:ext>
            </a:extLst>
          </p:cNvPr>
          <p:cNvSpPr>
            <a:spLocks noGrp="1"/>
          </p:cNvSpPr>
          <p:nvPr>
            <p:ph type="body" idx="1" hasCustomPrompt="1"/>
          </p:nvPr>
        </p:nvSpPr>
        <p:spPr>
          <a:xfrm>
            <a:off x="768095" y="2288559"/>
            <a:ext cx="9887835" cy="3360372"/>
          </a:xfrm>
        </p:spPr>
        <p:txBody>
          <a:bodyPr lIns="0" rIns="0">
            <a:noAutofit/>
          </a:bodyPr>
          <a:lstStyle>
            <a:lvl1pPr marL="0" indent="0">
              <a:lnSpc>
                <a:spcPct val="100000"/>
              </a:lnSpc>
              <a:spcBef>
                <a:spcPts val="0"/>
              </a:spcBef>
              <a:buNone/>
              <a:defRPr sz="1800" b="0" i="0" kern="0" spc="0" baseline="0">
                <a:solidFill>
                  <a:srgbClr val="4A362B"/>
                </a:solidFill>
                <a:latin typeface="Oracle Sans" panose="020B0503020204020204" pitchFamily="34" charset="0"/>
                <a:ea typeface="Oracle Sans" panose="020B0503020204020204" pitchFamily="34" charset="0"/>
                <a:cs typeface="Oracle Sans" panose="020B05030202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Duis vitae </a:t>
            </a:r>
            <a:r>
              <a:rPr lang="en-US" dirty="0" err="1"/>
              <a:t>interdum</a:t>
            </a:r>
            <a:r>
              <a:rPr lang="en-US" dirty="0"/>
              <a:t> diam, non </a:t>
            </a:r>
            <a:r>
              <a:rPr lang="en-US" dirty="0" err="1"/>
              <a:t>aliquet</a:t>
            </a:r>
            <a:r>
              <a:rPr lang="en-US" dirty="0"/>
              <a:t> </a:t>
            </a:r>
            <a:r>
              <a:rPr lang="en-US" dirty="0" err="1"/>
              <a:t>enim</a:t>
            </a:r>
            <a:r>
              <a:rPr lang="en-US" dirty="0"/>
              <a:t>. </a:t>
            </a:r>
            <a:r>
              <a:rPr lang="en-US" dirty="0" err="1"/>
              <a:t>Donec</a:t>
            </a:r>
            <a:r>
              <a:rPr lang="en-US" dirty="0"/>
              <a:t> </a:t>
            </a:r>
            <a:r>
              <a:rPr lang="en-US" dirty="0" err="1"/>
              <a:t>auctor</a:t>
            </a:r>
            <a:r>
              <a:rPr lang="en-US" dirty="0"/>
              <a:t> </a:t>
            </a:r>
            <a:r>
              <a:rPr lang="en-US" dirty="0" err="1"/>
              <a:t>metus</a:t>
            </a:r>
            <a:r>
              <a:rPr lang="en-US" dirty="0"/>
              <a:t> sed </a:t>
            </a:r>
            <a:r>
              <a:rPr lang="en-US" dirty="0" err="1"/>
              <a:t>velit</a:t>
            </a:r>
            <a:r>
              <a:rPr lang="en-US" dirty="0"/>
              <a:t> </a:t>
            </a:r>
            <a:r>
              <a:rPr lang="en-US" dirty="0" err="1"/>
              <a:t>imperdiet</a:t>
            </a:r>
            <a:r>
              <a:rPr lang="en-US" dirty="0"/>
              <a:t> </a:t>
            </a:r>
            <a:r>
              <a:rPr lang="en-US" dirty="0" err="1"/>
              <a:t>consectetur</a:t>
            </a:r>
            <a:r>
              <a:rPr lang="en-US" dirty="0"/>
              <a:t>. </a:t>
            </a:r>
            <a:r>
              <a:rPr lang="en-US" dirty="0" err="1"/>
              <a:t>Aenean</a:t>
            </a:r>
            <a:r>
              <a:rPr lang="en-US" dirty="0"/>
              <a:t> et </a:t>
            </a:r>
            <a:r>
              <a:rPr lang="en-US" dirty="0" err="1"/>
              <a:t>turpis</a:t>
            </a:r>
            <a:r>
              <a:rPr lang="en-US" dirty="0"/>
              <a:t> </a:t>
            </a:r>
            <a:r>
              <a:rPr lang="en-US" dirty="0" err="1"/>
              <a:t>sapien</a:t>
            </a:r>
            <a:r>
              <a:rPr lang="en-US" dirty="0"/>
              <a:t>.</a:t>
            </a:r>
          </a:p>
        </p:txBody>
      </p:sp>
      <p:sp>
        <p:nvSpPr>
          <p:cNvPr id="10" name="Rectangle 9">
            <a:extLst>
              <a:ext uri="{FF2B5EF4-FFF2-40B4-BE49-F238E27FC236}">
                <a16:creationId xmlns:a16="http://schemas.microsoft.com/office/drawing/2014/main" id="{324354AA-8715-3B44-8031-FEACECD4374F}"/>
              </a:ext>
            </a:extLst>
          </p:cNvPr>
          <p:cNvSpPr/>
          <p:nvPr userDrawn="1"/>
        </p:nvSpPr>
        <p:spPr>
          <a:xfrm>
            <a:off x="768096" y="1867578"/>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0A31DDD-B87C-9941-AC16-648C97686F89}"/>
              </a:ext>
            </a:extLst>
          </p:cNvPr>
          <p:cNvPicPr>
            <a:picLocks noChangeAspect="1"/>
          </p:cNvPicPr>
          <p:nvPr userDrawn="1"/>
        </p:nvPicPr>
        <p:blipFill>
          <a:blip r:embed="rId4"/>
          <a:stretch>
            <a:fillRect/>
          </a:stretch>
        </p:blipFill>
        <p:spPr>
          <a:xfrm>
            <a:off x="11437197" y="6356350"/>
            <a:ext cx="501650" cy="501650"/>
          </a:xfrm>
          <a:prstGeom prst="rect">
            <a:avLst/>
          </a:prstGeom>
        </p:spPr>
      </p:pic>
      <p:sp>
        <p:nvSpPr>
          <p:cNvPr id="4" name="Footer Placeholder 3">
            <a:extLst>
              <a:ext uri="{FF2B5EF4-FFF2-40B4-BE49-F238E27FC236}">
                <a16:creationId xmlns:a16="http://schemas.microsoft.com/office/drawing/2014/main" id="{73307A0B-BD36-4925-BB53-F5C39932C524}"/>
              </a:ext>
            </a:extLst>
          </p:cNvPr>
          <p:cNvSpPr>
            <a:spLocks noGrp="1"/>
          </p:cNvSpPr>
          <p:nvPr>
            <p:ph type="ftr" sz="quarter" idx="10"/>
          </p:nvPr>
        </p:nvSpPr>
        <p:spPr/>
        <p:txBody>
          <a:bodyPr/>
          <a:lstStyle/>
          <a:p>
            <a:r>
              <a:rPr lang="en-US"/>
              <a:t>Confidential – © 2019 Oracle Internal/Restricted/Highly Restricted</a:t>
            </a:r>
            <a:endParaRPr lang="en-US" dirty="0"/>
          </a:p>
        </p:txBody>
      </p:sp>
      <p:sp>
        <p:nvSpPr>
          <p:cNvPr id="6" name="Slide Number Placeholder 5">
            <a:extLst>
              <a:ext uri="{FF2B5EF4-FFF2-40B4-BE49-F238E27FC236}">
                <a16:creationId xmlns:a16="http://schemas.microsoft.com/office/drawing/2014/main" id="{199B5254-C1BE-4BD7-AEA0-11CA078C9892}"/>
              </a:ext>
            </a:extLst>
          </p:cNvPr>
          <p:cNvSpPr>
            <a:spLocks noGrp="1"/>
          </p:cNvSpPr>
          <p:nvPr>
            <p:ph type="sldNum" sz="quarter" idx="11"/>
          </p:nvPr>
        </p:nvSpPr>
        <p:spPr/>
        <p:txBody>
          <a:bodyPr/>
          <a:lstStyle/>
          <a:p>
            <a:fld id="{7C371504-33D9-B044-8C50-620C44A06CB1}" type="slidenum">
              <a:rPr lang="en-US" smtClean="0"/>
              <a:pPr/>
              <a:t>‹#›</a:t>
            </a:fld>
            <a:endParaRPr lang="en-US" dirty="0"/>
          </a:p>
        </p:txBody>
      </p:sp>
    </p:spTree>
    <p:extLst>
      <p:ext uri="{BB962C8B-B14F-4D97-AF65-F5344CB8AC3E}">
        <p14:creationId xmlns:p14="http://schemas.microsoft.com/office/powerpoint/2010/main" val="3806336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Light Title with two column ">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60AB3B5-6759-364A-B98F-4622117D77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37183" y="4508411"/>
            <a:ext cx="5854818" cy="2341927"/>
          </a:xfrm>
          <a:prstGeom prst="rect">
            <a:avLst/>
          </a:prstGeom>
        </p:spPr>
      </p:pic>
      <p:sp>
        <p:nvSpPr>
          <p:cNvPr id="19" name="Title 1">
            <a:extLst>
              <a:ext uri="{FF2B5EF4-FFF2-40B4-BE49-F238E27FC236}">
                <a16:creationId xmlns:a16="http://schemas.microsoft.com/office/drawing/2014/main" id="{B46B041F-833F-AB4C-9680-F86574375A85}"/>
              </a:ext>
            </a:extLst>
          </p:cNvPr>
          <p:cNvSpPr>
            <a:spLocks noGrp="1"/>
          </p:cNvSpPr>
          <p:nvPr>
            <p:ph type="title" hasCustomPrompt="1"/>
          </p:nvPr>
        </p:nvSpPr>
        <p:spPr>
          <a:xfrm>
            <a:off x="768095" y="783026"/>
            <a:ext cx="10210297" cy="844095"/>
          </a:xfrm>
        </p:spPr>
        <p:txBody>
          <a:bodyPr vert="horz" lIns="0" tIns="45720" rIns="0" bIns="4572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Two Content Layout</a:t>
            </a:r>
          </a:p>
        </p:txBody>
      </p:sp>
      <p:pic>
        <p:nvPicPr>
          <p:cNvPr id="26" name="Picture 25">
            <a:extLst>
              <a:ext uri="{FF2B5EF4-FFF2-40B4-BE49-F238E27FC236}">
                <a16:creationId xmlns:a16="http://schemas.microsoft.com/office/drawing/2014/main" id="{6EF88010-6F25-0949-962C-71A71BBDD2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254000"/>
          </a:xfrm>
          <a:prstGeom prst="rect">
            <a:avLst/>
          </a:prstGeom>
        </p:spPr>
      </p:pic>
      <p:sp>
        <p:nvSpPr>
          <p:cNvPr id="27" name="Rectangle 26">
            <a:extLst>
              <a:ext uri="{FF2B5EF4-FFF2-40B4-BE49-F238E27FC236}">
                <a16:creationId xmlns:a16="http://schemas.microsoft.com/office/drawing/2014/main" id="{CAE5D2D5-96D0-7047-93E6-327A01072B11}"/>
              </a:ext>
            </a:extLst>
          </p:cNvPr>
          <p:cNvSpPr/>
          <p:nvPr userDrawn="1"/>
        </p:nvSpPr>
        <p:spPr>
          <a:xfrm>
            <a:off x="768096" y="1867578"/>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33">
            <a:extLst>
              <a:ext uri="{FF2B5EF4-FFF2-40B4-BE49-F238E27FC236}">
                <a16:creationId xmlns:a16="http://schemas.microsoft.com/office/drawing/2014/main" id="{AD7BD674-7999-F54A-88FF-3F982D477532}"/>
              </a:ext>
            </a:extLst>
          </p:cNvPr>
          <p:cNvSpPr>
            <a:spLocks noGrp="1"/>
          </p:cNvSpPr>
          <p:nvPr>
            <p:ph type="body" sz="quarter" idx="17"/>
          </p:nvPr>
        </p:nvSpPr>
        <p:spPr>
          <a:xfrm>
            <a:off x="768095" y="2289175"/>
            <a:ext cx="5029200" cy="3108325"/>
          </a:xfrm>
        </p:spPr>
        <p:txBody>
          <a:bodyPr>
            <a:noAutofit/>
          </a:bodyPr>
          <a:lstStyle>
            <a:lvl1pPr marL="282575" indent="-282575">
              <a:lnSpc>
                <a:spcPct val="100000"/>
              </a:lnSpc>
              <a:buFont typeface="Wingdings" pitchFamily="2" charset="2"/>
              <a:buChar char="§"/>
              <a:defRPr sz="1800" b="1" i="0">
                <a:latin typeface="Oracle Sans" panose="020B0503020204020204" pitchFamily="34" charset="0"/>
                <a:cs typeface="Oracle Sans" panose="020B0503020204020204" pitchFamily="34" charset="0"/>
              </a:defRPr>
            </a:lvl1pPr>
            <a:lvl2pPr marL="685800">
              <a:lnSpc>
                <a:spcPct val="100000"/>
              </a:lnSpc>
              <a:defRPr sz="1800"/>
            </a:lvl2pPr>
            <a:lvl3pPr>
              <a:lnSpc>
                <a:spcPct val="100000"/>
              </a:lnSpc>
              <a:defRPr sz="1800"/>
            </a:lvl3pPr>
            <a:lvl4pPr>
              <a:lnSpc>
                <a:spcPct val="100000"/>
              </a:lnSpc>
              <a:defRPr sz="1800"/>
            </a:lvl4pPr>
            <a:lvl5pPr>
              <a:lnSpc>
                <a:spcPct val="100000"/>
              </a:lnSpc>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6" name="Text Placeholder 33">
            <a:extLst>
              <a:ext uri="{FF2B5EF4-FFF2-40B4-BE49-F238E27FC236}">
                <a16:creationId xmlns:a16="http://schemas.microsoft.com/office/drawing/2014/main" id="{0A188CAD-EDD5-0B4B-ACA6-7BB921B67304}"/>
              </a:ext>
            </a:extLst>
          </p:cNvPr>
          <p:cNvSpPr>
            <a:spLocks noGrp="1"/>
          </p:cNvSpPr>
          <p:nvPr>
            <p:ph type="body" sz="quarter" idx="18"/>
          </p:nvPr>
        </p:nvSpPr>
        <p:spPr>
          <a:xfrm>
            <a:off x="5949192" y="2289175"/>
            <a:ext cx="5029200" cy="3108325"/>
          </a:xfrm>
        </p:spPr>
        <p:txBody>
          <a:bodyPr>
            <a:noAutofit/>
          </a:bodyPr>
          <a:lstStyle>
            <a:lvl1pPr marL="282575" indent="-282575">
              <a:lnSpc>
                <a:spcPct val="100000"/>
              </a:lnSpc>
              <a:buFont typeface="Wingdings" pitchFamily="2" charset="2"/>
              <a:buChar char="§"/>
              <a:defRPr sz="1800" b="1" i="0">
                <a:latin typeface="Oracle Sans" panose="020B0503020204020204" pitchFamily="34" charset="0"/>
                <a:cs typeface="Oracle Sans" panose="020B0503020204020204" pitchFamily="34" charset="0"/>
              </a:defRPr>
            </a:lvl1pPr>
            <a:lvl2pPr marL="685800">
              <a:lnSpc>
                <a:spcPct val="100000"/>
              </a:lnSpc>
              <a:defRPr sz="1800"/>
            </a:lvl2pPr>
            <a:lvl3pPr>
              <a:lnSpc>
                <a:spcPct val="100000"/>
              </a:lnSpc>
              <a:defRPr sz="1800"/>
            </a:lvl3pPr>
            <a:lvl4pPr>
              <a:lnSpc>
                <a:spcPct val="100000"/>
              </a:lnSpc>
              <a:defRPr sz="1800"/>
            </a:lvl4pPr>
            <a:lvl5pPr>
              <a:lnSpc>
                <a:spcPct val="100000"/>
              </a:lnSpc>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Picture 12">
            <a:extLst>
              <a:ext uri="{FF2B5EF4-FFF2-40B4-BE49-F238E27FC236}">
                <a16:creationId xmlns:a16="http://schemas.microsoft.com/office/drawing/2014/main" id="{BC89915E-3BB4-984C-995B-EC93CAB6F86A}"/>
              </a:ext>
            </a:extLst>
          </p:cNvPr>
          <p:cNvPicPr>
            <a:picLocks noChangeAspect="1"/>
          </p:cNvPicPr>
          <p:nvPr userDrawn="1"/>
        </p:nvPicPr>
        <p:blipFill>
          <a:blip r:embed="rId4"/>
          <a:stretch>
            <a:fillRect/>
          </a:stretch>
        </p:blipFill>
        <p:spPr>
          <a:xfrm>
            <a:off x="11437197" y="6356350"/>
            <a:ext cx="501650" cy="501650"/>
          </a:xfrm>
          <a:prstGeom prst="rect">
            <a:avLst/>
          </a:prstGeom>
        </p:spPr>
      </p:pic>
      <p:sp>
        <p:nvSpPr>
          <p:cNvPr id="2" name="Footer Placeholder 1">
            <a:extLst>
              <a:ext uri="{FF2B5EF4-FFF2-40B4-BE49-F238E27FC236}">
                <a16:creationId xmlns:a16="http://schemas.microsoft.com/office/drawing/2014/main" id="{47BE2BE7-A786-40D1-899E-BA0BC0A30623}"/>
              </a:ext>
            </a:extLst>
          </p:cNvPr>
          <p:cNvSpPr>
            <a:spLocks noGrp="1"/>
          </p:cNvSpPr>
          <p:nvPr>
            <p:ph type="ftr" sz="quarter" idx="19"/>
          </p:nvPr>
        </p:nvSpPr>
        <p:spPr/>
        <p:txBody>
          <a:bodyPr/>
          <a:lstStyle/>
          <a:p>
            <a:r>
              <a:rPr lang="en-US"/>
              <a:t>Confidential – © 2019 Oracle Internal/Restricted/Highly Restricted</a:t>
            </a:r>
            <a:endParaRPr lang="en-US" dirty="0"/>
          </a:p>
        </p:txBody>
      </p:sp>
      <p:sp>
        <p:nvSpPr>
          <p:cNvPr id="3" name="Slide Number Placeholder 2">
            <a:extLst>
              <a:ext uri="{FF2B5EF4-FFF2-40B4-BE49-F238E27FC236}">
                <a16:creationId xmlns:a16="http://schemas.microsoft.com/office/drawing/2014/main" id="{A3BFAA5D-3D6F-42A2-BC58-445E0F3D6336}"/>
              </a:ext>
            </a:extLst>
          </p:cNvPr>
          <p:cNvSpPr>
            <a:spLocks noGrp="1"/>
          </p:cNvSpPr>
          <p:nvPr>
            <p:ph type="sldNum" sz="quarter" idx="20"/>
          </p:nvPr>
        </p:nvSpPr>
        <p:spPr/>
        <p:txBody>
          <a:bodyPr/>
          <a:lstStyle/>
          <a:p>
            <a:fld id="{7C371504-33D9-B044-8C50-620C44A06CB1}" type="slidenum">
              <a:rPr lang="en-US" smtClean="0"/>
              <a:pPr/>
              <a:t>‹#›</a:t>
            </a:fld>
            <a:endParaRPr lang="en-US" dirty="0"/>
          </a:p>
        </p:txBody>
      </p:sp>
    </p:spTree>
    <p:extLst>
      <p:ext uri="{BB962C8B-B14F-4D97-AF65-F5344CB8AC3E}">
        <p14:creationId xmlns:p14="http://schemas.microsoft.com/office/powerpoint/2010/main" val="136300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34">
                                            <p:txEl>
                                              <p:pRg st="0" end="0"/>
                                            </p:txEl>
                                          </p:spTgt>
                                        </p:tgtEl>
                                        <p:attrNameLst>
                                          <p:attrName>style.visibility</p:attrName>
                                        </p:attrNameLst>
                                      </p:cBhvr>
                                      <p:to>
                                        <p:strVal val="visible"/>
                                      </p:to>
                                    </p:set>
                                    <p:animEffect transition="in" filter="fade">
                                      <p:cBhvr>
                                        <p:cTn id="7" dur="500"/>
                                        <p:tgtEl>
                                          <p:spTgt spid="34">
                                            <p:txEl>
                                              <p:pRg st="0" end="0"/>
                                            </p:txEl>
                                          </p:spTgt>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34">
                                            <p:txEl>
                                              <p:pRg st="1" end="1"/>
                                            </p:txEl>
                                          </p:spTgt>
                                        </p:tgtEl>
                                        <p:attrNameLst>
                                          <p:attrName>style.visibility</p:attrName>
                                        </p:attrNameLst>
                                      </p:cBhvr>
                                      <p:to>
                                        <p:strVal val="visible"/>
                                      </p:to>
                                    </p:set>
                                    <p:animEffect transition="in" filter="fade">
                                      <p:cBhvr>
                                        <p:cTn id="10" dur="500"/>
                                        <p:tgtEl>
                                          <p:spTgt spid="34">
                                            <p:txEl>
                                              <p:pRg st="1" end="1"/>
                                            </p:txEl>
                                          </p:spTgt>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34">
                                            <p:txEl>
                                              <p:pRg st="2" end="2"/>
                                            </p:txEl>
                                          </p:spTgt>
                                        </p:tgtEl>
                                        <p:attrNameLst>
                                          <p:attrName>style.visibility</p:attrName>
                                        </p:attrNameLst>
                                      </p:cBhvr>
                                      <p:to>
                                        <p:strVal val="visible"/>
                                      </p:to>
                                    </p:set>
                                    <p:animEffect transition="in" filter="fade">
                                      <p:cBhvr>
                                        <p:cTn id="13" dur="500"/>
                                        <p:tgtEl>
                                          <p:spTgt spid="34">
                                            <p:txEl>
                                              <p:pRg st="2" end="2"/>
                                            </p:txEl>
                                          </p:spTgt>
                                        </p:tgtEl>
                                      </p:cBhvr>
                                    </p:animEffect>
                                  </p:childTnLst>
                                </p:cTn>
                              </p:par>
                              <p:par>
                                <p:cTn id="14" presetID="10" presetClass="entr" presetSubtype="0" fill="hold" grpId="0" nodeType="withEffect">
                                  <p:stCondLst>
                                    <p:cond delay="200"/>
                                  </p:stCondLst>
                                  <p:childTnLst>
                                    <p:set>
                                      <p:cBhvr>
                                        <p:cTn id="15" dur="1" fill="hold">
                                          <p:stCondLst>
                                            <p:cond delay="0"/>
                                          </p:stCondLst>
                                        </p:cTn>
                                        <p:tgtEl>
                                          <p:spTgt spid="34">
                                            <p:txEl>
                                              <p:pRg st="3" end="3"/>
                                            </p:txEl>
                                          </p:spTgt>
                                        </p:tgtEl>
                                        <p:attrNameLst>
                                          <p:attrName>style.visibility</p:attrName>
                                        </p:attrNameLst>
                                      </p:cBhvr>
                                      <p:to>
                                        <p:strVal val="visible"/>
                                      </p:to>
                                    </p:set>
                                    <p:animEffect transition="in" filter="fade">
                                      <p:cBhvr>
                                        <p:cTn id="16" dur="500"/>
                                        <p:tgtEl>
                                          <p:spTgt spid="34">
                                            <p:txEl>
                                              <p:pRg st="3" end="3"/>
                                            </p:txEl>
                                          </p:spTgt>
                                        </p:tgtEl>
                                      </p:cBhvr>
                                    </p:animEffect>
                                  </p:childTnLst>
                                </p:cTn>
                              </p:par>
                              <p:par>
                                <p:cTn id="17" presetID="10" presetClass="entr" presetSubtype="0" fill="hold" grpId="0" nodeType="withEffect">
                                  <p:stCondLst>
                                    <p:cond delay="200"/>
                                  </p:stCondLst>
                                  <p:childTnLst>
                                    <p:set>
                                      <p:cBhvr>
                                        <p:cTn id="18" dur="1" fill="hold">
                                          <p:stCondLst>
                                            <p:cond delay="0"/>
                                          </p:stCondLst>
                                        </p:cTn>
                                        <p:tgtEl>
                                          <p:spTgt spid="34">
                                            <p:txEl>
                                              <p:pRg st="4" end="4"/>
                                            </p:txEl>
                                          </p:spTgt>
                                        </p:tgtEl>
                                        <p:attrNameLst>
                                          <p:attrName>style.visibility</p:attrName>
                                        </p:attrNameLst>
                                      </p:cBhvr>
                                      <p:to>
                                        <p:strVal val="visible"/>
                                      </p:to>
                                    </p:set>
                                    <p:animEffect transition="in" filter="fade">
                                      <p:cBhvr>
                                        <p:cTn id="19" dur="500"/>
                                        <p:tgtEl>
                                          <p:spTgt spid="34">
                                            <p:txEl>
                                              <p:pRg st="4" end="4"/>
                                            </p:txEl>
                                          </p:spTgt>
                                        </p:tgtEl>
                                      </p:cBhvr>
                                    </p:animEffect>
                                  </p:childTnLst>
                                </p:cTn>
                              </p:par>
                              <p:par>
                                <p:cTn id="20" presetID="10" presetClass="entr" presetSubtype="0" fill="hold" grpId="0" nodeType="withEffect">
                                  <p:stCondLst>
                                    <p:cond delay="400"/>
                                  </p:stCondLst>
                                  <p:childTnLst>
                                    <p:set>
                                      <p:cBhvr>
                                        <p:cTn id="21" dur="1" fill="hold">
                                          <p:stCondLst>
                                            <p:cond delay="0"/>
                                          </p:stCondLst>
                                        </p:cTn>
                                        <p:tgtEl>
                                          <p:spTgt spid="36">
                                            <p:txEl>
                                              <p:pRg st="0" end="0"/>
                                            </p:txEl>
                                          </p:spTgt>
                                        </p:tgtEl>
                                        <p:attrNameLst>
                                          <p:attrName>style.visibility</p:attrName>
                                        </p:attrNameLst>
                                      </p:cBhvr>
                                      <p:to>
                                        <p:strVal val="visible"/>
                                      </p:to>
                                    </p:set>
                                    <p:animEffect transition="in" filter="fade">
                                      <p:cBhvr>
                                        <p:cTn id="22" dur="500"/>
                                        <p:tgtEl>
                                          <p:spTgt spid="36">
                                            <p:txEl>
                                              <p:pRg st="0" end="0"/>
                                            </p:txEl>
                                          </p:spTgt>
                                        </p:tgtEl>
                                      </p:cBhvr>
                                    </p:animEffect>
                                  </p:childTnLst>
                                </p:cTn>
                              </p:par>
                              <p:par>
                                <p:cTn id="23" presetID="10" presetClass="entr" presetSubtype="0" fill="hold" grpId="0" nodeType="withEffect">
                                  <p:stCondLst>
                                    <p:cond delay="400"/>
                                  </p:stCondLst>
                                  <p:childTnLst>
                                    <p:set>
                                      <p:cBhvr>
                                        <p:cTn id="24" dur="1" fill="hold">
                                          <p:stCondLst>
                                            <p:cond delay="0"/>
                                          </p:stCondLst>
                                        </p:cTn>
                                        <p:tgtEl>
                                          <p:spTgt spid="36">
                                            <p:txEl>
                                              <p:pRg st="1" end="1"/>
                                            </p:txEl>
                                          </p:spTgt>
                                        </p:tgtEl>
                                        <p:attrNameLst>
                                          <p:attrName>style.visibility</p:attrName>
                                        </p:attrNameLst>
                                      </p:cBhvr>
                                      <p:to>
                                        <p:strVal val="visible"/>
                                      </p:to>
                                    </p:set>
                                    <p:animEffect transition="in" filter="fade">
                                      <p:cBhvr>
                                        <p:cTn id="25" dur="500"/>
                                        <p:tgtEl>
                                          <p:spTgt spid="36">
                                            <p:txEl>
                                              <p:pRg st="1" end="1"/>
                                            </p:txEl>
                                          </p:spTgt>
                                        </p:tgtEl>
                                      </p:cBhvr>
                                    </p:animEffect>
                                  </p:childTnLst>
                                </p:cTn>
                              </p:par>
                              <p:par>
                                <p:cTn id="26" presetID="10" presetClass="entr" presetSubtype="0" fill="hold" grpId="0" nodeType="withEffect">
                                  <p:stCondLst>
                                    <p:cond delay="400"/>
                                  </p:stCondLst>
                                  <p:childTnLst>
                                    <p:set>
                                      <p:cBhvr>
                                        <p:cTn id="27" dur="1" fill="hold">
                                          <p:stCondLst>
                                            <p:cond delay="0"/>
                                          </p:stCondLst>
                                        </p:cTn>
                                        <p:tgtEl>
                                          <p:spTgt spid="36">
                                            <p:txEl>
                                              <p:pRg st="2" end="2"/>
                                            </p:txEl>
                                          </p:spTgt>
                                        </p:tgtEl>
                                        <p:attrNameLst>
                                          <p:attrName>style.visibility</p:attrName>
                                        </p:attrNameLst>
                                      </p:cBhvr>
                                      <p:to>
                                        <p:strVal val="visible"/>
                                      </p:to>
                                    </p:set>
                                    <p:animEffect transition="in" filter="fade">
                                      <p:cBhvr>
                                        <p:cTn id="28" dur="500"/>
                                        <p:tgtEl>
                                          <p:spTgt spid="36">
                                            <p:txEl>
                                              <p:pRg st="2" end="2"/>
                                            </p:txEl>
                                          </p:spTgt>
                                        </p:tgtEl>
                                      </p:cBhvr>
                                    </p:animEffect>
                                  </p:childTnLst>
                                </p:cTn>
                              </p:par>
                              <p:par>
                                <p:cTn id="29" presetID="10" presetClass="entr" presetSubtype="0" fill="hold" grpId="0" nodeType="withEffect">
                                  <p:stCondLst>
                                    <p:cond delay="400"/>
                                  </p:stCondLst>
                                  <p:childTnLst>
                                    <p:set>
                                      <p:cBhvr>
                                        <p:cTn id="30" dur="1" fill="hold">
                                          <p:stCondLst>
                                            <p:cond delay="0"/>
                                          </p:stCondLst>
                                        </p:cTn>
                                        <p:tgtEl>
                                          <p:spTgt spid="36">
                                            <p:txEl>
                                              <p:pRg st="3" end="3"/>
                                            </p:txEl>
                                          </p:spTgt>
                                        </p:tgtEl>
                                        <p:attrNameLst>
                                          <p:attrName>style.visibility</p:attrName>
                                        </p:attrNameLst>
                                      </p:cBhvr>
                                      <p:to>
                                        <p:strVal val="visible"/>
                                      </p:to>
                                    </p:set>
                                    <p:animEffect transition="in" filter="fade">
                                      <p:cBhvr>
                                        <p:cTn id="31" dur="500"/>
                                        <p:tgtEl>
                                          <p:spTgt spid="36">
                                            <p:txEl>
                                              <p:pRg st="3" end="3"/>
                                            </p:txEl>
                                          </p:spTgt>
                                        </p:tgtEl>
                                      </p:cBhvr>
                                    </p:animEffect>
                                  </p:childTnLst>
                                </p:cTn>
                              </p:par>
                              <p:par>
                                <p:cTn id="32" presetID="10" presetClass="entr" presetSubtype="0" fill="hold" grpId="0" nodeType="withEffect">
                                  <p:stCondLst>
                                    <p:cond delay="400"/>
                                  </p:stCondLst>
                                  <p:childTnLst>
                                    <p:set>
                                      <p:cBhvr>
                                        <p:cTn id="33" dur="1" fill="hold">
                                          <p:stCondLst>
                                            <p:cond delay="0"/>
                                          </p:stCondLst>
                                        </p:cTn>
                                        <p:tgtEl>
                                          <p:spTgt spid="36">
                                            <p:txEl>
                                              <p:pRg st="4" end="4"/>
                                            </p:txEl>
                                          </p:spTgt>
                                        </p:tgtEl>
                                        <p:attrNameLst>
                                          <p:attrName>style.visibility</p:attrName>
                                        </p:attrNameLst>
                                      </p:cBhvr>
                                      <p:to>
                                        <p:strVal val="visible"/>
                                      </p:to>
                                    </p:set>
                                    <p:animEffect transition="in" filter="fade">
                                      <p:cBhvr>
                                        <p:cTn id="34" dur="500"/>
                                        <p:tgtEl>
                                          <p:spTgt spid="3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uild="p">
        <p:tmplLst>
          <p:tmpl lvl="1">
            <p:tnLst>
              <p:par>
                <p:cTn presetID="10"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 lvl="2">
            <p:tnLst>
              <p:par>
                <p:cTn presetID="10"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 lvl="3">
            <p:tnLst>
              <p:par>
                <p:cTn presetID="10"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 lvl="4">
            <p:tnLst>
              <p:par>
                <p:cTn presetID="10"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 lvl="5">
            <p:tnLst>
              <p:par>
                <p:cTn presetID="10"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6" grpId="0" build="p">
        <p:tmplLst>
          <p:tmpl lvl="1">
            <p:tnLst>
              <p:par>
                <p:cTn presetID="10" presetClass="entr" presetSubtype="0" fill="hold" nodeType="withEffect">
                  <p:stCondLst>
                    <p:cond delay="4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 lvl="2">
            <p:tnLst>
              <p:par>
                <p:cTn presetID="10" presetClass="entr" presetSubtype="0" fill="hold" nodeType="withEffect">
                  <p:stCondLst>
                    <p:cond delay="4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 lvl="3">
            <p:tnLst>
              <p:par>
                <p:cTn presetID="10" presetClass="entr" presetSubtype="0" fill="hold" nodeType="withEffect">
                  <p:stCondLst>
                    <p:cond delay="4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 lvl="4">
            <p:tnLst>
              <p:par>
                <p:cTn presetID="10" presetClass="entr" presetSubtype="0" fill="hold" nodeType="withEffect">
                  <p:stCondLst>
                    <p:cond delay="4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 lvl="5">
            <p:tnLst>
              <p:par>
                <p:cTn presetID="10" presetClass="entr" presetSubtype="0" fill="hold" nodeType="withEffect">
                  <p:stCondLst>
                    <p:cond delay="4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Light Title with three column">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60AB3B5-6759-364A-B98F-4622117D77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37183" y="4508411"/>
            <a:ext cx="5854818" cy="2341927"/>
          </a:xfrm>
          <a:prstGeom prst="rect">
            <a:avLst/>
          </a:prstGeom>
        </p:spPr>
      </p:pic>
      <p:sp>
        <p:nvSpPr>
          <p:cNvPr id="19" name="Title 1">
            <a:extLst>
              <a:ext uri="{FF2B5EF4-FFF2-40B4-BE49-F238E27FC236}">
                <a16:creationId xmlns:a16="http://schemas.microsoft.com/office/drawing/2014/main" id="{B46B041F-833F-AB4C-9680-F86574375A85}"/>
              </a:ext>
            </a:extLst>
          </p:cNvPr>
          <p:cNvSpPr>
            <a:spLocks noGrp="1"/>
          </p:cNvSpPr>
          <p:nvPr>
            <p:ph type="title" hasCustomPrompt="1"/>
          </p:nvPr>
        </p:nvSpPr>
        <p:spPr>
          <a:xfrm>
            <a:off x="768095" y="783026"/>
            <a:ext cx="10210297" cy="844095"/>
          </a:xfrm>
        </p:spPr>
        <p:txBody>
          <a:bodyPr vert="horz" lIns="0" tIns="45720" rIns="0" bIns="4572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Three Content Layout</a:t>
            </a:r>
          </a:p>
        </p:txBody>
      </p:sp>
      <p:pic>
        <p:nvPicPr>
          <p:cNvPr id="26" name="Picture 25">
            <a:extLst>
              <a:ext uri="{FF2B5EF4-FFF2-40B4-BE49-F238E27FC236}">
                <a16:creationId xmlns:a16="http://schemas.microsoft.com/office/drawing/2014/main" id="{6EF88010-6F25-0949-962C-71A71BBDD2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254000"/>
          </a:xfrm>
          <a:prstGeom prst="rect">
            <a:avLst/>
          </a:prstGeom>
        </p:spPr>
      </p:pic>
      <p:sp>
        <p:nvSpPr>
          <p:cNvPr id="27" name="Rectangle 26">
            <a:extLst>
              <a:ext uri="{FF2B5EF4-FFF2-40B4-BE49-F238E27FC236}">
                <a16:creationId xmlns:a16="http://schemas.microsoft.com/office/drawing/2014/main" id="{CAE5D2D5-96D0-7047-93E6-327A01072B11}"/>
              </a:ext>
            </a:extLst>
          </p:cNvPr>
          <p:cNvSpPr/>
          <p:nvPr userDrawn="1"/>
        </p:nvSpPr>
        <p:spPr>
          <a:xfrm>
            <a:off x="768096" y="1867578"/>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33">
            <a:extLst>
              <a:ext uri="{FF2B5EF4-FFF2-40B4-BE49-F238E27FC236}">
                <a16:creationId xmlns:a16="http://schemas.microsoft.com/office/drawing/2014/main" id="{AD7BD674-7999-F54A-88FF-3F982D477532}"/>
              </a:ext>
            </a:extLst>
          </p:cNvPr>
          <p:cNvSpPr>
            <a:spLocks noGrp="1"/>
          </p:cNvSpPr>
          <p:nvPr>
            <p:ph type="body" sz="quarter" idx="17"/>
          </p:nvPr>
        </p:nvSpPr>
        <p:spPr>
          <a:xfrm>
            <a:off x="768095" y="2289175"/>
            <a:ext cx="3271470" cy="3108325"/>
          </a:xfrm>
        </p:spPr>
        <p:txBody>
          <a:bodyPr>
            <a:noAutofit/>
          </a:bodyPr>
          <a:lstStyle>
            <a:lvl1pPr marL="282575" indent="-282575">
              <a:lnSpc>
                <a:spcPct val="100000"/>
              </a:lnSpc>
              <a:buFont typeface="Wingdings" pitchFamily="2" charset="2"/>
              <a:buChar char="§"/>
              <a:defRPr sz="1800" b="1" i="0">
                <a:latin typeface="Oracle Sans" panose="020B0503020204020204" pitchFamily="34" charset="0"/>
                <a:cs typeface="Oracle Sans" panose="020B0503020204020204" pitchFamily="34" charset="0"/>
              </a:defRPr>
            </a:lvl1pPr>
            <a:lvl2pPr marL="685800">
              <a:lnSpc>
                <a:spcPct val="100000"/>
              </a:lnSpc>
              <a:defRPr sz="1800"/>
            </a:lvl2pPr>
            <a:lvl3pPr>
              <a:lnSpc>
                <a:spcPct val="100000"/>
              </a:lnSpc>
              <a:defRPr sz="1800"/>
            </a:lvl3pPr>
            <a:lvl4pPr>
              <a:lnSpc>
                <a:spcPct val="100000"/>
              </a:lnSpc>
              <a:defRPr sz="1800"/>
            </a:lvl4pPr>
            <a:lvl5pPr>
              <a:lnSpc>
                <a:spcPct val="100000"/>
              </a:lnSpc>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33">
            <a:extLst>
              <a:ext uri="{FF2B5EF4-FFF2-40B4-BE49-F238E27FC236}">
                <a16:creationId xmlns:a16="http://schemas.microsoft.com/office/drawing/2014/main" id="{8BB1C4CD-239E-1A45-BED4-F5593A57A275}"/>
              </a:ext>
            </a:extLst>
          </p:cNvPr>
          <p:cNvSpPr>
            <a:spLocks noGrp="1"/>
          </p:cNvSpPr>
          <p:nvPr>
            <p:ph type="body" sz="quarter" idx="18"/>
          </p:nvPr>
        </p:nvSpPr>
        <p:spPr>
          <a:xfrm>
            <a:off x="4237508" y="2289175"/>
            <a:ext cx="3271470" cy="3108325"/>
          </a:xfrm>
        </p:spPr>
        <p:txBody>
          <a:bodyPr>
            <a:noAutofit/>
          </a:bodyPr>
          <a:lstStyle>
            <a:lvl1pPr marL="282575" indent="-282575">
              <a:lnSpc>
                <a:spcPct val="100000"/>
              </a:lnSpc>
              <a:buFont typeface="Wingdings" pitchFamily="2" charset="2"/>
              <a:buChar char="§"/>
              <a:defRPr sz="1800" b="1" i="0">
                <a:latin typeface="Oracle Sans" panose="020B0503020204020204" pitchFamily="34" charset="0"/>
                <a:cs typeface="Oracle Sans" panose="020B0503020204020204" pitchFamily="34" charset="0"/>
              </a:defRPr>
            </a:lvl1pPr>
            <a:lvl2pPr marL="685800">
              <a:lnSpc>
                <a:spcPct val="100000"/>
              </a:lnSpc>
              <a:defRPr sz="1800"/>
            </a:lvl2pPr>
            <a:lvl3pPr>
              <a:lnSpc>
                <a:spcPct val="100000"/>
              </a:lnSpc>
              <a:defRPr sz="1800"/>
            </a:lvl3pPr>
            <a:lvl4pPr>
              <a:lnSpc>
                <a:spcPct val="100000"/>
              </a:lnSpc>
              <a:defRPr sz="1800"/>
            </a:lvl4pPr>
            <a:lvl5pPr>
              <a:lnSpc>
                <a:spcPct val="100000"/>
              </a:lnSpc>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33">
            <a:extLst>
              <a:ext uri="{FF2B5EF4-FFF2-40B4-BE49-F238E27FC236}">
                <a16:creationId xmlns:a16="http://schemas.microsoft.com/office/drawing/2014/main" id="{C944C2F4-C444-E840-AF85-154A3F44C6F0}"/>
              </a:ext>
            </a:extLst>
          </p:cNvPr>
          <p:cNvSpPr>
            <a:spLocks noGrp="1"/>
          </p:cNvSpPr>
          <p:nvPr>
            <p:ph type="body" sz="quarter" idx="19"/>
          </p:nvPr>
        </p:nvSpPr>
        <p:spPr>
          <a:xfrm>
            <a:off x="7706922" y="2289175"/>
            <a:ext cx="3271470" cy="3108325"/>
          </a:xfrm>
        </p:spPr>
        <p:txBody>
          <a:bodyPr>
            <a:noAutofit/>
          </a:bodyPr>
          <a:lstStyle>
            <a:lvl1pPr marL="282575" indent="-282575">
              <a:lnSpc>
                <a:spcPct val="100000"/>
              </a:lnSpc>
              <a:buFont typeface="Wingdings" pitchFamily="2" charset="2"/>
              <a:buChar char="§"/>
              <a:defRPr sz="1800" b="1" i="0">
                <a:latin typeface="Oracle Sans" panose="020B0503020204020204" pitchFamily="34" charset="0"/>
                <a:cs typeface="Oracle Sans" panose="020B0503020204020204" pitchFamily="34" charset="0"/>
              </a:defRPr>
            </a:lvl1pPr>
            <a:lvl2pPr marL="685800">
              <a:lnSpc>
                <a:spcPct val="100000"/>
              </a:lnSpc>
              <a:defRPr sz="1800"/>
            </a:lvl2pPr>
            <a:lvl3pPr>
              <a:lnSpc>
                <a:spcPct val="100000"/>
              </a:lnSpc>
              <a:defRPr sz="1800"/>
            </a:lvl3pPr>
            <a:lvl4pPr>
              <a:lnSpc>
                <a:spcPct val="100000"/>
              </a:lnSpc>
              <a:defRPr sz="1800"/>
            </a:lvl4pPr>
            <a:lvl5pPr>
              <a:lnSpc>
                <a:spcPct val="100000"/>
              </a:lnSpc>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Picture 12">
            <a:extLst>
              <a:ext uri="{FF2B5EF4-FFF2-40B4-BE49-F238E27FC236}">
                <a16:creationId xmlns:a16="http://schemas.microsoft.com/office/drawing/2014/main" id="{AAD64B38-6D6E-134B-A424-A829933EEF41}"/>
              </a:ext>
            </a:extLst>
          </p:cNvPr>
          <p:cNvPicPr>
            <a:picLocks noChangeAspect="1"/>
          </p:cNvPicPr>
          <p:nvPr userDrawn="1"/>
        </p:nvPicPr>
        <p:blipFill>
          <a:blip r:embed="rId4"/>
          <a:stretch>
            <a:fillRect/>
          </a:stretch>
        </p:blipFill>
        <p:spPr>
          <a:xfrm>
            <a:off x="11437197" y="6356350"/>
            <a:ext cx="501650" cy="501650"/>
          </a:xfrm>
          <a:prstGeom prst="rect">
            <a:avLst/>
          </a:prstGeom>
        </p:spPr>
      </p:pic>
      <p:sp>
        <p:nvSpPr>
          <p:cNvPr id="2" name="Footer Placeholder 1">
            <a:extLst>
              <a:ext uri="{FF2B5EF4-FFF2-40B4-BE49-F238E27FC236}">
                <a16:creationId xmlns:a16="http://schemas.microsoft.com/office/drawing/2014/main" id="{44C75FCB-2F08-4218-8648-A3F1B1E55A70}"/>
              </a:ext>
            </a:extLst>
          </p:cNvPr>
          <p:cNvSpPr>
            <a:spLocks noGrp="1"/>
          </p:cNvSpPr>
          <p:nvPr>
            <p:ph type="ftr" sz="quarter" idx="20"/>
          </p:nvPr>
        </p:nvSpPr>
        <p:spPr/>
        <p:txBody>
          <a:bodyPr/>
          <a:lstStyle/>
          <a:p>
            <a:r>
              <a:rPr lang="en-US"/>
              <a:t>Confidential – © 2019 Oracle Internal/Restricted/Highly Restricted</a:t>
            </a:r>
            <a:endParaRPr lang="en-US" dirty="0"/>
          </a:p>
        </p:txBody>
      </p:sp>
      <p:sp>
        <p:nvSpPr>
          <p:cNvPr id="3" name="Slide Number Placeholder 2">
            <a:extLst>
              <a:ext uri="{FF2B5EF4-FFF2-40B4-BE49-F238E27FC236}">
                <a16:creationId xmlns:a16="http://schemas.microsoft.com/office/drawing/2014/main" id="{43DDCF91-9764-4404-A8F5-D333B2B56FE3}"/>
              </a:ext>
            </a:extLst>
          </p:cNvPr>
          <p:cNvSpPr>
            <a:spLocks noGrp="1"/>
          </p:cNvSpPr>
          <p:nvPr>
            <p:ph type="sldNum" sz="quarter" idx="21"/>
          </p:nvPr>
        </p:nvSpPr>
        <p:spPr/>
        <p:txBody>
          <a:bodyPr/>
          <a:lstStyle/>
          <a:p>
            <a:fld id="{7C371504-33D9-B044-8C50-620C44A06CB1}" type="slidenum">
              <a:rPr lang="en-US" smtClean="0"/>
              <a:pPr/>
              <a:t>‹#›</a:t>
            </a:fld>
            <a:endParaRPr lang="en-US" dirty="0"/>
          </a:p>
        </p:txBody>
      </p:sp>
    </p:spTree>
    <p:extLst>
      <p:ext uri="{BB962C8B-B14F-4D97-AF65-F5344CB8AC3E}">
        <p14:creationId xmlns:p14="http://schemas.microsoft.com/office/powerpoint/2010/main" val="12543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34">
                                            <p:txEl>
                                              <p:pRg st="0" end="0"/>
                                            </p:txEl>
                                          </p:spTgt>
                                        </p:tgtEl>
                                        <p:attrNameLst>
                                          <p:attrName>style.visibility</p:attrName>
                                        </p:attrNameLst>
                                      </p:cBhvr>
                                      <p:to>
                                        <p:strVal val="visible"/>
                                      </p:to>
                                    </p:set>
                                    <p:animEffect transition="in" filter="fade">
                                      <p:cBhvr>
                                        <p:cTn id="7" dur="500"/>
                                        <p:tgtEl>
                                          <p:spTgt spid="34">
                                            <p:txEl>
                                              <p:pRg st="0" end="0"/>
                                            </p:txEl>
                                          </p:spTgt>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34">
                                            <p:txEl>
                                              <p:pRg st="1" end="1"/>
                                            </p:txEl>
                                          </p:spTgt>
                                        </p:tgtEl>
                                        <p:attrNameLst>
                                          <p:attrName>style.visibility</p:attrName>
                                        </p:attrNameLst>
                                      </p:cBhvr>
                                      <p:to>
                                        <p:strVal val="visible"/>
                                      </p:to>
                                    </p:set>
                                    <p:animEffect transition="in" filter="fade">
                                      <p:cBhvr>
                                        <p:cTn id="10" dur="500"/>
                                        <p:tgtEl>
                                          <p:spTgt spid="34">
                                            <p:txEl>
                                              <p:pRg st="1" end="1"/>
                                            </p:txEl>
                                          </p:spTgt>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34">
                                            <p:txEl>
                                              <p:pRg st="2" end="2"/>
                                            </p:txEl>
                                          </p:spTgt>
                                        </p:tgtEl>
                                        <p:attrNameLst>
                                          <p:attrName>style.visibility</p:attrName>
                                        </p:attrNameLst>
                                      </p:cBhvr>
                                      <p:to>
                                        <p:strVal val="visible"/>
                                      </p:to>
                                    </p:set>
                                    <p:animEffect transition="in" filter="fade">
                                      <p:cBhvr>
                                        <p:cTn id="13" dur="500"/>
                                        <p:tgtEl>
                                          <p:spTgt spid="34">
                                            <p:txEl>
                                              <p:pRg st="2" end="2"/>
                                            </p:txEl>
                                          </p:spTgt>
                                        </p:tgtEl>
                                      </p:cBhvr>
                                    </p:animEffect>
                                  </p:childTnLst>
                                </p:cTn>
                              </p:par>
                              <p:par>
                                <p:cTn id="14" presetID="10" presetClass="entr" presetSubtype="0" fill="hold" grpId="0" nodeType="withEffect">
                                  <p:stCondLst>
                                    <p:cond delay="200"/>
                                  </p:stCondLst>
                                  <p:childTnLst>
                                    <p:set>
                                      <p:cBhvr>
                                        <p:cTn id="15" dur="1" fill="hold">
                                          <p:stCondLst>
                                            <p:cond delay="0"/>
                                          </p:stCondLst>
                                        </p:cTn>
                                        <p:tgtEl>
                                          <p:spTgt spid="34">
                                            <p:txEl>
                                              <p:pRg st="3" end="3"/>
                                            </p:txEl>
                                          </p:spTgt>
                                        </p:tgtEl>
                                        <p:attrNameLst>
                                          <p:attrName>style.visibility</p:attrName>
                                        </p:attrNameLst>
                                      </p:cBhvr>
                                      <p:to>
                                        <p:strVal val="visible"/>
                                      </p:to>
                                    </p:set>
                                    <p:animEffect transition="in" filter="fade">
                                      <p:cBhvr>
                                        <p:cTn id="16" dur="500"/>
                                        <p:tgtEl>
                                          <p:spTgt spid="34">
                                            <p:txEl>
                                              <p:pRg st="3" end="3"/>
                                            </p:txEl>
                                          </p:spTgt>
                                        </p:tgtEl>
                                      </p:cBhvr>
                                    </p:animEffect>
                                  </p:childTnLst>
                                </p:cTn>
                              </p:par>
                              <p:par>
                                <p:cTn id="17" presetID="10" presetClass="entr" presetSubtype="0" fill="hold" grpId="0" nodeType="withEffect">
                                  <p:stCondLst>
                                    <p:cond delay="200"/>
                                  </p:stCondLst>
                                  <p:childTnLst>
                                    <p:set>
                                      <p:cBhvr>
                                        <p:cTn id="18" dur="1" fill="hold">
                                          <p:stCondLst>
                                            <p:cond delay="0"/>
                                          </p:stCondLst>
                                        </p:cTn>
                                        <p:tgtEl>
                                          <p:spTgt spid="34">
                                            <p:txEl>
                                              <p:pRg st="4" end="4"/>
                                            </p:txEl>
                                          </p:spTgt>
                                        </p:tgtEl>
                                        <p:attrNameLst>
                                          <p:attrName>style.visibility</p:attrName>
                                        </p:attrNameLst>
                                      </p:cBhvr>
                                      <p:to>
                                        <p:strVal val="visible"/>
                                      </p:to>
                                    </p:set>
                                    <p:animEffect transition="in" filter="fade">
                                      <p:cBhvr>
                                        <p:cTn id="19" dur="500"/>
                                        <p:tgtEl>
                                          <p:spTgt spid="34">
                                            <p:txEl>
                                              <p:pRg st="4" end="4"/>
                                            </p:txEl>
                                          </p:spTgt>
                                        </p:tgtEl>
                                      </p:cBhvr>
                                    </p:animEffect>
                                  </p:childTnLst>
                                </p:cTn>
                              </p:par>
                              <p:par>
                                <p:cTn id="20" presetID="10" presetClass="entr" presetSubtype="0" fill="hold" grpId="0" nodeType="withEffect">
                                  <p:stCondLst>
                                    <p:cond delay="40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fade">
                                      <p:cBhvr>
                                        <p:cTn id="22" dur="500"/>
                                        <p:tgtEl>
                                          <p:spTgt spid="11">
                                            <p:txEl>
                                              <p:pRg st="0" end="0"/>
                                            </p:txEl>
                                          </p:spTgt>
                                        </p:tgtEl>
                                      </p:cBhvr>
                                    </p:animEffect>
                                  </p:childTnLst>
                                </p:cTn>
                              </p:par>
                              <p:par>
                                <p:cTn id="23" presetID="10" presetClass="entr" presetSubtype="0" fill="hold" grpId="0" nodeType="withEffect">
                                  <p:stCondLst>
                                    <p:cond delay="400"/>
                                  </p:stCondLst>
                                  <p:childTnLst>
                                    <p:set>
                                      <p:cBhvr>
                                        <p:cTn id="24" dur="1" fill="hold">
                                          <p:stCondLst>
                                            <p:cond delay="0"/>
                                          </p:stCondLst>
                                        </p:cTn>
                                        <p:tgtEl>
                                          <p:spTgt spid="11">
                                            <p:txEl>
                                              <p:pRg st="1" end="1"/>
                                            </p:txEl>
                                          </p:spTgt>
                                        </p:tgtEl>
                                        <p:attrNameLst>
                                          <p:attrName>style.visibility</p:attrName>
                                        </p:attrNameLst>
                                      </p:cBhvr>
                                      <p:to>
                                        <p:strVal val="visible"/>
                                      </p:to>
                                    </p:set>
                                    <p:animEffect transition="in" filter="fade">
                                      <p:cBhvr>
                                        <p:cTn id="25" dur="500"/>
                                        <p:tgtEl>
                                          <p:spTgt spid="11">
                                            <p:txEl>
                                              <p:pRg st="1" end="1"/>
                                            </p:txEl>
                                          </p:spTgt>
                                        </p:tgtEl>
                                      </p:cBhvr>
                                    </p:animEffect>
                                  </p:childTnLst>
                                </p:cTn>
                              </p:par>
                              <p:par>
                                <p:cTn id="26" presetID="10" presetClass="entr" presetSubtype="0" fill="hold" grpId="0" nodeType="withEffect">
                                  <p:stCondLst>
                                    <p:cond delay="400"/>
                                  </p:stCondLst>
                                  <p:childTnLst>
                                    <p:set>
                                      <p:cBhvr>
                                        <p:cTn id="27" dur="1" fill="hold">
                                          <p:stCondLst>
                                            <p:cond delay="0"/>
                                          </p:stCondLst>
                                        </p:cTn>
                                        <p:tgtEl>
                                          <p:spTgt spid="11">
                                            <p:txEl>
                                              <p:pRg st="2" end="2"/>
                                            </p:txEl>
                                          </p:spTgt>
                                        </p:tgtEl>
                                        <p:attrNameLst>
                                          <p:attrName>style.visibility</p:attrName>
                                        </p:attrNameLst>
                                      </p:cBhvr>
                                      <p:to>
                                        <p:strVal val="visible"/>
                                      </p:to>
                                    </p:set>
                                    <p:animEffect transition="in" filter="fade">
                                      <p:cBhvr>
                                        <p:cTn id="28" dur="500"/>
                                        <p:tgtEl>
                                          <p:spTgt spid="11">
                                            <p:txEl>
                                              <p:pRg st="2" end="2"/>
                                            </p:txEl>
                                          </p:spTgt>
                                        </p:tgtEl>
                                      </p:cBhvr>
                                    </p:animEffect>
                                  </p:childTnLst>
                                </p:cTn>
                              </p:par>
                              <p:par>
                                <p:cTn id="29" presetID="10" presetClass="entr" presetSubtype="0" fill="hold" grpId="0" nodeType="withEffect">
                                  <p:stCondLst>
                                    <p:cond delay="400"/>
                                  </p:stCondLst>
                                  <p:childTnLst>
                                    <p:set>
                                      <p:cBhvr>
                                        <p:cTn id="30" dur="1" fill="hold">
                                          <p:stCondLst>
                                            <p:cond delay="0"/>
                                          </p:stCondLst>
                                        </p:cTn>
                                        <p:tgtEl>
                                          <p:spTgt spid="11">
                                            <p:txEl>
                                              <p:pRg st="3" end="3"/>
                                            </p:txEl>
                                          </p:spTgt>
                                        </p:tgtEl>
                                        <p:attrNameLst>
                                          <p:attrName>style.visibility</p:attrName>
                                        </p:attrNameLst>
                                      </p:cBhvr>
                                      <p:to>
                                        <p:strVal val="visible"/>
                                      </p:to>
                                    </p:set>
                                    <p:animEffect transition="in" filter="fade">
                                      <p:cBhvr>
                                        <p:cTn id="31" dur="500"/>
                                        <p:tgtEl>
                                          <p:spTgt spid="11">
                                            <p:txEl>
                                              <p:pRg st="3" end="3"/>
                                            </p:txEl>
                                          </p:spTgt>
                                        </p:tgtEl>
                                      </p:cBhvr>
                                    </p:animEffect>
                                  </p:childTnLst>
                                </p:cTn>
                              </p:par>
                              <p:par>
                                <p:cTn id="32" presetID="10" presetClass="entr" presetSubtype="0" fill="hold" grpId="0" nodeType="withEffect">
                                  <p:stCondLst>
                                    <p:cond delay="400"/>
                                  </p:stCondLst>
                                  <p:childTnLst>
                                    <p:set>
                                      <p:cBhvr>
                                        <p:cTn id="33" dur="1" fill="hold">
                                          <p:stCondLst>
                                            <p:cond delay="0"/>
                                          </p:stCondLst>
                                        </p:cTn>
                                        <p:tgtEl>
                                          <p:spTgt spid="11">
                                            <p:txEl>
                                              <p:pRg st="4" end="4"/>
                                            </p:txEl>
                                          </p:spTgt>
                                        </p:tgtEl>
                                        <p:attrNameLst>
                                          <p:attrName>style.visibility</p:attrName>
                                        </p:attrNameLst>
                                      </p:cBhvr>
                                      <p:to>
                                        <p:strVal val="visible"/>
                                      </p:to>
                                    </p:set>
                                    <p:animEffect transition="in" filter="fade">
                                      <p:cBhvr>
                                        <p:cTn id="34" dur="500"/>
                                        <p:tgtEl>
                                          <p:spTgt spid="11">
                                            <p:txEl>
                                              <p:pRg st="4" end="4"/>
                                            </p:txEl>
                                          </p:spTgt>
                                        </p:tgtEl>
                                      </p:cBhvr>
                                    </p:animEffect>
                                  </p:childTnLst>
                                </p:cTn>
                              </p:par>
                              <p:par>
                                <p:cTn id="35" presetID="10" presetClass="entr" presetSubtype="0" fill="hold" grpId="0" nodeType="withEffect">
                                  <p:stCondLst>
                                    <p:cond delay="60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fade">
                                      <p:cBhvr>
                                        <p:cTn id="37" dur="500"/>
                                        <p:tgtEl>
                                          <p:spTgt spid="12">
                                            <p:txEl>
                                              <p:pRg st="0" end="0"/>
                                            </p:txEl>
                                          </p:spTgt>
                                        </p:tgtEl>
                                      </p:cBhvr>
                                    </p:animEffect>
                                  </p:childTnLst>
                                </p:cTn>
                              </p:par>
                              <p:par>
                                <p:cTn id="38" presetID="10" presetClass="entr" presetSubtype="0" fill="hold" grpId="0" nodeType="withEffect">
                                  <p:stCondLst>
                                    <p:cond delay="600"/>
                                  </p:stCondLst>
                                  <p:childTnLst>
                                    <p:set>
                                      <p:cBhvr>
                                        <p:cTn id="39" dur="1" fill="hold">
                                          <p:stCondLst>
                                            <p:cond delay="0"/>
                                          </p:stCondLst>
                                        </p:cTn>
                                        <p:tgtEl>
                                          <p:spTgt spid="12">
                                            <p:txEl>
                                              <p:pRg st="1" end="1"/>
                                            </p:txEl>
                                          </p:spTgt>
                                        </p:tgtEl>
                                        <p:attrNameLst>
                                          <p:attrName>style.visibility</p:attrName>
                                        </p:attrNameLst>
                                      </p:cBhvr>
                                      <p:to>
                                        <p:strVal val="visible"/>
                                      </p:to>
                                    </p:set>
                                    <p:animEffect transition="in" filter="fade">
                                      <p:cBhvr>
                                        <p:cTn id="40" dur="500"/>
                                        <p:tgtEl>
                                          <p:spTgt spid="12">
                                            <p:txEl>
                                              <p:pRg st="1" end="1"/>
                                            </p:txEl>
                                          </p:spTgt>
                                        </p:tgtEl>
                                      </p:cBhvr>
                                    </p:animEffect>
                                  </p:childTnLst>
                                </p:cTn>
                              </p:par>
                              <p:par>
                                <p:cTn id="41" presetID="10" presetClass="entr" presetSubtype="0" fill="hold" grpId="0" nodeType="withEffect">
                                  <p:stCondLst>
                                    <p:cond delay="600"/>
                                  </p:stCondLst>
                                  <p:childTnLst>
                                    <p:set>
                                      <p:cBhvr>
                                        <p:cTn id="42" dur="1" fill="hold">
                                          <p:stCondLst>
                                            <p:cond delay="0"/>
                                          </p:stCondLst>
                                        </p:cTn>
                                        <p:tgtEl>
                                          <p:spTgt spid="12">
                                            <p:txEl>
                                              <p:pRg st="2" end="2"/>
                                            </p:txEl>
                                          </p:spTgt>
                                        </p:tgtEl>
                                        <p:attrNameLst>
                                          <p:attrName>style.visibility</p:attrName>
                                        </p:attrNameLst>
                                      </p:cBhvr>
                                      <p:to>
                                        <p:strVal val="visible"/>
                                      </p:to>
                                    </p:set>
                                    <p:animEffect transition="in" filter="fade">
                                      <p:cBhvr>
                                        <p:cTn id="43" dur="500"/>
                                        <p:tgtEl>
                                          <p:spTgt spid="12">
                                            <p:txEl>
                                              <p:pRg st="2" end="2"/>
                                            </p:txEl>
                                          </p:spTgt>
                                        </p:tgtEl>
                                      </p:cBhvr>
                                    </p:animEffect>
                                  </p:childTnLst>
                                </p:cTn>
                              </p:par>
                              <p:par>
                                <p:cTn id="44" presetID="10" presetClass="entr" presetSubtype="0" fill="hold" grpId="0" nodeType="withEffect">
                                  <p:stCondLst>
                                    <p:cond delay="600"/>
                                  </p:stCondLst>
                                  <p:childTnLst>
                                    <p:set>
                                      <p:cBhvr>
                                        <p:cTn id="45" dur="1" fill="hold">
                                          <p:stCondLst>
                                            <p:cond delay="0"/>
                                          </p:stCondLst>
                                        </p:cTn>
                                        <p:tgtEl>
                                          <p:spTgt spid="12">
                                            <p:txEl>
                                              <p:pRg st="3" end="3"/>
                                            </p:txEl>
                                          </p:spTgt>
                                        </p:tgtEl>
                                        <p:attrNameLst>
                                          <p:attrName>style.visibility</p:attrName>
                                        </p:attrNameLst>
                                      </p:cBhvr>
                                      <p:to>
                                        <p:strVal val="visible"/>
                                      </p:to>
                                    </p:set>
                                    <p:animEffect transition="in" filter="fade">
                                      <p:cBhvr>
                                        <p:cTn id="46" dur="500"/>
                                        <p:tgtEl>
                                          <p:spTgt spid="12">
                                            <p:txEl>
                                              <p:pRg st="3" end="3"/>
                                            </p:txEl>
                                          </p:spTgt>
                                        </p:tgtEl>
                                      </p:cBhvr>
                                    </p:animEffect>
                                  </p:childTnLst>
                                </p:cTn>
                              </p:par>
                              <p:par>
                                <p:cTn id="47" presetID="10" presetClass="entr" presetSubtype="0" fill="hold" grpId="0" nodeType="withEffect">
                                  <p:stCondLst>
                                    <p:cond delay="600"/>
                                  </p:stCondLst>
                                  <p:childTnLst>
                                    <p:set>
                                      <p:cBhvr>
                                        <p:cTn id="48" dur="1" fill="hold">
                                          <p:stCondLst>
                                            <p:cond delay="0"/>
                                          </p:stCondLst>
                                        </p:cTn>
                                        <p:tgtEl>
                                          <p:spTgt spid="12">
                                            <p:txEl>
                                              <p:pRg st="4" end="4"/>
                                            </p:txEl>
                                          </p:spTgt>
                                        </p:tgtEl>
                                        <p:attrNameLst>
                                          <p:attrName>style.visibility</p:attrName>
                                        </p:attrNameLst>
                                      </p:cBhvr>
                                      <p:to>
                                        <p:strVal val="visible"/>
                                      </p:to>
                                    </p:set>
                                    <p:animEffect transition="in" filter="fade">
                                      <p:cBhvr>
                                        <p:cTn id="49"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uild="p">
        <p:tmplLst>
          <p:tmpl lvl="1">
            <p:tnLst>
              <p:par>
                <p:cTn presetID="10"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 lvl="2">
            <p:tnLst>
              <p:par>
                <p:cTn presetID="10"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 lvl="3">
            <p:tnLst>
              <p:par>
                <p:cTn presetID="10"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 lvl="4">
            <p:tnLst>
              <p:par>
                <p:cTn presetID="10"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 lvl="5">
            <p:tnLst>
              <p:par>
                <p:cTn presetID="10"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11" grpId="0" build="p">
        <p:tmplLst>
          <p:tmpl lvl="1">
            <p:tnLst>
              <p:par>
                <p:cTn presetID="10" presetClass="entr" presetSubtype="0" fill="hold" nodeType="withEffect">
                  <p:stCondLst>
                    <p:cond delay="4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 lvl="2">
            <p:tnLst>
              <p:par>
                <p:cTn presetID="10" presetClass="entr" presetSubtype="0" fill="hold" nodeType="withEffect">
                  <p:stCondLst>
                    <p:cond delay="4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 lvl="3">
            <p:tnLst>
              <p:par>
                <p:cTn presetID="10" presetClass="entr" presetSubtype="0" fill="hold" nodeType="withEffect">
                  <p:stCondLst>
                    <p:cond delay="4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 lvl="4">
            <p:tnLst>
              <p:par>
                <p:cTn presetID="10" presetClass="entr" presetSubtype="0" fill="hold" nodeType="withEffect">
                  <p:stCondLst>
                    <p:cond delay="4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 lvl="5">
            <p:tnLst>
              <p:par>
                <p:cTn presetID="10" presetClass="entr" presetSubtype="0" fill="hold" nodeType="withEffect">
                  <p:stCondLst>
                    <p:cond delay="4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2" grpId="0" build="p">
        <p:tmplLst>
          <p:tmpl lvl="1">
            <p:tnLst>
              <p:par>
                <p:cTn presetID="10" presetClass="entr" presetSubtype="0" fill="hold" nodeType="withEffect">
                  <p:stCondLst>
                    <p:cond delay="6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 lvl="2">
            <p:tnLst>
              <p:par>
                <p:cTn presetID="10" presetClass="entr" presetSubtype="0" fill="hold" nodeType="withEffect">
                  <p:stCondLst>
                    <p:cond delay="6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 lvl="3">
            <p:tnLst>
              <p:par>
                <p:cTn presetID="10" presetClass="entr" presetSubtype="0" fill="hold" nodeType="withEffect">
                  <p:stCondLst>
                    <p:cond delay="6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 lvl="4">
            <p:tnLst>
              <p:par>
                <p:cTn presetID="10" presetClass="entr" presetSubtype="0" fill="hold" nodeType="withEffect">
                  <p:stCondLst>
                    <p:cond delay="6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 lvl="5">
            <p:tnLst>
              <p:par>
                <p:cTn presetID="10" presetClass="entr" presetSubtype="0" fill="hold" nodeType="withEffect">
                  <p:stCondLst>
                    <p:cond delay="6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Light Quadrant for infographic">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60AB3B5-6759-364A-B98F-4622117D77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37183" y="4508411"/>
            <a:ext cx="5854818" cy="2341927"/>
          </a:xfrm>
          <a:prstGeom prst="rect">
            <a:avLst/>
          </a:prstGeom>
        </p:spPr>
      </p:pic>
      <p:sp>
        <p:nvSpPr>
          <p:cNvPr id="19" name="Title 1">
            <a:extLst>
              <a:ext uri="{FF2B5EF4-FFF2-40B4-BE49-F238E27FC236}">
                <a16:creationId xmlns:a16="http://schemas.microsoft.com/office/drawing/2014/main" id="{B46B041F-833F-AB4C-9680-F86574375A85}"/>
              </a:ext>
            </a:extLst>
          </p:cNvPr>
          <p:cNvSpPr>
            <a:spLocks noGrp="1"/>
          </p:cNvSpPr>
          <p:nvPr>
            <p:ph type="title" hasCustomPrompt="1"/>
          </p:nvPr>
        </p:nvSpPr>
        <p:spPr>
          <a:xfrm>
            <a:off x="768095" y="783026"/>
            <a:ext cx="10210297" cy="844095"/>
          </a:xfrm>
        </p:spPr>
        <p:txBody>
          <a:bodyPr vert="horz" lIns="0" tIns="45720" rIns="0" bIns="45720" rtlCol="0" anchor="b">
            <a:noAutofit/>
          </a:bodyPr>
          <a:lstStyle>
            <a:lvl1pPr>
              <a:defRPr lang="en-US" sz="2400" b="1" i="0" baseline="0">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Quadrant for infographics Layout</a:t>
            </a:r>
          </a:p>
        </p:txBody>
      </p:sp>
      <p:pic>
        <p:nvPicPr>
          <p:cNvPr id="26" name="Picture 25">
            <a:extLst>
              <a:ext uri="{FF2B5EF4-FFF2-40B4-BE49-F238E27FC236}">
                <a16:creationId xmlns:a16="http://schemas.microsoft.com/office/drawing/2014/main" id="{6EF88010-6F25-0949-962C-71A71BBDD2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254000"/>
          </a:xfrm>
          <a:prstGeom prst="rect">
            <a:avLst/>
          </a:prstGeom>
        </p:spPr>
      </p:pic>
      <p:sp>
        <p:nvSpPr>
          <p:cNvPr id="27" name="Rectangle 26">
            <a:extLst>
              <a:ext uri="{FF2B5EF4-FFF2-40B4-BE49-F238E27FC236}">
                <a16:creationId xmlns:a16="http://schemas.microsoft.com/office/drawing/2014/main" id="{CAE5D2D5-96D0-7047-93E6-327A01072B11}"/>
              </a:ext>
            </a:extLst>
          </p:cNvPr>
          <p:cNvSpPr/>
          <p:nvPr userDrawn="1"/>
        </p:nvSpPr>
        <p:spPr>
          <a:xfrm>
            <a:off x="768096" y="1867578"/>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33">
            <a:extLst>
              <a:ext uri="{FF2B5EF4-FFF2-40B4-BE49-F238E27FC236}">
                <a16:creationId xmlns:a16="http://schemas.microsoft.com/office/drawing/2014/main" id="{83F18B1C-2F6B-9349-8DAB-48E7D54A83F1}"/>
              </a:ext>
            </a:extLst>
          </p:cNvPr>
          <p:cNvSpPr>
            <a:spLocks noGrp="1"/>
          </p:cNvSpPr>
          <p:nvPr>
            <p:ph type="body" sz="quarter" idx="18" hasCustomPrompt="1"/>
          </p:nvPr>
        </p:nvSpPr>
        <p:spPr>
          <a:xfrm>
            <a:off x="2204246" y="4162024"/>
            <a:ext cx="3574122" cy="1167665"/>
          </a:xfrm>
        </p:spPr>
        <p:txBody>
          <a:bodyPr>
            <a:noAutofit/>
          </a:bodyPr>
          <a:lstStyle>
            <a:lvl1pPr marL="0" indent="0">
              <a:lnSpc>
                <a:spcPct val="100000"/>
              </a:lnSpc>
              <a:buFont typeface="Wingdings" pitchFamily="2" charset="2"/>
              <a:buNone/>
              <a:defRPr sz="1800" b="0" i="0">
                <a:latin typeface="Oracle Sans" panose="020B0503020204020204" pitchFamily="34" charset="0"/>
                <a:cs typeface="Oracle Sans" panose="020B0503020204020204" pitchFamily="34" charset="0"/>
              </a:defRPr>
            </a:lvl1pPr>
            <a:lvl2pPr marL="685800">
              <a:lnSpc>
                <a:spcPct val="100000"/>
              </a:lnSpc>
              <a:defRPr sz="1800"/>
            </a:lvl2pPr>
            <a:lvl3pPr>
              <a:lnSpc>
                <a:spcPct val="100000"/>
              </a:lnSpc>
              <a:defRPr sz="1800"/>
            </a:lvl3pPr>
            <a:lvl4pPr>
              <a:lnSpc>
                <a:spcPct val="100000"/>
              </a:lnSpc>
              <a:defRPr sz="1800"/>
            </a:lvl4pPr>
            <a:lvl5pPr>
              <a:lnSpc>
                <a:spcPct val="100000"/>
              </a:lnSpc>
              <a:defRPr sz="1800"/>
            </a:lvl5pPr>
          </a:lstStyle>
          <a:p>
            <a:pPr lvl="0"/>
            <a:r>
              <a:rPr lang="en-US" dirty="0"/>
              <a:t>Lorem ipsum</a:t>
            </a:r>
          </a:p>
        </p:txBody>
      </p:sp>
      <p:sp>
        <p:nvSpPr>
          <p:cNvPr id="22" name="Text Placeholder 33">
            <a:extLst>
              <a:ext uri="{FF2B5EF4-FFF2-40B4-BE49-F238E27FC236}">
                <a16:creationId xmlns:a16="http://schemas.microsoft.com/office/drawing/2014/main" id="{0EF89F6D-A8E2-0348-8488-D69D62914376}"/>
              </a:ext>
            </a:extLst>
          </p:cNvPr>
          <p:cNvSpPr>
            <a:spLocks noGrp="1"/>
          </p:cNvSpPr>
          <p:nvPr>
            <p:ph type="body" sz="quarter" idx="19" hasCustomPrompt="1"/>
          </p:nvPr>
        </p:nvSpPr>
        <p:spPr>
          <a:xfrm>
            <a:off x="7404270" y="2271143"/>
            <a:ext cx="3574122" cy="1167665"/>
          </a:xfrm>
        </p:spPr>
        <p:txBody>
          <a:bodyPr>
            <a:noAutofit/>
          </a:bodyPr>
          <a:lstStyle>
            <a:lvl1pPr marL="0" indent="0">
              <a:lnSpc>
                <a:spcPct val="100000"/>
              </a:lnSpc>
              <a:buFont typeface="Wingdings" pitchFamily="2" charset="2"/>
              <a:buNone/>
              <a:defRPr sz="1800" b="0" i="0">
                <a:latin typeface="Oracle Sans" panose="020B0503020204020204" pitchFamily="34" charset="0"/>
                <a:cs typeface="Oracle Sans" panose="020B0503020204020204" pitchFamily="34" charset="0"/>
              </a:defRPr>
            </a:lvl1pPr>
            <a:lvl2pPr marL="685800">
              <a:lnSpc>
                <a:spcPct val="100000"/>
              </a:lnSpc>
              <a:defRPr sz="1800"/>
            </a:lvl2pPr>
            <a:lvl3pPr>
              <a:lnSpc>
                <a:spcPct val="100000"/>
              </a:lnSpc>
              <a:defRPr sz="1800"/>
            </a:lvl3pPr>
            <a:lvl4pPr>
              <a:lnSpc>
                <a:spcPct val="100000"/>
              </a:lnSpc>
              <a:defRPr sz="1800"/>
            </a:lvl4pPr>
            <a:lvl5pPr>
              <a:lnSpc>
                <a:spcPct val="100000"/>
              </a:lnSpc>
              <a:defRPr sz="1800"/>
            </a:lvl5pPr>
          </a:lstStyle>
          <a:p>
            <a:pPr lvl="0"/>
            <a:r>
              <a:rPr lang="en-US" dirty="0"/>
              <a:t>Lorem ipsum</a:t>
            </a:r>
          </a:p>
        </p:txBody>
      </p:sp>
      <p:sp>
        <p:nvSpPr>
          <p:cNvPr id="24" name="Text Placeholder 33">
            <a:extLst>
              <a:ext uri="{FF2B5EF4-FFF2-40B4-BE49-F238E27FC236}">
                <a16:creationId xmlns:a16="http://schemas.microsoft.com/office/drawing/2014/main" id="{A0723324-5918-2C42-9A87-949E736CBF15}"/>
              </a:ext>
            </a:extLst>
          </p:cNvPr>
          <p:cNvSpPr>
            <a:spLocks noGrp="1"/>
          </p:cNvSpPr>
          <p:nvPr>
            <p:ph type="body" sz="quarter" idx="20" hasCustomPrompt="1"/>
          </p:nvPr>
        </p:nvSpPr>
        <p:spPr>
          <a:xfrm>
            <a:off x="7404270" y="4162024"/>
            <a:ext cx="3574122" cy="1167665"/>
          </a:xfrm>
        </p:spPr>
        <p:txBody>
          <a:bodyPr>
            <a:noAutofit/>
          </a:bodyPr>
          <a:lstStyle>
            <a:lvl1pPr marL="0" indent="0">
              <a:lnSpc>
                <a:spcPct val="100000"/>
              </a:lnSpc>
              <a:buFont typeface="Wingdings" pitchFamily="2" charset="2"/>
              <a:buNone/>
              <a:defRPr sz="1800" b="0" i="0">
                <a:latin typeface="Oracle Sans" panose="020B0503020204020204" pitchFamily="34" charset="0"/>
                <a:cs typeface="Oracle Sans" panose="020B0503020204020204" pitchFamily="34" charset="0"/>
              </a:defRPr>
            </a:lvl1pPr>
            <a:lvl2pPr marL="685800">
              <a:lnSpc>
                <a:spcPct val="100000"/>
              </a:lnSpc>
              <a:defRPr sz="1800"/>
            </a:lvl2pPr>
            <a:lvl3pPr>
              <a:lnSpc>
                <a:spcPct val="100000"/>
              </a:lnSpc>
              <a:defRPr sz="1800"/>
            </a:lvl3pPr>
            <a:lvl4pPr>
              <a:lnSpc>
                <a:spcPct val="100000"/>
              </a:lnSpc>
              <a:defRPr sz="1800"/>
            </a:lvl4pPr>
            <a:lvl5pPr>
              <a:lnSpc>
                <a:spcPct val="100000"/>
              </a:lnSpc>
              <a:defRPr sz="1800"/>
            </a:lvl5pPr>
          </a:lstStyle>
          <a:p>
            <a:pPr lvl="0"/>
            <a:r>
              <a:rPr lang="en-US" dirty="0"/>
              <a:t>Lorem ipsum</a:t>
            </a:r>
          </a:p>
        </p:txBody>
      </p:sp>
      <p:sp>
        <p:nvSpPr>
          <p:cNvPr id="28" name="Text Placeholder 33">
            <a:extLst>
              <a:ext uri="{FF2B5EF4-FFF2-40B4-BE49-F238E27FC236}">
                <a16:creationId xmlns:a16="http://schemas.microsoft.com/office/drawing/2014/main" id="{B4578909-EA57-4049-8339-75544D89FCD0}"/>
              </a:ext>
            </a:extLst>
          </p:cNvPr>
          <p:cNvSpPr>
            <a:spLocks noGrp="1"/>
          </p:cNvSpPr>
          <p:nvPr>
            <p:ph type="body" sz="quarter" idx="21" hasCustomPrompt="1"/>
          </p:nvPr>
        </p:nvSpPr>
        <p:spPr>
          <a:xfrm>
            <a:off x="2204246" y="2278497"/>
            <a:ext cx="3574122" cy="1167665"/>
          </a:xfrm>
        </p:spPr>
        <p:txBody>
          <a:bodyPr>
            <a:noAutofit/>
          </a:bodyPr>
          <a:lstStyle>
            <a:lvl1pPr marL="0" indent="0">
              <a:lnSpc>
                <a:spcPct val="100000"/>
              </a:lnSpc>
              <a:buFont typeface="Wingdings" pitchFamily="2" charset="2"/>
              <a:buNone/>
              <a:defRPr sz="1800" b="0" i="0">
                <a:latin typeface="Oracle Sans" panose="020B0503020204020204" pitchFamily="34" charset="0"/>
                <a:cs typeface="Oracle Sans" panose="020B0503020204020204" pitchFamily="34" charset="0"/>
              </a:defRPr>
            </a:lvl1pPr>
            <a:lvl2pPr marL="685800">
              <a:lnSpc>
                <a:spcPct val="100000"/>
              </a:lnSpc>
              <a:defRPr sz="1800"/>
            </a:lvl2pPr>
            <a:lvl3pPr>
              <a:lnSpc>
                <a:spcPct val="100000"/>
              </a:lnSpc>
              <a:defRPr sz="1800"/>
            </a:lvl3pPr>
            <a:lvl4pPr>
              <a:lnSpc>
                <a:spcPct val="100000"/>
              </a:lnSpc>
              <a:defRPr sz="1800"/>
            </a:lvl4pPr>
            <a:lvl5pPr>
              <a:lnSpc>
                <a:spcPct val="100000"/>
              </a:lnSpc>
              <a:defRPr sz="1800"/>
            </a:lvl5pPr>
          </a:lstStyle>
          <a:p>
            <a:pPr lvl="0"/>
            <a:r>
              <a:rPr lang="en-US" dirty="0"/>
              <a:t>Lorem ipsum</a:t>
            </a:r>
          </a:p>
        </p:txBody>
      </p:sp>
      <p:pic>
        <p:nvPicPr>
          <p:cNvPr id="13" name="Picture 12">
            <a:extLst>
              <a:ext uri="{FF2B5EF4-FFF2-40B4-BE49-F238E27FC236}">
                <a16:creationId xmlns:a16="http://schemas.microsoft.com/office/drawing/2014/main" id="{16FDFA13-DE4E-D74A-967B-DF86B2E01876}"/>
              </a:ext>
            </a:extLst>
          </p:cNvPr>
          <p:cNvPicPr>
            <a:picLocks noChangeAspect="1"/>
          </p:cNvPicPr>
          <p:nvPr userDrawn="1"/>
        </p:nvPicPr>
        <p:blipFill>
          <a:blip r:embed="rId4"/>
          <a:stretch>
            <a:fillRect/>
          </a:stretch>
        </p:blipFill>
        <p:spPr>
          <a:xfrm>
            <a:off x="11437197" y="6356350"/>
            <a:ext cx="501650" cy="501650"/>
          </a:xfrm>
          <a:prstGeom prst="rect">
            <a:avLst/>
          </a:prstGeom>
        </p:spPr>
      </p:pic>
      <p:sp>
        <p:nvSpPr>
          <p:cNvPr id="2" name="Footer Placeholder 1">
            <a:extLst>
              <a:ext uri="{FF2B5EF4-FFF2-40B4-BE49-F238E27FC236}">
                <a16:creationId xmlns:a16="http://schemas.microsoft.com/office/drawing/2014/main" id="{F6AC52EB-2486-4E8F-B076-394C9E4D6BB5}"/>
              </a:ext>
            </a:extLst>
          </p:cNvPr>
          <p:cNvSpPr>
            <a:spLocks noGrp="1"/>
          </p:cNvSpPr>
          <p:nvPr>
            <p:ph type="ftr" sz="quarter" idx="22"/>
          </p:nvPr>
        </p:nvSpPr>
        <p:spPr/>
        <p:txBody>
          <a:bodyPr/>
          <a:lstStyle/>
          <a:p>
            <a:r>
              <a:rPr lang="en-US"/>
              <a:t>Confidential – © 2019 Oracle Internal/Restricted/Highly Restricted</a:t>
            </a:r>
            <a:endParaRPr lang="en-US" dirty="0"/>
          </a:p>
        </p:txBody>
      </p:sp>
      <p:sp>
        <p:nvSpPr>
          <p:cNvPr id="3" name="Slide Number Placeholder 2">
            <a:extLst>
              <a:ext uri="{FF2B5EF4-FFF2-40B4-BE49-F238E27FC236}">
                <a16:creationId xmlns:a16="http://schemas.microsoft.com/office/drawing/2014/main" id="{1EFE87C6-A422-44C8-ACAF-34E689290F23}"/>
              </a:ext>
            </a:extLst>
          </p:cNvPr>
          <p:cNvSpPr>
            <a:spLocks noGrp="1"/>
          </p:cNvSpPr>
          <p:nvPr>
            <p:ph type="sldNum" sz="quarter" idx="23"/>
          </p:nvPr>
        </p:nvSpPr>
        <p:spPr/>
        <p:txBody>
          <a:bodyPr/>
          <a:lstStyle/>
          <a:p>
            <a:fld id="{7C371504-33D9-B044-8C50-620C44A06CB1}" type="slidenum">
              <a:rPr lang="en-US" smtClean="0"/>
              <a:pPr/>
              <a:t>‹#›</a:t>
            </a:fld>
            <a:endParaRPr lang="en-US" dirty="0"/>
          </a:p>
        </p:txBody>
      </p:sp>
    </p:spTree>
    <p:extLst>
      <p:ext uri="{BB962C8B-B14F-4D97-AF65-F5344CB8AC3E}">
        <p14:creationId xmlns:p14="http://schemas.microsoft.com/office/powerpoint/2010/main" val="2265052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Light Metric">
    <p:spTree>
      <p:nvGrpSpPr>
        <p:cNvPr id="1" name=""/>
        <p:cNvGrpSpPr/>
        <p:nvPr/>
      </p:nvGrpSpPr>
      <p:grpSpPr>
        <a:xfrm>
          <a:off x="0" y="0"/>
          <a:ext cx="0" cy="0"/>
          <a:chOff x="0" y="0"/>
          <a:chExt cx="0" cy="0"/>
        </a:xfrm>
      </p:grpSpPr>
      <p:sp>
        <p:nvSpPr>
          <p:cNvPr id="9" name="Text Placeholder 10">
            <a:extLst>
              <a:ext uri="{FF2B5EF4-FFF2-40B4-BE49-F238E27FC236}">
                <a16:creationId xmlns:a16="http://schemas.microsoft.com/office/drawing/2014/main" id="{6D46810D-06AF-8048-A8FC-EB9C64BA9823}"/>
              </a:ext>
            </a:extLst>
          </p:cNvPr>
          <p:cNvSpPr>
            <a:spLocks noGrp="1"/>
          </p:cNvSpPr>
          <p:nvPr>
            <p:ph type="body" sz="quarter" idx="11" hasCustomPrompt="1"/>
          </p:nvPr>
        </p:nvSpPr>
        <p:spPr>
          <a:xfrm>
            <a:off x="761286" y="2275167"/>
            <a:ext cx="1906500" cy="914400"/>
          </a:xfrm>
        </p:spPr>
        <p:txBody>
          <a:bodyPr lIns="0" rIns="0">
            <a:noAutofit/>
          </a:bodyPr>
          <a:lstStyle>
            <a:lvl1pPr>
              <a:defRPr sz="6000">
                <a:solidFill>
                  <a:schemeClr val="accent2">
                    <a:lumMod val="50000"/>
                  </a:schemeClr>
                </a:solidFill>
                <a:latin typeface="Georgia" panose="02040502050405020303" pitchFamily="18" charset="0"/>
              </a:defRPr>
            </a:lvl1pPr>
          </a:lstStyle>
          <a:p>
            <a:pPr lvl="0"/>
            <a:r>
              <a:rPr lang="en-US" dirty="0"/>
              <a:t>XX%</a:t>
            </a:r>
          </a:p>
        </p:txBody>
      </p:sp>
      <p:sp>
        <p:nvSpPr>
          <p:cNvPr id="13" name="Text Placeholder 15">
            <a:extLst>
              <a:ext uri="{FF2B5EF4-FFF2-40B4-BE49-F238E27FC236}">
                <a16:creationId xmlns:a16="http://schemas.microsoft.com/office/drawing/2014/main" id="{4354AFA5-AF57-6040-82D7-328298E6DAEA}"/>
              </a:ext>
            </a:extLst>
          </p:cNvPr>
          <p:cNvSpPr>
            <a:spLocks noGrp="1"/>
          </p:cNvSpPr>
          <p:nvPr>
            <p:ph type="body" sz="quarter" idx="13" hasCustomPrompt="1"/>
          </p:nvPr>
        </p:nvSpPr>
        <p:spPr>
          <a:xfrm>
            <a:off x="761286" y="3231646"/>
            <a:ext cx="4371153" cy="914400"/>
          </a:xfrm>
        </p:spPr>
        <p:txBody>
          <a:bodyPr lIns="0" rIns="0">
            <a:noAutofit/>
          </a:bodyPr>
          <a:lstStyle>
            <a:lvl1pPr>
              <a:lnSpc>
                <a:spcPct val="100000"/>
              </a:lnSpc>
              <a:defRPr sz="1800" b="0" i="0">
                <a:solidFill>
                  <a:srgbClr val="4A362B"/>
                </a:solidFill>
                <a:latin typeface="Oracle Sans" panose="020B0503020204020204" pitchFamily="34" charset="0"/>
                <a:cs typeface="Oracle Sans" panose="020B0503020204020204" pitchFamily="34" charset="0"/>
              </a:defRPr>
            </a:lvl1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Duis vitae </a:t>
            </a:r>
            <a:r>
              <a:rPr lang="en-US" dirty="0" err="1"/>
              <a:t>interdum</a:t>
            </a:r>
            <a:r>
              <a:rPr lang="en-US" dirty="0"/>
              <a:t> diam, non </a:t>
            </a:r>
            <a:r>
              <a:rPr lang="en-US" dirty="0" err="1"/>
              <a:t>aliquet</a:t>
            </a:r>
            <a:r>
              <a:rPr lang="en-US" dirty="0"/>
              <a:t> </a:t>
            </a:r>
            <a:r>
              <a:rPr lang="en-US" dirty="0" err="1"/>
              <a:t>enim</a:t>
            </a:r>
            <a:r>
              <a:rPr lang="en-US" dirty="0"/>
              <a:t>.</a:t>
            </a:r>
          </a:p>
        </p:txBody>
      </p:sp>
      <p:sp>
        <p:nvSpPr>
          <p:cNvPr id="2" name="Footer Placeholder 1">
            <a:extLst>
              <a:ext uri="{FF2B5EF4-FFF2-40B4-BE49-F238E27FC236}">
                <a16:creationId xmlns:a16="http://schemas.microsoft.com/office/drawing/2014/main" id="{1D1D0A30-5593-40C9-9453-438629C2E1AF}"/>
              </a:ext>
            </a:extLst>
          </p:cNvPr>
          <p:cNvSpPr>
            <a:spLocks noGrp="1"/>
          </p:cNvSpPr>
          <p:nvPr>
            <p:ph type="ftr" sz="quarter" idx="14"/>
          </p:nvPr>
        </p:nvSpPr>
        <p:spPr/>
        <p:txBody>
          <a:bodyPr/>
          <a:lstStyle/>
          <a:p>
            <a:r>
              <a:rPr lang="en-US"/>
              <a:t>Confidential – © 2019 Oracle Internal/Restricted/Highly Restricted</a:t>
            </a:r>
            <a:endParaRPr lang="en-US" dirty="0"/>
          </a:p>
        </p:txBody>
      </p:sp>
      <p:sp>
        <p:nvSpPr>
          <p:cNvPr id="3" name="Slide Number Placeholder 2">
            <a:extLst>
              <a:ext uri="{FF2B5EF4-FFF2-40B4-BE49-F238E27FC236}">
                <a16:creationId xmlns:a16="http://schemas.microsoft.com/office/drawing/2014/main" id="{06A02545-480D-4E7B-9346-BAF45A820D19}"/>
              </a:ext>
            </a:extLst>
          </p:cNvPr>
          <p:cNvSpPr>
            <a:spLocks noGrp="1"/>
          </p:cNvSpPr>
          <p:nvPr>
            <p:ph type="sldNum" sz="quarter" idx="15"/>
          </p:nvPr>
        </p:nvSpPr>
        <p:spPr/>
        <p:txBody>
          <a:bodyPr/>
          <a:lstStyle/>
          <a:p>
            <a:fld id="{7C371504-33D9-B044-8C50-620C44A06CB1}" type="slidenum">
              <a:rPr lang="en-US" smtClean="0"/>
              <a:pPr/>
              <a:t>‹#›</a:t>
            </a:fld>
            <a:endParaRPr lang="en-US" dirty="0"/>
          </a:p>
        </p:txBody>
      </p:sp>
      <p:pic>
        <p:nvPicPr>
          <p:cNvPr id="10" name="Picture 9">
            <a:extLst>
              <a:ext uri="{FF2B5EF4-FFF2-40B4-BE49-F238E27FC236}">
                <a16:creationId xmlns:a16="http://schemas.microsoft.com/office/drawing/2014/main" id="{8535EE8B-95EA-4038-994D-5F9FD147E460}"/>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tretch>
            <a:fillRect/>
          </a:stretch>
        </p:blipFill>
        <p:spPr>
          <a:xfrm>
            <a:off x="6096000" y="0"/>
            <a:ext cx="6096000" cy="6857999"/>
          </a:xfrm>
          <a:prstGeom prst="rect">
            <a:avLst/>
          </a:prstGeom>
        </p:spPr>
      </p:pic>
      <p:pic>
        <p:nvPicPr>
          <p:cNvPr id="14" name="Picture 13">
            <a:extLst>
              <a:ext uri="{FF2B5EF4-FFF2-40B4-BE49-F238E27FC236}">
                <a16:creationId xmlns:a16="http://schemas.microsoft.com/office/drawing/2014/main" id="{B85AD46E-6202-4D45-AEE6-9E3FC06948D3}"/>
              </a:ext>
            </a:extLst>
          </p:cNvPr>
          <p:cNvPicPr>
            <a:picLocks noChangeAspect="1"/>
          </p:cNvPicPr>
          <p:nvPr userDrawn="1"/>
        </p:nvPicPr>
        <p:blipFill>
          <a:blip r:embed="rId3"/>
          <a:stretch>
            <a:fillRect/>
          </a:stretch>
        </p:blipFill>
        <p:spPr>
          <a:xfrm>
            <a:off x="11437197" y="6356350"/>
            <a:ext cx="501650" cy="501650"/>
          </a:xfrm>
          <a:prstGeom prst="rect">
            <a:avLst/>
          </a:prstGeom>
        </p:spPr>
      </p:pic>
    </p:spTree>
    <p:extLst>
      <p:ext uri="{BB962C8B-B14F-4D97-AF65-F5344CB8AC3E}">
        <p14:creationId xmlns:p14="http://schemas.microsoft.com/office/powerpoint/2010/main" val="3721774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tmplLst>
          <p:tmpl lvl="1">
            <p:tnLst>
              <p:par>
                <p:cT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3" grpId="0" build="p">
        <p:tmplLst>
          <p:tmpl lvl="1">
            <p:tnLst>
              <p:par>
                <p:cTn presetID="10" presetClass="entr" presetSubtype="0" fill="hold" nodeType="withEffect">
                  <p:stCondLst>
                    <p:cond delay="2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Light Thank you ">
    <p:spTree>
      <p:nvGrpSpPr>
        <p:cNvPr id="1" name=""/>
        <p:cNvGrpSpPr/>
        <p:nvPr/>
      </p:nvGrpSpPr>
      <p:grpSpPr>
        <a:xfrm>
          <a:off x="0" y="0"/>
          <a:ext cx="0" cy="0"/>
          <a:chOff x="0" y="0"/>
          <a:chExt cx="0" cy="0"/>
        </a:xfrm>
      </p:grpSpPr>
      <p:pic>
        <p:nvPicPr>
          <p:cNvPr id="17" name="Picture 16" descr="A picture containing building, clothing&#10;&#10;Description automatically generated">
            <a:extLst>
              <a:ext uri="{FF2B5EF4-FFF2-40B4-BE49-F238E27FC236}">
                <a16:creationId xmlns:a16="http://schemas.microsoft.com/office/drawing/2014/main" id="{B16600C8-A851-494D-A5DF-470343F874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0" y="0"/>
            <a:ext cx="6096000" cy="6858000"/>
          </a:xfrm>
          <a:prstGeom prst="rect">
            <a:avLst/>
          </a:prstGeom>
        </p:spPr>
      </p:pic>
      <p:sp>
        <p:nvSpPr>
          <p:cNvPr id="18" name="Picture Placeholder 4">
            <a:extLst>
              <a:ext uri="{FF2B5EF4-FFF2-40B4-BE49-F238E27FC236}">
                <a16:creationId xmlns:a16="http://schemas.microsoft.com/office/drawing/2014/main" id="{2A2E959E-F30E-F643-947E-CE66F05DD800}"/>
              </a:ext>
            </a:extLst>
          </p:cNvPr>
          <p:cNvSpPr>
            <a:spLocks noGrp="1"/>
          </p:cNvSpPr>
          <p:nvPr>
            <p:ph type="pic" sz="quarter" idx="10"/>
          </p:nvPr>
        </p:nvSpPr>
        <p:spPr>
          <a:xfrm>
            <a:off x="6096000" y="0"/>
            <a:ext cx="6096000" cy="6858000"/>
          </a:xfrm>
        </p:spPr>
        <p:txBody>
          <a:bodyPr/>
          <a:lstStyle/>
          <a:p>
            <a:r>
              <a:rPr lang="en-US"/>
              <a:t>Click icon to add picture</a:t>
            </a:r>
          </a:p>
        </p:txBody>
      </p:sp>
      <p:sp>
        <p:nvSpPr>
          <p:cNvPr id="19" name="Text Placeholder 26">
            <a:extLst>
              <a:ext uri="{FF2B5EF4-FFF2-40B4-BE49-F238E27FC236}">
                <a16:creationId xmlns:a16="http://schemas.microsoft.com/office/drawing/2014/main" id="{2AFE612B-3DB1-C64D-BD3B-51ECDB8CE46C}"/>
              </a:ext>
            </a:extLst>
          </p:cNvPr>
          <p:cNvSpPr>
            <a:spLocks noGrp="1"/>
          </p:cNvSpPr>
          <p:nvPr>
            <p:ph type="body" sz="quarter" idx="13" hasCustomPrompt="1"/>
          </p:nvPr>
        </p:nvSpPr>
        <p:spPr>
          <a:xfrm>
            <a:off x="768095" y="2346183"/>
            <a:ext cx="4257726" cy="2242890"/>
          </a:xfrm>
        </p:spPr>
        <p:txBody>
          <a:bodyPr lIns="0" anchor="ctr">
            <a:noAutofit/>
          </a:bodyPr>
          <a:lstStyle>
            <a:lvl1pPr algn="l" fontAlgn="t">
              <a:lnSpc>
                <a:spcPct val="100000"/>
              </a:lnSpc>
              <a:spcBef>
                <a:spcPts val="0"/>
              </a:spcBef>
              <a:defRPr sz="4000" b="0" i="0">
                <a:solidFill>
                  <a:srgbClr val="4E3629"/>
                </a:solidFill>
                <a:latin typeface="Georgia" panose="02040502050405020303" pitchFamily="18" charset="0"/>
                <a:cs typeface="Oracle Sans" panose="020B0503020204020204" pitchFamily="34" charset="0"/>
              </a:defRPr>
            </a:lvl1pPr>
          </a:lstStyle>
          <a:p>
            <a:pPr lvl="0"/>
            <a:r>
              <a:rPr lang="en-US" dirty="0"/>
              <a:t>Thank you</a:t>
            </a:r>
          </a:p>
        </p:txBody>
      </p:sp>
      <p:sp>
        <p:nvSpPr>
          <p:cNvPr id="20" name="Text Placeholder 26">
            <a:extLst>
              <a:ext uri="{FF2B5EF4-FFF2-40B4-BE49-F238E27FC236}">
                <a16:creationId xmlns:a16="http://schemas.microsoft.com/office/drawing/2014/main" id="{7F794D52-5437-F64A-97D5-34BE49EA9B32}"/>
              </a:ext>
            </a:extLst>
          </p:cNvPr>
          <p:cNvSpPr>
            <a:spLocks noGrp="1"/>
          </p:cNvSpPr>
          <p:nvPr>
            <p:ph type="body" sz="quarter" idx="14" hasCustomPrompt="1"/>
          </p:nvPr>
        </p:nvSpPr>
        <p:spPr>
          <a:xfrm>
            <a:off x="768095" y="5239646"/>
            <a:ext cx="4257726" cy="249346"/>
          </a:xfrm>
        </p:spPr>
        <p:txBody>
          <a:bodyPr lIns="0">
            <a:noAutofit/>
          </a:bodyPr>
          <a:lstStyle>
            <a:lvl1pPr algn="l" fontAlgn="t">
              <a:lnSpc>
                <a:spcPct val="100000"/>
              </a:lnSpc>
              <a:spcBef>
                <a:spcPts val="0"/>
              </a:spcBef>
              <a:defRPr sz="1400" b="1" i="0">
                <a:latin typeface="Oracle Sans" panose="020B0503020204020204" pitchFamily="34" charset="0"/>
                <a:cs typeface="Oracle Sans" panose="020B0503020204020204" pitchFamily="34" charset="0"/>
              </a:defRPr>
            </a:lvl1pPr>
          </a:lstStyle>
          <a:p>
            <a:pPr lvl="0"/>
            <a:r>
              <a:rPr lang="en-US" dirty="0"/>
              <a:t>Lorem ipsum</a:t>
            </a:r>
          </a:p>
        </p:txBody>
      </p:sp>
      <p:sp>
        <p:nvSpPr>
          <p:cNvPr id="21" name="Text Placeholder 26">
            <a:extLst>
              <a:ext uri="{FF2B5EF4-FFF2-40B4-BE49-F238E27FC236}">
                <a16:creationId xmlns:a16="http://schemas.microsoft.com/office/drawing/2014/main" id="{1975E737-A6D5-0E4E-AA04-5FECD0BE9683}"/>
              </a:ext>
            </a:extLst>
          </p:cNvPr>
          <p:cNvSpPr>
            <a:spLocks noGrp="1"/>
          </p:cNvSpPr>
          <p:nvPr>
            <p:ph type="body" sz="quarter" idx="12"/>
          </p:nvPr>
        </p:nvSpPr>
        <p:spPr>
          <a:xfrm>
            <a:off x="768095" y="5564669"/>
            <a:ext cx="4257726" cy="528567"/>
          </a:xfrm>
        </p:spPr>
        <p:txBody>
          <a:bodyPr lIns="0">
            <a:noAutofit/>
          </a:bodyPr>
          <a:lstStyle>
            <a:lvl1pPr algn="l" fontAlgn="t">
              <a:lnSpc>
                <a:spcPct val="100000"/>
              </a:lnSpc>
              <a:spcBef>
                <a:spcPts val="0"/>
              </a:spcBef>
              <a:defRPr sz="1400"/>
            </a:lvl1pPr>
          </a:lstStyle>
          <a:p>
            <a:pPr lvl="0"/>
            <a:r>
              <a:rPr lang="en-US"/>
              <a:t>Edit Master text styles</a:t>
            </a:r>
          </a:p>
        </p:txBody>
      </p:sp>
      <p:sp>
        <p:nvSpPr>
          <p:cNvPr id="22" name="Rectangle 21">
            <a:extLst>
              <a:ext uri="{FF2B5EF4-FFF2-40B4-BE49-F238E27FC236}">
                <a16:creationId xmlns:a16="http://schemas.microsoft.com/office/drawing/2014/main" id="{CECAD913-B3D1-D145-A54B-58496F5971A5}"/>
              </a:ext>
            </a:extLst>
          </p:cNvPr>
          <p:cNvSpPr/>
          <p:nvPr userDrawn="1"/>
        </p:nvSpPr>
        <p:spPr>
          <a:xfrm>
            <a:off x="768096" y="4829530"/>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EF0904C-A879-D843-B633-25611F0A9B7E}"/>
              </a:ext>
            </a:extLst>
          </p:cNvPr>
          <p:cNvPicPr>
            <a:picLocks noChangeAspect="1"/>
          </p:cNvPicPr>
          <p:nvPr userDrawn="1"/>
        </p:nvPicPr>
        <p:blipFill>
          <a:blip r:embed="rId3"/>
          <a:stretch>
            <a:fillRect/>
          </a:stretch>
        </p:blipFill>
        <p:spPr>
          <a:xfrm>
            <a:off x="11437197" y="6356350"/>
            <a:ext cx="501650" cy="501650"/>
          </a:xfrm>
          <a:prstGeom prst="rect">
            <a:avLst/>
          </a:prstGeom>
        </p:spPr>
      </p:pic>
      <p:sp>
        <p:nvSpPr>
          <p:cNvPr id="2" name="Footer Placeholder 1">
            <a:extLst>
              <a:ext uri="{FF2B5EF4-FFF2-40B4-BE49-F238E27FC236}">
                <a16:creationId xmlns:a16="http://schemas.microsoft.com/office/drawing/2014/main" id="{C8411D17-F083-41F6-918B-798D71F778A1}"/>
              </a:ext>
            </a:extLst>
          </p:cNvPr>
          <p:cNvSpPr>
            <a:spLocks noGrp="1"/>
          </p:cNvSpPr>
          <p:nvPr>
            <p:ph type="ftr" sz="quarter" idx="15"/>
          </p:nvPr>
        </p:nvSpPr>
        <p:spPr/>
        <p:txBody>
          <a:bodyPr/>
          <a:lstStyle/>
          <a:p>
            <a:r>
              <a:rPr lang="en-US"/>
              <a:t>Confidential – © 2019 Oracle Internal/Restricted/Highly Restricted</a:t>
            </a:r>
            <a:endParaRPr lang="en-US" dirty="0"/>
          </a:p>
        </p:txBody>
      </p:sp>
      <p:sp>
        <p:nvSpPr>
          <p:cNvPr id="3" name="Slide Number Placeholder 2">
            <a:extLst>
              <a:ext uri="{FF2B5EF4-FFF2-40B4-BE49-F238E27FC236}">
                <a16:creationId xmlns:a16="http://schemas.microsoft.com/office/drawing/2014/main" id="{EC0E5B1C-BBF2-49B4-9888-69F0DADBBD74}"/>
              </a:ext>
            </a:extLst>
          </p:cNvPr>
          <p:cNvSpPr>
            <a:spLocks noGrp="1"/>
          </p:cNvSpPr>
          <p:nvPr>
            <p:ph type="sldNum" sz="quarter" idx="16"/>
          </p:nvPr>
        </p:nvSpPr>
        <p:spPr/>
        <p:txBody>
          <a:bodyPr/>
          <a:lstStyle/>
          <a:p>
            <a:fld id="{7C371504-33D9-B044-8C50-620C44A06CB1}" type="slidenum">
              <a:rPr lang="en-US" smtClean="0"/>
              <a:pPr/>
              <a:t>‹#›</a:t>
            </a:fld>
            <a:endParaRPr lang="en-US" dirty="0"/>
          </a:p>
        </p:txBody>
      </p:sp>
    </p:spTree>
    <p:extLst>
      <p:ext uri="{BB962C8B-B14F-4D97-AF65-F5344CB8AC3E}">
        <p14:creationId xmlns:p14="http://schemas.microsoft.com/office/powerpoint/2010/main" val="131917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Light Thank you 2">
    <p:bg>
      <p:bgPr>
        <a:solidFill>
          <a:srgbClr val="723E49"/>
        </a:solidFill>
        <a:effectLst/>
      </p:bgPr>
    </p:bg>
    <p:spTree>
      <p:nvGrpSpPr>
        <p:cNvPr id="1" name=""/>
        <p:cNvGrpSpPr/>
        <p:nvPr/>
      </p:nvGrpSpPr>
      <p:grpSpPr>
        <a:xfrm>
          <a:off x="0" y="0"/>
          <a:ext cx="0" cy="0"/>
          <a:chOff x="0" y="0"/>
          <a:chExt cx="0" cy="0"/>
        </a:xfrm>
      </p:grpSpPr>
      <p:sp>
        <p:nvSpPr>
          <p:cNvPr id="13" name="Picture Placeholder 4">
            <a:extLst>
              <a:ext uri="{FF2B5EF4-FFF2-40B4-BE49-F238E27FC236}">
                <a16:creationId xmlns:a16="http://schemas.microsoft.com/office/drawing/2014/main" id="{7E9993A3-6C44-3E43-901B-8B5EA2ACF64B}"/>
              </a:ext>
            </a:extLst>
          </p:cNvPr>
          <p:cNvSpPr>
            <a:spLocks noGrp="1"/>
          </p:cNvSpPr>
          <p:nvPr>
            <p:ph type="pic" sz="quarter" idx="10"/>
          </p:nvPr>
        </p:nvSpPr>
        <p:spPr>
          <a:xfrm>
            <a:off x="6096000" y="0"/>
            <a:ext cx="6096000" cy="6858000"/>
          </a:xfrm>
        </p:spPr>
        <p:txBody>
          <a:bodyPr/>
          <a:lstStyle/>
          <a:p>
            <a:r>
              <a:rPr lang="en-US"/>
              <a:t>Click icon to add picture</a:t>
            </a:r>
          </a:p>
        </p:txBody>
      </p:sp>
      <p:pic>
        <p:nvPicPr>
          <p:cNvPr id="11" name="Picture 10">
            <a:extLst>
              <a:ext uri="{FF2B5EF4-FFF2-40B4-BE49-F238E27FC236}">
                <a16:creationId xmlns:a16="http://schemas.microsoft.com/office/drawing/2014/main" id="{E9A101D4-18B6-9A46-8025-E830A44D3C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0" y="0"/>
            <a:ext cx="6096000" cy="6858000"/>
          </a:xfrm>
          <a:prstGeom prst="rect">
            <a:avLst/>
          </a:prstGeom>
        </p:spPr>
      </p:pic>
      <p:sp>
        <p:nvSpPr>
          <p:cNvPr id="12" name="Text Placeholder 26">
            <a:extLst>
              <a:ext uri="{FF2B5EF4-FFF2-40B4-BE49-F238E27FC236}">
                <a16:creationId xmlns:a16="http://schemas.microsoft.com/office/drawing/2014/main" id="{CD757BAF-41C4-7642-A4DE-49E96BDAD730}"/>
              </a:ext>
            </a:extLst>
          </p:cNvPr>
          <p:cNvSpPr>
            <a:spLocks noGrp="1"/>
          </p:cNvSpPr>
          <p:nvPr>
            <p:ph type="body" sz="quarter" idx="13" hasCustomPrompt="1"/>
          </p:nvPr>
        </p:nvSpPr>
        <p:spPr>
          <a:xfrm>
            <a:off x="768095" y="2346183"/>
            <a:ext cx="4257726" cy="2242890"/>
          </a:xfrm>
        </p:spPr>
        <p:txBody>
          <a:bodyPr lIns="0" anchor="ctr">
            <a:noAutofit/>
          </a:bodyPr>
          <a:lstStyle>
            <a:lvl1pPr algn="l" fontAlgn="t">
              <a:lnSpc>
                <a:spcPct val="100000"/>
              </a:lnSpc>
              <a:spcBef>
                <a:spcPts val="0"/>
              </a:spcBef>
              <a:defRPr sz="4000" b="0" i="0">
                <a:solidFill>
                  <a:schemeClr val="bg1"/>
                </a:solidFill>
                <a:latin typeface="Georgia" panose="02040502050405020303" pitchFamily="18" charset="0"/>
                <a:cs typeface="Oracle Sans" panose="020B0503020204020204" pitchFamily="34" charset="0"/>
              </a:defRPr>
            </a:lvl1pPr>
          </a:lstStyle>
          <a:p>
            <a:pPr lvl="0"/>
            <a:r>
              <a:rPr lang="en-US" dirty="0"/>
              <a:t>Thank you</a:t>
            </a:r>
          </a:p>
        </p:txBody>
      </p:sp>
      <p:sp>
        <p:nvSpPr>
          <p:cNvPr id="15" name="Text Placeholder 26">
            <a:extLst>
              <a:ext uri="{FF2B5EF4-FFF2-40B4-BE49-F238E27FC236}">
                <a16:creationId xmlns:a16="http://schemas.microsoft.com/office/drawing/2014/main" id="{63FD2FE0-050F-8C48-9CCE-7426577AFA98}"/>
              </a:ext>
            </a:extLst>
          </p:cNvPr>
          <p:cNvSpPr>
            <a:spLocks noGrp="1"/>
          </p:cNvSpPr>
          <p:nvPr>
            <p:ph type="body" sz="quarter" idx="14" hasCustomPrompt="1"/>
          </p:nvPr>
        </p:nvSpPr>
        <p:spPr>
          <a:xfrm>
            <a:off x="768095" y="5239646"/>
            <a:ext cx="4257726" cy="249346"/>
          </a:xfrm>
        </p:spPr>
        <p:txBody>
          <a:bodyPr lIns="0">
            <a:noAutofit/>
          </a:bodyPr>
          <a:lstStyle>
            <a:lvl1pPr algn="l" fontAlgn="t">
              <a:lnSpc>
                <a:spcPct val="100000"/>
              </a:lnSpc>
              <a:spcBef>
                <a:spcPts val="0"/>
              </a:spcBef>
              <a:defRPr sz="1400" b="1" i="0">
                <a:solidFill>
                  <a:schemeClr val="bg1"/>
                </a:solidFill>
                <a:latin typeface="Oracle Sans" panose="020B0503020204020204" pitchFamily="34" charset="0"/>
                <a:cs typeface="Oracle Sans" panose="020B0503020204020204" pitchFamily="34" charset="0"/>
              </a:defRPr>
            </a:lvl1pPr>
          </a:lstStyle>
          <a:p>
            <a:pPr lvl="0"/>
            <a:r>
              <a:rPr lang="en-US" dirty="0"/>
              <a:t>Lorem ipsum</a:t>
            </a:r>
          </a:p>
        </p:txBody>
      </p:sp>
      <p:sp>
        <p:nvSpPr>
          <p:cNvPr id="16" name="Text Placeholder 26">
            <a:extLst>
              <a:ext uri="{FF2B5EF4-FFF2-40B4-BE49-F238E27FC236}">
                <a16:creationId xmlns:a16="http://schemas.microsoft.com/office/drawing/2014/main" id="{9B9976F2-AC01-0B48-8E64-DD931422FA00}"/>
              </a:ext>
            </a:extLst>
          </p:cNvPr>
          <p:cNvSpPr>
            <a:spLocks noGrp="1"/>
          </p:cNvSpPr>
          <p:nvPr>
            <p:ph type="body" sz="quarter" idx="12"/>
          </p:nvPr>
        </p:nvSpPr>
        <p:spPr>
          <a:xfrm>
            <a:off x="768095" y="5564669"/>
            <a:ext cx="4257726" cy="528567"/>
          </a:xfrm>
        </p:spPr>
        <p:txBody>
          <a:bodyPr lIns="0">
            <a:noAutofit/>
          </a:bodyPr>
          <a:lstStyle>
            <a:lvl1pPr algn="l" fontAlgn="t">
              <a:lnSpc>
                <a:spcPct val="100000"/>
              </a:lnSpc>
              <a:spcBef>
                <a:spcPts val="0"/>
              </a:spcBef>
              <a:defRPr sz="1400">
                <a:solidFill>
                  <a:schemeClr val="bg1"/>
                </a:solidFill>
              </a:defRPr>
            </a:lvl1pPr>
          </a:lstStyle>
          <a:p>
            <a:pPr lvl="0"/>
            <a:r>
              <a:rPr lang="en-US"/>
              <a:t>Edit Master text styles</a:t>
            </a:r>
          </a:p>
        </p:txBody>
      </p:sp>
      <p:sp>
        <p:nvSpPr>
          <p:cNvPr id="17" name="Rectangle 16">
            <a:extLst>
              <a:ext uri="{FF2B5EF4-FFF2-40B4-BE49-F238E27FC236}">
                <a16:creationId xmlns:a16="http://schemas.microsoft.com/office/drawing/2014/main" id="{76E9DA60-A8F5-5C46-87BD-583E2F3FB50A}"/>
              </a:ext>
            </a:extLst>
          </p:cNvPr>
          <p:cNvSpPr/>
          <p:nvPr userDrawn="1"/>
        </p:nvSpPr>
        <p:spPr>
          <a:xfrm>
            <a:off x="768096" y="4829530"/>
            <a:ext cx="310896" cy="36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icture Placeholder 4">
            <a:extLst>
              <a:ext uri="{FF2B5EF4-FFF2-40B4-BE49-F238E27FC236}">
                <a16:creationId xmlns:a16="http://schemas.microsoft.com/office/drawing/2014/main" id="{8DA1F36F-A66E-2744-9B9A-0F241EF7D8EF}"/>
              </a:ext>
            </a:extLst>
          </p:cNvPr>
          <p:cNvSpPr>
            <a:spLocks noGrp="1"/>
          </p:cNvSpPr>
          <p:nvPr>
            <p:ph type="pic" sz="quarter" idx="16"/>
          </p:nvPr>
        </p:nvSpPr>
        <p:spPr>
          <a:xfrm>
            <a:off x="6096000" y="-786"/>
            <a:ext cx="6096000" cy="6858000"/>
          </a:xfrm>
        </p:spPr>
        <p:txBody>
          <a:bodyPr/>
          <a:lstStyle/>
          <a:p>
            <a:r>
              <a:rPr lang="en-US"/>
              <a:t>Click icon to add picture</a:t>
            </a:r>
            <a:endParaRPr lang="en-US" dirty="0"/>
          </a:p>
        </p:txBody>
      </p:sp>
      <p:pic>
        <p:nvPicPr>
          <p:cNvPr id="18" name="Picture 17">
            <a:extLst>
              <a:ext uri="{FF2B5EF4-FFF2-40B4-BE49-F238E27FC236}">
                <a16:creationId xmlns:a16="http://schemas.microsoft.com/office/drawing/2014/main" id="{CD5DCFC1-0F99-EB42-9252-693A872EE5B4}"/>
              </a:ext>
            </a:extLst>
          </p:cNvPr>
          <p:cNvPicPr>
            <a:picLocks noChangeAspect="1"/>
          </p:cNvPicPr>
          <p:nvPr userDrawn="1"/>
        </p:nvPicPr>
        <p:blipFill>
          <a:blip r:embed="rId3"/>
          <a:stretch>
            <a:fillRect/>
          </a:stretch>
        </p:blipFill>
        <p:spPr>
          <a:xfrm>
            <a:off x="11437197" y="6356350"/>
            <a:ext cx="501650" cy="501650"/>
          </a:xfrm>
          <a:prstGeom prst="rect">
            <a:avLst/>
          </a:prstGeom>
        </p:spPr>
      </p:pic>
      <p:sp>
        <p:nvSpPr>
          <p:cNvPr id="2" name="Footer Placeholder 1">
            <a:extLst>
              <a:ext uri="{FF2B5EF4-FFF2-40B4-BE49-F238E27FC236}">
                <a16:creationId xmlns:a16="http://schemas.microsoft.com/office/drawing/2014/main" id="{F727DC7F-5A5A-4C5E-9803-014AD28FF471}"/>
              </a:ext>
            </a:extLst>
          </p:cNvPr>
          <p:cNvSpPr>
            <a:spLocks noGrp="1"/>
          </p:cNvSpPr>
          <p:nvPr>
            <p:ph type="ftr" sz="quarter" idx="17"/>
          </p:nvPr>
        </p:nvSpPr>
        <p:spPr/>
        <p:txBody>
          <a:bodyPr/>
          <a:lstStyle>
            <a:lvl1pPr>
              <a:defRPr>
                <a:solidFill>
                  <a:schemeClr val="tx1">
                    <a:lumMod val="60000"/>
                    <a:lumOff val="40000"/>
                  </a:schemeClr>
                </a:solidFill>
              </a:defRPr>
            </a:lvl1pPr>
          </a:lstStyle>
          <a:p>
            <a:r>
              <a:rPr lang="en-US"/>
              <a:t>Confidential – © 2019 Oracle Internal/Restricted/Highly Restricted</a:t>
            </a:r>
            <a:endParaRPr lang="en-US" dirty="0"/>
          </a:p>
        </p:txBody>
      </p:sp>
      <p:sp>
        <p:nvSpPr>
          <p:cNvPr id="3" name="Slide Number Placeholder 2">
            <a:extLst>
              <a:ext uri="{FF2B5EF4-FFF2-40B4-BE49-F238E27FC236}">
                <a16:creationId xmlns:a16="http://schemas.microsoft.com/office/drawing/2014/main" id="{0FF94833-4AC2-476E-A6DE-A03E7A4DDD8E}"/>
              </a:ext>
            </a:extLst>
          </p:cNvPr>
          <p:cNvSpPr>
            <a:spLocks noGrp="1"/>
          </p:cNvSpPr>
          <p:nvPr>
            <p:ph type="sldNum" sz="quarter" idx="18"/>
          </p:nvPr>
        </p:nvSpPr>
        <p:spPr/>
        <p:txBody>
          <a:bodyPr/>
          <a:lstStyle>
            <a:lvl1pPr>
              <a:defRPr>
                <a:solidFill>
                  <a:schemeClr val="tx1">
                    <a:lumMod val="60000"/>
                    <a:lumOff val="40000"/>
                  </a:schemeClr>
                </a:solidFill>
              </a:defRPr>
            </a:lvl1pPr>
          </a:lstStyle>
          <a:p>
            <a:fld id="{7C371504-33D9-B044-8C50-620C44A06CB1}" type="slidenum">
              <a:rPr lang="en-US" smtClean="0"/>
              <a:pPr/>
              <a:t>‹#›</a:t>
            </a:fld>
            <a:endParaRPr lang="en-US" dirty="0"/>
          </a:p>
        </p:txBody>
      </p:sp>
    </p:spTree>
    <p:extLst>
      <p:ext uri="{BB962C8B-B14F-4D97-AF65-F5344CB8AC3E}">
        <p14:creationId xmlns:p14="http://schemas.microsoft.com/office/powerpoint/2010/main" val="532442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Program 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Date Placeholder 3"/>
          <p:cNvSpPr>
            <a:spLocks noGrp="1"/>
          </p:cNvSpPr>
          <p:nvPr>
            <p:ph type="dt" sz="half" idx="10"/>
          </p:nvPr>
        </p:nvSpPr>
        <p:spPr/>
        <p:txBody>
          <a:bodyPr/>
          <a:lstStyle/>
          <a:p>
            <a:fld id="{7583D12E-2E5D-4FF1-B34E-8FE64F0E614C}" type="datetime1">
              <a:rPr lang="en-US" smtClean="0"/>
              <a:t>9/22/2022</a:t>
            </a:fld>
            <a:endParaRPr/>
          </a:p>
        </p:txBody>
      </p:sp>
      <p:sp>
        <p:nvSpPr>
          <p:cNvPr id="5" name="Footer Placeholder 4"/>
          <p:cNvSpPr>
            <a:spLocks noGrp="1"/>
          </p:cNvSpPr>
          <p:nvPr>
            <p:ph type="ftr" sz="quarter" idx="11"/>
          </p:nvPr>
        </p:nvSpPr>
        <p:spPr/>
        <p:txBody>
          <a:bodyPr/>
          <a:lstStyle/>
          <a:p>
            <a:r>
              <a:rPr lang="en-US"/>
              <a:t>Confidential – Oracle Internal</a:t>
            </a:r>
            <a:endParaRPr/>
          </a:p>
        </p:txBody>
      </p:sp>
      <p:sp>
        <p:nvSpPr>
          <p:cNvPr id="6" name="Slide Number Placeholder 5"/>
          <p:cNvSpPr>
            <a:spLocks noGrp="1"/>
          </p:cNvSpPr>
          <p:nvPr>
            <p:ph type="sldNum" sz="quarter" idx="12"/>
          </p:nvPr>
        </p:nvSpPr>
        <p:spPr/>
        <p:txBody>
          <a:bodyPr/>
          <a:lstStyle/>
          <a:p>
            <a:fld id="{C51EAA63-D034-42AE-91FA-B13B9518C7BE}" type="slidenum">
              <a:rPr/>
              <a:t>‹#›</a:t>
            </a:fld>
            <a:endParaRPr/>
          </a:p>
        </p:txBody>
      </p:sp>
      <p:sp>
        <p:nvSpPr>
          <p:cNvPr id="8" name="Text Placeholder 7"/>
          <p:cNvSpPr>
            <a:spLocks noGrp="1"/>
          </p:cNvSpPr>
          <p:nvPr>
            <p:ph type="body" sz="quarter" idx="13"/>
          </p:nvPr>
        </p:nvSpPr>
        <p:spPr>
          <a:xfrm>
            <a:off x="2796659" y="1981199"/>
            <a:ext cx="8863390" cy="3962401"/>
          </a:xfrm>
        </p:spPr>
        <p:txBody>
          <a:bodyPr>
            <a:noAutofit/>
          </a:bodyPr>
          <a:lstStyle>
            <a:lvl1pPr marL="1588" indent="0">
              <a:spcBef>
                <a:spcPts val="2400"/>
              </a:spcBef>
              <a:buNone/>
              <a:defRPr sz="2800"/>
            </a:lvl1pPr>
            <a:lvl2pPr marL="1588" indent="0">
              <a:spcBef>
                <a:spcPts val="2400"/>
              </a:spcBef>
              <a:buNone/>
              <a:defRPr sz="2800"/>
            </a:lvl2pPr>
            <a:lvl3pPr marL="1588" indent="0">
              <a:spcBef>
                <a:spcPts val="2400"/>
              </a:spcBef>
              <a:buNone/>
              <a:defRPr sz="2800"/>
            </a:lvl3pPr>
            <a:lvl4pPr marL="1588" indent="0">
              <a:spcBef>
                <a:spcPts val="2400"/>
              </a:spcBef>
              <a:buNone/>
              <a:defRPr sz="2800"/>
            </a:lvl4pPr>
            <a:lvl5pPr marL="1588" indent="0">
              <a:spcBef>
                <a:spcPts val="2400"/>
              </a:spcBef>
              <a:buNone/>
              <a:defRPr sz="2800"/>
            </a:lvl5pPr>
            <a:lvl6pPr marL="1588" indent="0">
              <a:spcBef>
                <a:spcPts val="2400"/>
              </a:spcBef>
              <a:buNone/>
              <a:defRPr sz="2800"/>
            </a:lvl6pPr>
            <a:lvl7pPr marL="1588" indent="0">
              <a:spcBef>
                <a:spcPts val="2400"/>
              </a:spcBef>
              <a:buNone/>
              <a:defRPr sz="2800"/>
            </a:lvl7pPr>
            <a:lvl8pPr marL="1588" indent="0">
              <a:spcBef>
                <a:spcPts val="2400"/>
              </a:spcBef>
              <a:buNone/>
              <a:defRPr sz="2800"/>
            </a:lvl8pPr>
            <a:lvl9pPr marL="1588" indent="0">
              <a:spcBef>
                <a:spcPts val="2400"/>
              </a:spcBef>
              <a:buNone/>
              <a:defRPr sz="2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4215031224"/>
      </p:ext>
    </p:extLst>
  </p:cSld>
  <p:clrMapOvr>
    <a:masterClrMapping/>
  </p:clrMapOvr>
  <p:transition>
    <p:pull/>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Graphic-Only Section Header-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1952" y="2600324"/>
            <a:ext cx="11128098" cy="1371600"/>
          </a:xfrm>
        </p:spPr>
        <p:txBody>
          <a:bodyPr anchor="b"/>
          <a:lstStyle>
            <a:lvl1pPr algn="l">
              <a:lnSpc>
                <a:spcPct val="80000"/>
              </a:lnSpc>
              <a:defRPr sz="4800" b="0" cap="none"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531952" y="4038598"/>
            <a:ext cx="11128098" cy="914400"/>
          </a:xfrm>
        </p:spPr>
        <p:txBody>
          <a:bodyPr anchor="t">
            <a:noAutofit/>
          </a:bodyPr>
          <a:lstStyle>
            <a:lvl1pPr marL="0" indent="0">
              <a:spcBef>
                <a:spcPts val="0"/>
              </a:spcBef>
              <a:buNone/>
              <a:defRPr sz="2400" b="1">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8AFF56D-DCD1-5F4C-8975-2055884EE921}"/>
              </a:ext>
            </a:extLst>
          </p:cNvPr>
          <p:cNvSpPr>
            <a:spLocks noGrp="1"/>
          </p:cNvSpPr>
          <p:nvPr>
            <p:ph type="dt" sz="half" idx="10"/>
          </p:nvPr>
        </p:nvSpPr>
        <p:spPr/>
        <p:txBody>
          <a:bodyPr/>
          <a:lstStyle/>
          <a:p>
            <a:fld id="{95D41B28-4743-4267-ACE0-BC128160FB71}" type="datetime1">
              <a:rPr lang="en-US" smtClean="0"/>
              <a:t>9/22/2022</a:t>
            </a:fld>
            <a:endParaRPr lang="en-US" dirty="0"/>
          </a:p>
        </p:txBody>
      </p:sp>
      <p:sp>
        <p:nvSpPr>
          <p:cNvPr id="5" name="Footer Placeholder 4">
            <a:extLst>
              <a:ext uri="{FF2B5EF4-FFF2-40B4-BE49-F238E27FC236}">
                <a16:creationId xmlns:a16="http://schemas.microsoft.com/office/drawing/2014/main" id="{ADE3C2AD-241A-8B4D-9D94-940C02EF2845}"/>
              </a:ext>
            </a:extLst>
          </p:cNvPr>
          <p:cNvSpPr>
            <a:spLocks noGrp="1"/>
          </p:cNvSpPr>
          <p:nvPr>
            <p:ph type="ftr" sz="quarter" idx="11"/>
          </p:nvPr>
        </p:nvSpPr>
        <p:spPr/>
        <p:txBody>
          <a:bodyPr/>
          <a:lstStyle/>
          <a:p>
            <a:r>
              <a:rPr lang="en-US"/>
              <a:t>Confidential – Oracle Internal</a:t>
            </a:r>
            <a:endParaRPr lang="en-US" dirty="0"/>
          </a:p>
        </p:txBody>
      </p:sp>
      <p:sp>
        <p:nvSpPr>
          <p:cNvPr id="6" name="Slide Number Placeholder 5">
            <a:extLst>
              <a:ext uri="{FF2B5EF4-FFF2-40B4-BE49-F238E27FC236}">
                <a16:creationId xmlns:a16="http://schemas.microsoft.com/office/drawing/2014/main" id="{FE58B911-8077-6B44-9E91-CC90E2F4819A}"/>
              </a:ext>
            </a:extLst>
          </p:cNvPr>
          <p:cNvSpPr>
            <a:spLocks noGrp="1"/>
          </p:cNvSpPr>
          <p:nvPr>
            <p:ph type="sldNum" sz="quarter" idx="12"/>
          </p:nvPr>
        </p:nvSpPr>
        <p:spPr/>
        <p:txBody>
          <a:bodyPr/>
          <a:lstStyle/>
          <a:p>
            <a:fld id="{C51EAA63-D034-42AE-91FA-B13B9518C7BE}" type="slidenum">
              <a:rPr lang="en-US" smtClean="0"/>
              <a:pPr/>
              <a:t>‹#›</a:t>
            </a:fld>
            <a:endParaRPr lang="en-US" dirty="0"/>
          </a:p>
        </p:txBody>
      </p:sp>
    </p:spTree>
    <p:extLst>
      <p:ext uri="{BB962C8B-B14F-4D97-AF65-F5344CB8AC3E}">
        <p14:creationId xmlns:p14="http://schemas.microsoft.com/office/powerpoint/2010/main" val="273346288"/>
      </p:ext>
    </p:extLst>
  </p:cSld>
  <p:clrMapOvr>
    <a:masterClrMapping/>
  </p:clrMapOvr>
  <p:transition>
    <p:pull/>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Three Pictures with Captions">
    <p:spTree>
      <p:nvGrpSpPr>
        <p:cNvPr id="1" name=""/>
        <p:cNvGrpSpPr/>
        <p:nvPr/>
      </p:nvGrpSpPr>
      <p:grpSpPr>
        <a:xfrm>
          <a:off x="0" y="0"/>
          <a:ext cx="0" cy="0"/>
          <a:chOff x="0" y="0"/>
          <a:chExt cx="0" cy="0"/>
        </a:xfrm>
      </p:grpSpPr>
      <p:cxnSp>
        <p:nvCxnSpPr>
          <p:cNvPr id="11" name="Straight Connector 10"/>
          <p:cNvCxnSpPr/>
          <p:nvPr/>
        </p:nvCxnSpPr>
        <p:spPr bwMode="ltGray">
          <a:xfrm>
            <a:off x="4190504"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ltGray">
          <a:xfrm>
            <a:off x="8001497"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8" name="Title 7"/>
          <p:cNvSpPr>
            <a:spLocks noGrp="1"/>
          </p:cNvSpPr>
          <p:nvPr>
            <p:ph type="title"/>
          </p:nvPr>
        </p:nvSpPr>
        <p:spPr/>
        <p:txBody>
          <a:bodyPr>
            <a:noAutofit/>
          </a:bodyPr>
          <a:lstStyle/>
          <a:p>
            <a:r>
              <a:rPr lang="en-US"/>
              <a:t>Click to edit Master title style</a:t>
            </a:r>
            <a:endParaRPr dirty="0"/>
          </a:p>
        </p:txBody>
      </p:sp>
      <p:sp>
        <p:nvSpPr>
          <p:cNvPr id="3" name="Picture Placeholder 2" descr="Three 4-color photos can be included here"/>
          <p:cNvSpPr>
            <a:spLocks noGrp="1"/>
          </p:cNvSpPr>
          <p:nvPr>
            <p:ph type="pic" idx="1"/>
          </p:nvPr>
        </p:nvSpPr>
        <p:spPr bwMode="gray">
          <a:xfrm>
            <a:off x="531953" y="1524000"/>
            <a:ext cx="3475625" cy="3048000"/>
          </a:xfrm>
          <a:solidFill>
            <a:schemeClr val="bg2"/>
          </a:solidFill>
        </p:spPr>
        <p:txBody>
          <a:bodyPr tIns="182496" rtlCol="0">
            <a:noAutofit/>
          </a:bodyPr>
          <a:lstStyle>
            <a:lvl1pPr marL="0" indent="0" algn="ctr">
              <a:buNone/>
              <a:defRPr sz="2400"/>
            </a:lvl1pPr>
            <a:lvl2pPr marL="456241" indent="0">
              <a:buNone/>
              <a:defRPr sz="2800"/>
            </a:lvl2pPr>
            <a:lvl3pPr marL="912576" indent="0">
              <a:buNone/>
              <a:defRPr sz="2400"/>
            </a:lvl3pPr>
            <a:lvl4pPr marL="1368851" indent="0">
              <a:buNone/>
              <a:defRPr sz="2000"/>
            </a:lvl4pPr>
            <a:lvl5pPr marL="1825153" indent="0">
              <a:buNone/>
              <a:defRPr sz="2000"/>
            </a:lvl5pPr>
            <a:lvl6pPr marL="2281399" indent="0">
              <a:buNone/>
              <a:defRPr sz="2000"/>
            </a:lvl6pPr>
            <a:lvl7pPr marL="2737719" indent="0">
              <a:buNone/>
              <a:defRPr sz="2000"/>
            </a:lvl7pPr>
            <a:lvl8pPr marL="3194001" indent="0">
              <a:buNone/>
              <a:defRPr sz="2000"/>
            </a:lvl8pPr>
            <a:lvl9pPr marL="3650302" indent="0">
              <a:buNone/>
              <a:defRPr sz="2000"/>
            </a:lvl9pPr>
          </a:lstStyle>
          <a:p>
            <a:pPr lvl="0"/>
            <a:r>
              <a:rPr lang="en-US" noProof="0"/>
              <a:t>Click icon to add picture</a:t>
            </a:r>
            <a:endParaRPr noProof="0" dirty="0"/>
          </a:p>
        </p:txBody>
      </p:sp>
      <p:sp>
        <p:nvSpPr>
          <p:cNvPr id="4" name="Text Placeholder 3"/>
          <p:cNvSpPr>
            <a:spLocks noGrp="1"/>
          </p:cNvSpPr>
          <p:nvPr>
            <p:ph type="body" sz="half" idx="2"/>
          </p:nvPr>
        </p:nvSpPr>
        <p:spPr>
          <a:xfrm>
            <a:off x="531953" y="4701399"/>
            <a:ext cx="3475625" cy="1242204"/>
          </a:xfrm>
        </p:spPr>
        <p:txBody>
          <a:bodyPr>
            <a:noAutofit/>
          </a:bodyPr>
          <a:lstStyle>
            <a:lvl1pPr marL="0" indent="0">
              <a:buNone/>
              <a:defRPr sz="1900"/>
            </a:lvl1pPr>
            <a:lvl2pPr marL="456241" indent="0">
              <a:buNone/>
              <a:defRPr sz="1200"/>
            </a:lvl2pPr>
            <a:lvl3pPr marL="912576" indent="0">
              <a:buNone/>
              <a:defRPr sz="1100"/>
            </a:lvl3pPr>
            <a:lvl4pPr marL="1368851" indent="0">
              <a:buNone/>
              <a:defRPr sz="900"/>
            </a:lvl4pPr>
            <a:lvl5pPr marL="1825153" indent="0">
              <a:buNone/>
              <a:defRPr sz="900"/>
            </a:lvl5pPr>
            <a:lvl6pPr marL="2281399" indent="0">
              <a:buNone/>
              <a:defRPr sz="900"/>
            </a:lvl6pPr>
            <a:lvl7pPr marL="2737719" indent="0">
              <a:buNone/>
              <a:defRPr sz="900"/>
            </a:lvl7pPr>
            <a:lvl8pPr marL="3194001" indent="0">
              <a:buNone/>
              <a:defRPr sz="900"/>
            </a:lvl8pPr>
            <a:lvl9pPr marL="3650302" indent="0">
              <a:buNone/>
              <a:defRPr sz="900"/>
            </a:lvl9pPr>
          </a:lstStyle>
          <a:p>
            <a:pPr lvl="0"/>
            <a:r>
              <a:rPr lang="en-US"/>
              <a:t>Click to edit Master text styles</a:t>
            </a:r>
          </a:p>
        </p:txBody>
      </p:sp>
      <p:sp>
        <p:nvSpPr>
          <p:cNvPr id="9" name="Picture Placeholder 2"/>
          <p:cNvSpPr>
            <a:spLocks noGrp="1"/>
          </p:cNvSpPr>
          <p:nvPr>
            <p:ph type="pic" idx="13"/>
          </p:nvPr>
        </p:nvSpPr>
        <p:spPr bwMode="gray">
          <a:xfrm>
            <a:off x="4358190" y="1524000"/>
            <a:ext cx="3475625" cy="3048000"/>
          </a:xfrm>
          <a:solidFill>
            <a:schemeClr val="bg2"/>
          </a:solidFill>
        </p:spPr>
        <p:txBody>
          <a:bodyPr tIns="182496" rtlCol="0">
            <a:noAutofit/>
          </a:bodyPr>
          <a:lstStyle>
            <a:lvl1pPr marL="0" indent="0" algn="ctr">
              <a:buNone/>
              <a:defRPr sz="2400"/>
            </a:lvl1pPr>
            <a:lvl2pPr marL="456241" indent="0">
              <a:buNone/>
              <a:defRPr sz="2800"/>
            </a:lvl2pPr>
            <a:lvl3pPr marL="912576" indent="0">
              <a:buNone/>
              <a:defRPr sz="2400"/>
            </a:lvl3pPr>
            <a:lvl4pPr marL="1368851" indent="0">
              <a:buNone/>
              <a:defRPr sz="2000"/>
            </a:lvl4pPr>
            <a:lvl5pPr marL="1825153" indent="0">
              <a:buNone/>
              <a:defRPr sz="2000"/>
            </a:lvl5pPr>
            <a:lvl6pPr marL="2281399" indent="0">
              <a:buNone/>
              <a:defRPr sz="2000"/>
            </a:lvl6pPr>
            <a:lvl7pPr marL="2737719" indent="0">
              <a:buNone/>
              <a:defRPr sz="2000"/>
            </a:lvl7pPr>
            <a:lvl8pPr marL="3194001" indent="0">
              <a:buNone/>
              <a:defRPr sz="2000"/>
            </a:lvl8pPr>
            <a:lvl9pPr marL="3650302" indent="0">
              <a:buNone/>
              <a:defRPr sz="2000"/>
            </a:lvl9pPr>
          </a:lstStyle>
          <a:p>
            <a:pPr lvl="0"/>
            <a:r>
              <a:rPr lang="en-US" noProof="0"/>
              <a:t>Click icon to add picture</a:t>
            </a:r>
            <a:endParaRPr noProof="0" dirty="0"/>
          </a:p>
        </p:txBody>
      </p:sp>
      <p:sp>
        <p:nvSpPr>
          <p:cNvPr id="10" name="Text Placeholder 3"/>
          <p:cNvSpPr>
            <a:spLocks noGrp="1"/>
          </p:cNvSpPr>
          <p:nvPr>
            <p:ph type="body" sz="half" idx="14"/>
          </p:nvPr>
        </p:nvSpPr>
        <p:spPr>
          <a:xfrm>
            <a:off x="4358190" y="4701399"/>
            <a:ext cx="3475625" cy="1242204"/>
          </a:xfrm>
        </p:spPr>
        <p:txBody>
          <a:bodyPr>
            <a:noAutofit/>
          </a:bodyPr>
          <a:lstStyle>
            <a:lvl1pPr marL="0" indent="0">
              <a:buNone/>
              <a:defRPr sz="1900"/>
            </a:lvl1pPr>
            <a:lvl2pPr marL="456241" indent="0">
              <a:buNone/>
              <a:defRPr sz="1200"/>
            </a:lvl2pPr>
            <a:lvl3pPr marL="912576" indent="0">
              <a:buNone/>
              <a:defRPr sz="1100"/>
            </a:lvl3pPr>
            <a:lvl4pPr marL="1368851" indent="0">
              <a:buNone/>
              <a:defRPr sz="900"/>
            </a:lvl4pPr>
            <a:lvl5pPr marL="1825153" indent="0">
              <a:buNone/>
              <a:defRPr sz="900"/>
            </a:lvl5pPr>
            <a:lvl6pPr marL="2281399" indent="0">
              <a:buNone/>
              <a:defRPr sz="900"/>
            </a:lvl6pPr>
            <a:lvl7pPr marL="2737719" indent="0">
              <a:buNone/>
              <a:defRPr sz="900"/>
            </a:lvl7pPr>
            <a:lvl8pPr marL="3194001" indent="0">
              <a:buNone/>
              <a:defRPr sz="900"/>
            </a:lvl8pPr>
            <a:lvl9pPr marL="3650302" indent="0">
              <a:buNone/>
              <a:defRPr sz="900"/>
            </a:lvl9pPr>
          </a:lstStyle>
          <a:p>
            <a:pPr lvl="0"/>
            <a:r>
              <a:rPr lang="en-US"/>
              <a:t>Click to edit Master text styles</a:t>
            </a:r>
          </a:p>
        </p:txBody>
      </p:sp>
      <p:sp>
        <p:nvSpPr>
          <p:cNvPr id="13" name="Picture Placeholder 2"/>
          <p:cNvSpPr>
            <a:spLocks noGrp="1"/>
          </p:cNvSpPr>
          <p:nvPr>
            <p:ph type="pic" idx="15"/>
          </p:nvPr>
        </p:nvSpPr>
        <p:spPr bwMode="gray">
          <a:xfrm>
            <a:off x="8184423" y="1524000"/>
            <a:ext cx="3475625" cy="3048000"/>
          </a:xfrm>
          <a:solidFill>
            <a:schemeClr val="bg2"/>
          </a:solidFill>
        </p:spPr>
        <p:txBody>
          <a:bodyPr tIns="182496" rtlCol="0">
            <a:noAutofit/>
          </a:bodyPr>
          <a:lstStyle>
            <a:lvl1pPr marL="0" indent="0" algn="ctr">
              <a:buNone/>
              <a:defRPr sz="2400"/>
            </a:lvl1pPr>
            <a:lvl2pPr marL="456241" indent="0">
              <a:buNone/>
              <a:defRPr sz="2800"/>
            </a:lvl2pPr>
            <a:lvl3pPr marL="912576" indent="0">
              <a:buNone/>
              <a:defRPr sz="2400"/>
            </a:lvl3pPr>
            <a:lvl4pPr marL="1368851" indent="0">
              <a:buNone/>
              <a:defRPr sz="2000"/>
            </a:lvl4pPr>
            <a:lvl5pPr marL="1825153" indent="0">
              <a:buNone/>
              <a:defRPr sz="2000"/>
            </a:lvl5pPr>
            <a:lvl6pPr marL="2281399" indent="0">
              <a:buNone/>
              <a:defRPr sz="2000"/>
            </a:lvl6pPr>
            <a:lvl7pPr marL="2737719" indent="0">
              <a:buNone/>
              <a:defRPr sz="2000"/>
            </a:lvl7pPr>
            <a:lvl8pPr marL="3194001" indent="0">
              <a:buNone/>
              <a:defRPr sz="2000"/>
            </a:lvl8pPr>
            <a:lvl9pPr marL="3650302" indent="0">
              <a:buNone/>
              <a:defRPr sz="2000"/>
            </a:lvl9pPr>
          </a:lstStyle>
          <a:p>
            <a:pPr lvl="0"/>
            <a:r>
              <a:rPr lang="en-US" noProof="0"/>
              <a:t>Click icon to add picture</a:t>
            </a:r>
            <a:endParaRPr noProof="0" dirty="0"/>
          </a:p>
        </p:txBody>
      </p:sp>
      <p:sp>
        <p:nvSpPr>
          <p:cNvPr id="14" name="Text Placeholder 3"/>
          <p:cNvSpPr>
            <a:spLocks noGrp="1"/>
          </p:cNvSpPr>
          <p:nvPr>
            <p:ph type="body" sz="half" idx="16"/>
          </p:nvPr>
        </p:nvSpPr>
        <p:spPr>
          <a:xfrm>
            <a:off x="8184423" y="4701399"/>
            <a:ext cx="3475625" cy="1242204"/>
          </a:xfrm>
        </p:spPr>
        <p:txBody>
          <a:bodyPr>
            <a:noAutofit/>
          </a:bodyPr>
          <a:lstStyle>
            <a:lvl1pPr marL="0" indent="0">
              <a:buNone/>
              <a:defRPr sz="1900"/>
            </a:lvl1pPr>
            <a:lvl2pPr marL="456241" indent="0">
              <a:buNone/>
              <a:defRPr sz="1200"/>
            </a:lvl2pPr>
            <a:lvl3pPr marL="912576" indent="0">
              <a:buNone/>
              <a:defRPr sz="1100"/>
            </a:lvl3pPr>
            <a:lvl4pPr marL="1368851" indent="0">
              <a:buNone/>
              <a:defRPr sz="900"/>
            </a:lvl4pPr>
            <a:lvl5pPr marL="1825153" indent="0">
              <a:buNone/>
              <a:defRPr sz="900"/>
            </a:lvl5pPr>
            <a:lvl6pPr marL="2281399" indent="0">
              <a:buNone/>
              <a:defRPr sz="900"/>
            </a:lvl6pPr>
            <a:lvl7pPr marL="2737719" indent="0">
              <a:buNone/>
              <a:defRPr sz="900"/>
            </a:lvl7pPr>
            <a:lvl8pPr marL="3194001" indent="0">
              <a:buNone/>
              <a:defRPr sz="900"/>
            </a:lvl8pPr>
            <a:lvl9pPr marL="3650302" indent="0">
              <a:buNone/>
              <a:defRPr sz="900"/>
            </a:lvl9pPr>
          </a:lstStyle>
          <a:p>
            <a:pPr lvl="0"/>
            <a:r>
              <a:rPr lang="en-US"/>
              <a:t>Click to edit Master text styles</a:t>
            </a:r>
          </a:p>
        </p:txBody>
      </p:sp>
      <p:sp>
        <p:nvSpPr>
          <p:cNvPr id="15" name="Date Placeholder 4"/>
          <p:cNvSpPr>
            <a:spLocks noGrp="1"/>
          </p:cNvSpPr>
          <p:nvPr>
            <p:ph type="dt" sz="half" idx="17"/>
          </p:nvPr>
        </p:nvSpPr>
        <p:spPr/>
        <p:txBody>
          <a:bodyPr/>
          <a:lstStyle>
            <a:lvl1pPr>
              <a:defRPr/>
            </a:lvl1pPr>
          </a:lstStyle>
          <a:p>
            <a:pPr>
              <a:defRPr/>
            </a:pPr>
            <a:fld id="{E60CBAA2-F5C1-4E9A-8142-17B51B1A6625}" type="datetime1">
              <a:rPr lang="en-US" smtClean="0"/>
              <a:t>9/22/2022</a:t>
            </a:fld>
            <a:endParaRPr lang="en-US"/>
          </a:p>
        </p:txBody>
      </p:sp>
      <p:sp>
        <p:nvSpPr>
          <p:cNvPr id="16" name="Footer Placeholder 5"/>
          <p:cNvSpPr>
            <a:spLocks noGrp="1"/>
          </p:cNvSpPr>
          <p:nvPr>
            <p:ph type="ftr" sz="quarter" idx="18"/>
          </p:nvPr>
        </p:nvSpPr>
        <p:spPr/>
        <p:txBody>
          <a:bodyPr/>
          <a:lstStyle>
            <a:lvl1pPr>
              <a:defRPr/>
            </a:lvl1pPr>
          </a:lstStyle>
          <a:p>
            <a:pPr>
              <a:defRPr/>
            </a:pPr>
            <a:r>
              <a:rPr lang="en-US"/>
              <a:t>Confidential – Oracle Internal</a:t>
            </a:r>
          </a:p>
        </p:txBody>
      </p:sp>
      <p:sp>
        <p:nvSpPr>
          <p:cNvPr id="17" name="Slide Number Placeholder 6"/>
          <p:cNvSpPr>
            <a:spLocks noGrp="1"/>
          </p:cNvSpPr>
          <p:nvPr>
            <p:ph type="sldNum" sz="quarter" idx="19"/>
          </p:nvPr>
        </p:nvSpPr>
        <p:spPr/>
        <p:txBody>
          <a:bodyPr/>
          <a:lstStyle>
            <a:lvl1pPr>
              <a:defRPr/>
            </a:lvl1pPr>
          </a:lstStyle>
          <a:p>
            <a:fld id="{100C0E9A-B681-405E-97C5-658D18055FA6}" type="slidenum">
              <a:rPr lang="en-US" altLang="en-US"/>
              <a:pPr/>
              <a:t>‹#›</a:t>
            </a:fld>
            <a:endParaRPr lang="en-US" altLang="en-US"/>
          </a:p>
        </p:txBody>
      </p:sp>
    </p:spTree>
    <p:extLst>
      <p:ext uri="{BB962C8B-B14F-4D97-AF65-F5344CB8AC3E}">
        <p14:creationId xmlns:p14="http://schemas.microsoft.com/office/powerpoint/2010/main" val="3614138644"/>
      </p:ext>
    </p:extLst>
  </p:cSld>
  <p:clrMapOvr>
    <a:masterClrMapping/>
  </p:clrMapOvr>
  <p:transition>
    <p:pull/>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Three Content">
    <p:spTree>
      <p:nvGrpSpPr>
        <p:cNvPr id="1" name=""/>
        <p:cNvGrpSpPr/>
        <p:nvPr/>
      </p:nvGrpSpPr>
      <p:grpSpPr>
        <a:xfrm>
          <a:off x="0" y="0"/>
          <a:ext cx="0" cy="0"/>
          <a:chOff x="0" y="0"/>
          <a:chExt cx="0" cy="0"/>
        </a:xfrm>
      </p:grpSpPr>
      <p:cxnSp>
        <p:nvCxnSpPr>
          <p:cNvPr id="6" name="Straight Connector 5"/>
          <p:cNvCxnSpPr/>
          <p:nvPr/>
        </p:nvCxnSpPr>
        <p:spPr bwMode="ltGray">
          <a:xfrm>
            <a:off x="4190504"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ltGray">
          <a:xfrm>
            <a:off x="8001497" y="1524000"/>
            <a:ext cx="0" cy="44196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11" name="Title 10"/>
          <p:cNvSpPr>
            <a:spLocks noGrp="1"/>
          </p:cNvSpPr>
          <p:nvPr>
            <p:ph type="title"/>
          </p:nvPr>
        </p:nvSpPr>
        <p:spPr/>
        <p:txBody>
          <a:bodyPr>
            <a:noAutofit/>
          </a:bodyPr>
          <a:lstStyle/>
          <a:p>
            <a:r>
              <a:rPr lang="en-US"/>
              <a:t>Click to edit Master title style</a:t>
            </a:r>
            <a:endParaRPr dirty="0"/>
          </a:p>
        </p:txBody>
      </p:sp>
      <p:sp>
        <p:nvSpPr>
          <p:cNvPr id="3" name="Content Placeholder 2"/>
          <p:cNvSpPr>
            <a:spLocks noGrp="1"/>
          </p:cNvSpPr>
          <p:nvPr>
            <p:ph sz="half" idx="1"/>
          </p:nvPr>
        </p:nvSpPr>
        <p:spPr>
          <a:xfrm>
            <a:off x="531953" y="1524001"/>
            <a:ext cx="3475625" cy="4419600"/>
          </a:xfrm>
        </p:spPr>
        <p:txBody>
          <a:bodyPr>
            <a:noAutofit/>
          </a:bodyPr>
          <a:lstStyle>
            <a:lvl1pPr>
              <a:defRPr sz="2400"/>
            </a:lvl1pPr>
            <a:lvl2pPr>
              <a:defRPr sz="2000"/>
            </a:lvl2pPr>
            <a:lvl3pPr>
              <a:defRPr sz="1900"/>
            </a:lvl3pPr>
            <a:lvl4pPr>
              <a:defRPr sz="16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358190" y="1524001"/>
            <a:ext cx="3475625" cy="4419600"/>
          </a:xfrm>
        </p:spPr>
        <p:txBody>
          <a:bodyPr>
            <a:noAutofit/>
          </a:bodyPr>
          <a:lstStyle>
            <a:lvl1pPr>
              <a:defRPr sz="2400"/>
            </a:lvl1pPr>
            <a:lvl2pPr>
              <a:defRPr sz="2000"/>
            </a:lvl2pPr>
            <a:lvl3pPr>
              <a:defRPr sz="1900"/>
            </a:lvl3pPr>
            <a:lvl4pPr>
              <a:defRPr sz="16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p:cNvSpPr>
            <a:spLocks noGrp="1"/>
          </p:cNvSpPr>
          <p:nvPr>
            <p:ph sz="half" idx="13"/>
          </p:nvPr>
        </p:nvSpPr>
        <p:spPr>
          <a:xfrm>
            <a:off x="8184423" y="1524001"/>
            <a:ext cx="3475625" cy="4419600"/>
          </a:xfrm>
        </p:spPr>
        <p:txBody>
          <a:bodyPr>
            <a:noAutofit/>
          </a:bodyPr>
          <a:lstStyle>
            <a:lvl1pPr>
              <a:defRPr sz="2400"/>
            </a:lvl1pPr>
            <a:lvl2pPr>
              <a:defRPr sz="2000"/>
            </a:lvl2pPr>
            <a:lvl3pPr>
              <a:defRPr sz="1900"/>
            </a:lvl3pPr>
            <a:lvl4pPr>
              <a:defRPr sz="16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4"/>
          <p:cNvSpPr>
            <a:spLocks noGrp="1"/>
          </p:cNvSpPr>
          <p:nvPr>
            <p:ph type="dt" sz="half" idx="14"/>
          </p:nvPr>
        </p:nvSpPr>
        <p:spPr/>
        <p:txBody>
          <a:bodyPr/>
          <a:lstStyle>
            <a:lvl1pPr defTabSz="914400" fontAlgn="base">
              <a:spcBef>
                <a:spcPct val="0"/>
              </a:spcBef>
              <a:spcAft>
                <a:spcPct val="0"/>
              </a:spcAft>
              <a:defRPr/>
            </a:lvl1pPr>
          </a:lstStyle>
          <a:p>
            <a:pPr>
              <a:defRPr/>
            </a:pPr>
            <a:fld id="{68E9D51D-1EE8-4890-8C7A-EA2495E0C51D}" type="datetime1">
              <a:rPr lang="en-US" smtClean="0"/>
              <a:t>9/22/2022</a:t>
            </a:fld>
            <a:endParaRPr lang="en-US"/>
          </a:p>
        </p:txBody>
      </p:sp>
      <p:sp>
        <p:nvSpPr>
          <p:cNvPr id="10" name="Footer Placeholder 5"/>
          <p:cNvSpPr>
            <a:spLocks noGrp="1"/>
          </p:cNvSpPr>
          <p:nvPr>
            <p:ph type="ftr" sz="quarter" idx="15"/>
          </p:nvPr>
        </p:nvSpPr>
        <p:spPr/>
        <p:txBody>
          <a:bodyPr/>
          <a:lstStyle>
            <a:lvl1pPr defTabSz="914400" fontAlgn="base">
              <a:spcBef>
                <a:spcPct val="0"/>
              </a:spcBef>
              <a:spcAft>
                <a:spcPct val="0"/>
              </a:spcAft>
              <a:defRPr/>
            </a:lvl1pPr>
          </a:lstStyle>
          <a:p>
            <a:pPr>
              <a:defRPr/>
            </a:pPr>
            <a:r>
              <a:rPr lang="en-US"/>
              <a:t>Confidential – Oracle Internal</a:t>
            </a:r>
          </a:p>
        </p:txBody>
      </p:sp>
      <p:sp>
        <p:nvSpPr>
          <p:cNvPr id="12" name="Slide Number Placeholder 6"/>
          <p:cNvSpPr>
            <a:spLocks noGrp="1"/>
          </p:cNvSpPr>
          <p:nvPr>
            <p:ph type="sldNum" sz="quarter" idx="16"/>
          </p:nvPr>
        </p:nvSpPr>
        <p:spPr/>
        <p:txBody>
          <a:bodyPr/>
          <a:lstStyle>
            <a:lvl1pPr defTabSz="914400">
              <a:defRPr/>
            </a:lvl1pPr>
          </a:lstStyle>
          <a:p>
            <a:fld id="{71EB27BB-080B-4292-BC92-BF08972B5E8E}" type="slidenum">
              <a:rPr lang="en-US" altLang="en-US"/>
              <a:pPr/>
              <a:t>‹#›</a:t>
            </a:fld>
            <a:endParaRPr lang="en-US" altLang="en-US"/>
          </a:p>
        </p:txBody>
      </p:sp>
    </p:spTree>
    <p:extLst>
      <p:ext uri="{BB962C8B-B14F-4D97-AF65-F5344CB8AC3E}">
        <p14:creationId xmlns:p14="http://schemas.microsoft.com/office/powerpoint/2010/main" val="2506761966"/>
      </p:ext>
    </p:extLst>
  </p:cSld>
  <p:clrMapOvr>
    <a:masterClrMapping/>
  </p:clrMapOvr>
  <p:transition>
    <p:pull/>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Title and Subtitle">
    <p:spTree>
      <p:nvGrpSpPr>
        <p:cNvPr id="1" name=""/>
        <p:cNvGrpSpPr/>
        <p:nvPr/>
      </p:nvGrpSpPr>
      <p:grpSpPr>
        <a:xfrm>
          <a:off x="0" y="0"/>
          <a:ext cx="0" cy="0"/>
          <a:chOff x="0" y="0"/>
          <a:chExt cx="0" cy="0"/>
        </a:xfrm>
      </p:grpSpPr>
      <p:sp>
        <p:nvSpPr>
          <p:cNvPr id="6" name="Text Placeholder 12"/>
          <p:cNvSpPr>
            <a:spLocks noGrp="1"/>
          </p:cNvSpPr>
          <p:nvPr>
            <p:ph type="body" sz="quarter" idx="13"/>
          </p:nvPr>
        </p:nvSpPr>
        <p:spPr>
          <a:xfrm>
            <a:off x="531953" y="1373744"/>
            <a:ext cx="11128096" cy="343299"/>
          </a:xfrm>
        </p:spPr>
        <p:txBody>
          <a:bodyPr>
            <a:noAutofit/>
          </a:bodyPr>
          <a:lstStyle>
            <a:lvl1pPr marL="1588" indent="0">
              <a:spcBef>
                <a:spcPts val="0"/>
              </a:spcBef>
              <a:buFontTx/>
              <a:buNone/>
              <a:defRPr sz="2400" b="1"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rPr lang="en-US"/>
              <a:t>Click to edit Master text styles</a:t>
            </a:r>
          </a:p>
        </p:txBody>
      </p:sp>
      <p:sp>
        <p:nvSpPr>
          <p:cNvPr id="7" name="Title 6"/>
          <p:cNvSpPr>
            <a:spLocks noGrp="1"/>
          </p:cNvSpPr>
          <p:nvPr>
            <p:ph type="title"/>
          </p:nvPr>
        </p:nvSpPr>
        <p:spPr/>
        <p:txBody>
          <a:bodyPr/>
          <a:lstStyle/>
          <a:p>
            <a:r>
              <a:rPr lang="en-US"/>
              <a:t>Click to edit Master title style</a:t>
            </a:r>
            <a:endParaRPr dirty="0"/>
          </a:p>
        </p:txBody>
      </p:sp>
      <p:sp>
        <p:nvSpPr>
          <p:cNvPr id="4" name="Date Placeholder 2"/>
          <p:cNvSpPr>
            <a:spLocks noGrp="1"/>
          </p:cNvSpPr>
          <p:nvPr>
            <p:ph type="dt" sz="half" idx="14"/>
          </p:nvPr>
        </p:nvSpPr>
        <p:spPr/>
        <p:txBody>
          <a:bodyPr/>
          <a:lstStyle>
            <a:lvl1pPr eaLnBrk="0" fontAlgn="base" hangingPunct="0">
              <a:spcBef>
                <a:spcPct val="0"/>
              </a:spcBef>
              <a:spcAft>
                <a:spcPct val="0"/>
              </a:spcAft>
              <a:defRPr>
                <a:latin typeface="Arial" pitchFamily="34" charset="0"/>
                <a:cs typeface="Arial" pitchFamily="34" charset="0"/>
              </a:defRPr>
            </a:lvl1pPr>
          </a:lstStyle>
          <a:p>
            <a:pPr>
              <a:defRPr/>
            </a:pPr>
            <a:fld id="{C4A50CD6-B49F-4733-9085-A66974412C9A}" type="datetime1">
              <a:rPr lang="en-US" smtClean="0"/>
              <a:t>9/22/2022</a:t>
            </a:fld>
            <a:endParaRPr dirty="0"/>
          </a:p>
        </p:txBody>
      </p:sp>
      <p:sp>
        <p:nvSpPr>
          <p:cNvPr id="5" name="Footer Placeholder 3"/>
          <p:cNvSpPr>
            <a:spLocks noGrp="1"/>
          </p:cNvSpPr>
          <p:nvPr>
            <p:ph type="ftr" sz="quarter" idx="15"/>
          </p:nvPr>
        </p:nvSpPr>
        <p:spPr/>
        <p:txBody>
          <a:bodyPr/>
          <a:lstStyle>
            <a:lvl1pPr eaLnBrk="0" fontAlgn="base" hangingPunct="0">
              <a:spcBef>
                <a:spcPct val="0"/>
              </a:spcBef>
              <a:spcAft>
                <a:spcPct val="0"/>
              </a:spcAft>
              <a:defRPr>
                <a:latin typeface="Arial" pitchFamily="34" charset="0"/>
                <a:cs typeface="Arial" pitchFamily="34" charset="0"/>
              </a:defRPr>
            </a:lvl1pPr>
          </a:lstStyle>
          <a:p>
            <a:pPr>
              <a:defRPr/>
            </a:pPr>
            <a:r>
              <a:rPr lang="en-US"/>
              <a:t>Confidential – Oracle Internal</a:t>
            </a:r>
            <a:endParaRPr/>
          </a:p>
        </p:txBody>
      </p:sp>
      <p:sp>
        <p:nvSpPr>
          <p:cNvPr id="8" name="Slide Number Placeholder 4"/>
          <p:cNvSpPr>
            <a:spLocks noGrp="1"/>
          </p:cNvSpPr>
          <p:nvPr>
            <p:ph type="sldNum" sz="quarter" idx="16"/>
          </p:nvPr>
        </p:nvSpPr>
        <p:spPr/>
        <p:txBody>
          <a:bodyPr/>
          <a:lstStyle>
            <a:lvl1pPr eaLnBrk="0" hangingPunct="0">
              <a:defRPr>
                <a:latin typeface="Arial" panose="020B0604020202020204" pitchFamily="34" charset="0"/>
              </a:defRPr>
            </a:lvl1pPr>
          </a:lstStyle>
          <a:p>
            <a:fld id="{34298BB6-1CE5-4A79-B515-102286A17A6A}" type="slidenum">
              <a:rPr lang="en-US" altLang="en-US"/>
              <a:pPr/>
              <a:t>‹#›</a:t>
            </a:fld>
            <a:endParaRPr lang="en-US" altLang="en-US"/>
          </a:p>
        </p:txBody>
      </p:sp>
    </p:spTree>
    <p:extLst>
      <p:ext uri="{BB962C8B-B14F-4D97-AF65-F5344CB8AC3E}">
        <p14:creationId xmlns:p14="http://schemas.microsoft.com/office/powerpoint/2010/main" val="3955226430"/>
      </p:ext>
    </p:extLst>
  </p:cSld>
  <p:clrMapOvr>
    <a:masterClrMapping/>
  </p:clrMapOvr>
  <p:transition>
    <p:pull/>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cSld name="Title Slide with Pictur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Rectangle 4" descr="Full slide 4-color photo can be inserted here">
            <a:extLst>
              <a:ext uri="{FF2B5EF4-FFF2-40B4-BE49-F238E27FC236}">
                <a16:creationId xmlns:a16="http://schemas.microsoft.com/office/drawing/2014/main" id="{ED32A4B2-F562-B34B-AB68-452F758FCD81}"/>
              </a:ext>
            </a:extLst>
          </p:cNvPr>
          <p:cNvSpPr/>
          <p:nvPr userDrawn="1"/>
        </p:nvSpPr>
        <p:spPr bwMode="hidden">
          <a:xfrm>
            <a:off x="1" y="0"/>
            <a:ext cx="12192000" cy="6858000"/>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04" tIns="45653" rIns="91304" bIns="45653" anchor="ctr"/>
          <a:lstStyle/>
          <a:p>
            <a:pPr algn="ctr" defTabSz="1217923" fontAlgn="auto">
              <a:spcBef>
                <a:spcPts val="0"/>
              </a:spcBef>
              <a:spcAft>
                <a:spcPts val="0"/>
              </a:spcAft>
              <a:defRPr/>
            </a:pPr>
            <a:endParaRPr sz="2400" dirty="0">
              <a:solidFill>
                <a:srgbClr val="FFFFFF"/>
              </a:solidFill>
            </a:endParaRPr>
          </a:p>
        </p:txBody>
      </p:sp>
      <p:pic>
        <p:nvPicPr>
          <p:cNvPr id="6" name="Oracle red badge logo" descr="Oracle logo in white on red staging background">
            <a:extLst>
              <a:ext uri="{FF2B5EF4-FFF2-40B4-BE49-F238E27FC236}">
                <a16:creationId xmlns:a16="http://schemas.microsoft.com/office/drawing/2014/main" id="{BC3B21FA-5828-6F45-A6F9-111DBD36AE5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ltGray">
          <a:xfrm>
            <a:off x="531952" y="6264276"/>
            <a:ext cx="1622848"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531951" y="739822"/>
            <a:ext cx="8765283" cy="1470025"/>
          </a:xfrm>
        </p:spPr>
        <p:txBody>
          <a:bodyPr/>
          <a:lstStyle>
            <a:lvl1pPr>
              <a:lnSpc>
                <a:spcPct val="80000"/>
              </a:lnSpc>
              <a:defRPr sz="4800"/>
            </a:lvl1pPr>
          </a:lstStyle>
          <a:p>
            <a:r>
              <a:rPr lang="en-US"/>
              <a:t>Click to edit Master title style</a:t>
            </a:r>
            <a:endParaRPr dirty="0"/>
          </a:p>
        </p:txBody>
      </p:sp>
      <p:sp>
        <p:nvSpPr>
          <p:cNvPr id="3" name="Subtitle 2"/>
          <p:cNvSpPr>
            <a:spLocks noGrp="1"/>
          </p:cNvSpPr>
          <p:nvPr>
            <p:ph type="subTitle" idx="1"/>
          </p:nvPr>
        </p:nvSpPr>
        <p:spPr>
          <a:xfrm>
            <a:off x="531902" y="2286000"/>
            <a:ext cx="8766424" cy="914400"/>
          </a:xfrm>
        </p:spPr>
        <p:txBody>
          <a:bodyPr>
            <a:noAutofit/>
          </a:bodyPr>
          <a:lstStyle>
            <a:lvl1pPr marL="0" indent="0" algn="l">
              <a:spcBef>
                <a:spcPts val="0"/>
              </a:spcBef>
              <a:buNone/>
              <a:defRPr sz="2400" b="1">
                <a:solidFill>
                  <a:schemeClr val="tx1"/>
                </a:solidFill>
              </a:defRPr>
            </a:lvl1pPr>
            <a:lvl2pPr marL="456521" indent="0" algn="ctr">
              <a:buNone/>
              <a:defRPr>
                <a:solidFill>
                  <a:schemeClr val="tx1">
                    <a:tint val="75000"/>
                  </a:schemeClr>
                </a:solidFill>
              </a:defRPr>
            </a:lvl2pPr>
            <a:lvl3pPr marL="913108" indent="0" algn="ctr">
              <a:buNone/>
              <a:defRPr>
                <a:solidFill>
                  <a:schemeClr val="tx1">
                    <a:tint val="75000"/>
                  </a:schemeClr>
                </a:solidFill>
              </a:defRPr>
            </a:lvl3pPr>
            <a:lvl4pPr marL="1369654" indent="0" algn="ctr">
              <a:buNone/>
              <a:defRPr>
                <a:solidFill>
                  <a:schemeClr val="tx1">
                    <a:tint val="75000"/>
                  </a:schemeClr>
                </a:solidFill>
              </a:defRPr>
            </a:lvl4pPr>
            <a:lvl5pPr marL="1826216" indent="0" algn="ctr">
              <a:buNone/>
              <a:defRPr>
                <a:solidFill>
                  <a:schemeClr val="tx1">
                    <a:tint val="75000"/>
                  </a:schemeClr>
                </a:solidFill>
              </a:defRPr>
            </a:lvl5pPr>
            <a:lvl6pPr marL="2282740" indent="0" algn="ctr">
              <a:buNone/>
              <a:defRPr>
                <a:solidFill>
                  <a:schemeClr val="tx1">
                    <a:tint val="75000"/>
                  </a:schemeClr>
                </a:solidFill>
              </a:defRPr>
            </a:lvl6pPr>
            <a:lvl7pPr marL="2739315" indent="0" algn="ctr">
              <a:buNone/>
              <a:defRPr>
                <a:solidFill>
                  <a:schemeClr val="tx1">
                    <a:tint val="75000"/>
                  </a:schemeClr>
                </a:solidFill>
              </a:defRPr>
            </a:lvl7pPr>
            <a:lvl8pPr marL="3195867" indent="0" algn="ctr">
              <a:buNone/>
              <a:defRPr>
                <a:solidFill>
                  <a:schemeClr val="tx1">
                    <a:tint val="75000"/>
                  </a:schemeClr>
                </a:solidFill>
              </a:defRPr>
            </a:lvl8pPr>
            <a:lvl9pPr marL="3652431" indent="0" algn="ctr">
              <a:buNone/>
              <a:defRPr>
                <a:solidFill>
                  <a:schemeClr val="tx1">
                    <a:tint val="75000"/>
                  </a:schemeClr>
                </a:solidFill>
              </a:defRPr>
            </a:lvl9pPr>
          </a:lstStyle>
          <a:p>
            <a:r>
              <a:rPr lang="en-US"/>
              <a:t>Click to edit Master subtitle style</a:t>
            </a:r>
            <a:endParaRPr dirty="0"/>
          </a:p>
        </p:txBody>
      </p:sp>
      <p:sp>
        <p:nvSpPr>
          <p:cNvPr id="13" name="Text Placeholder 12"/>
          <p:cNvSpPr>
            <a:spLocks noGrp="1"/>
          </p:cNvSpPr>
          <p:nvPr>
            <p:ph type="body" sz="quarter" idx="13"/>
          </p:nvPr>
        </p:nvSpPr>
        <p:spPr>
          <a:xfrm>
            <a:off x="531951" y="3429453"/>
            <a:ext cx="8765283" cy="2514149"/>
          </a:xfrm>
        </p:spPr>
        <p:txBody>
          <a:bodyPr>
            <a:noAutofit/>
          </a:bodyPr>
          <a:lstStyle>
            <a:lvl1pPr marL="1588" indent="0">
              <a:spcBef>
                <a:spcPts val="0"/>
              </a:spcBef>
              <a:buFontTx/>
              <a:buNone/>
              <a:defRPr sz="2400"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rPr lang="en-US"/>
              <a:t>Click to edit Master text styles</a:t>
            </a:r>
          </a:p>
        </p:txBody>
      </p:sp>
      <p:sp>
        <p:nvSpPr>
          <p:cNvPr id="7" name="Slide Number Placeholder 5">
            <a:extLst>
              <a:ext uri="{FF2B5EF4-FFF2-40B4-BE49-F238E27FC236}">
                <a16:creationId xmlns:a16="http://schemas.microsoft.com/office/drawing/2014/main" id="{F9A0B0AD-B5A5-C04C-A38C-943439D2124C}"/>
              </a:ext>
            </a:extLst>
          </p:cNvPr>
          <p:cNvSpPr>
            <a:spLocks noGrp="1"/>
          </p:cNvSpPr>
          <p:nvPr>
            <p:ph type="sldNum" sz="quarter" idx="14"/>
          </p:nvPr>
        </p:nvSpPr>
        <p:spPr>
          <a:xfrm>
            <a:off x="11278950" y="6934201"/>
            <a:ext cx="381099" cy="182563"/>
          </a:xfrm>
          <a:prstGeom prst="rect">
            <a:avLst/>
          </a:prstGeom>
        </p:spPr>
        <p:txBody>
          <a:bodyPr vert="horz" wrap="square" lIns="91352" tIns="45677" rIns="91352" bIns="45677" numCol="1" anchor="t" anchorCtr="0" compatLnSpc="1">
            <a:prstTxWarp prst="textNoShape">
              <a:avLst/>
            </a:prstTxWarp>
          </a:bodyPr>
          <a:lstStyle>
            <a:lvl1pPr defTabSz="1217613">
              <a:defRPr>
                <a:solidFill>
                  <a:srgbClr val="BDC1C5"/>
                </a:solidFill>
              </a:defRPr>
            </a:lvl1pPr>
          </a:lstStyle>
          <a:p>
            <a:fld id="{A05D8EB0-EBE0-704C-A660-CB10B284099A}" type="slidenum">
              <a:rPr lang="en-US" altLang="en-US"/>
              <a:pPr/>
              <a:t>‹#›</a:t>
            </a:fld>
            <a:endParaRPr lang="en-US" altLang="en-US"/>
          </a:p>
        </p:txBody>
      </p:sp>
    </p:spTree>
    <p:extLst>
      <p:ext uri="{BB962C8B-B14F-4D97-AF65-F5344CB8AC3E}">
        <p14:creationId xmlns:p14="http://schemas.microsoft.com/office/powerpoint/2010/main" val="2816137902"/>
      </p:ext>
    </p:extLst>
  </p:cSld>
  <p:clrMapOvr>
    <a:overrideClrMapping bg1="dk1" tx1="lt1" bg2="dk2" tx2="lt2" accent1="accent1" accent2="accent2" accent3="accent3" accent4="accent4" accent5="accent5" accent6="accent6" hlink="hlink" folHlink="folHlink"/>
  </p:clrMapOvr>
  <p:transition>
    <p:pull/>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cSld name="Graphic-Only Title Slide-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1952" y="739776"/>
            <a:ext cx="11128097" cy="1470025"/>
          </a:xfrm>
        </p:spPr>
        <p:txBody>
          <a:bodyPr/>
          <a:lstStyle>
            <a:lvl1pPr>
              <a:lnSpc>
                <a:spcPct val="80000"/>
              </a:lnSpc>
              <a:defRPr sz="4800"/>
            </a:lvl1pPr>
          </a:lstStyle>
          <a:p>
            <a:r>
              <a:rPr lang="en-US"/>
              <a:t>Click to edit Master title style</a:t>
            </a:r>
            <a:endParaRPr/>
          </a:p>
        </p:txBody>
      </p:sp>
      <p:sp>
        <p:nvSpPr>
          <p:cNvPr id="3" name="Subtitle 2"/>
          <p:cNvSpPr>
            <a:spLocks noGrp="1"/>
          </p:cNvSpPr>
          <p:nvPr>
            <p:ph type="subTitle" idx="1"/>
          </p:nvPr>
        </p:nvSpPr>
        <p:spPr>
          <a:xfrm>
            <a:off x="531902" y="2286000"/>
            <a:ext cx="11129546" cy="914400"/>
          </a:xfrm>
        </p:spPr>
        <p:txBody>
          <a:bodyPr>
            <a:noAutofit/>
          </a:bodyPr>
          <a:lstStyle>
            <a:lvl1pPr marL="0" indent="0" algn="l">
              <a:spcBef>
                <a:spcPts val="0"/>
              </a:spcBef>
              <a:buNone/>
              <a:defRPr sz="24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13" name="Text Placeholder 12"/>
          <p:cNvSpPr>
            <a:spLocks noGrp="1"/>
          </p:cNvSpPr>
          <p:nvPr>
            <p:ph type="body" sz="quarter" idx="13" hasCustomPrompt="1"/>
          </p:nvPr>
        </p:nvSpPr>
        <p:spPr>
          <a:xfrm>
            <a:off x="531952" y="3429452"/>
            <a:ext cx="11128097" cy="2514149"/>
          </a:xfrm>
        </p:spPr>
        <p:txBody>
          <a:bodyPr>
            <a:noAutofit/>
          </a:bodyPr>
          <a:lstStyle>
            <a:lvl1pPr marL="1588" indent="0">
              <a:spcBef>
                <a:spcPts val="0"/>
              </a:spcBef>
              <a:buFontTx/>
              <a:buNone/>
              <a:defRPr sz="2400"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t>Click to add presenter’s name, title, division/business unit/organization and date</a:t>
            </a:r>
          </a:p>
        </p:txBody>
      </p:sp>
      <p:pic>
        <p:nvPicPr>
          <p:cNvPr id="9" name="Picture 8" descr="Oracle logo in white on red staging background" title="Oracle red badge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490" y="6263640"/>
            <a:ext cx="1625561" cy="594360"/>
          </a:xfrm>
          <a:prstGeom prst="rect">
            <a:avLst/>
          </a:prstGeom>
        </p:spPr>
      </p:pic>
      <p:sp>
        <p:nvSpPr>
          <p:cNvPr id="10" name="TextBox 9"/>
          <p:cNvSpPr txBox="1"/>
          <p:nvPr userDrawn="1"/>
        </p:nvSpPr>
        <p:spPr>
          <a:xfrm>
            <a:off x="5378072" y="6556248"/>
            <a:ext cx="3201234" cy="182880"/>
          </a:xfrm>
          <a:prstGeom prst="rect">
            <a:avLst/>
          </a:prstGeom>
          <a:noFill/>
        </p:spPr>
        <p:txBody>
          <a:bodyPr vert="horz" wrap="none" lIns="0" tIns="0" rIns="0" bIns="0" rtlCol="0" anchor="ctr" anchorCtr="0">
            <a:noAutofit/>
          </a:bodyPr>
          <a:lstStyle/>
          <a:p>
            <a:pPr algn="r"/>
            <a:r>
              <a:rPr lang="en-US" sz="850" dirty="0">
                <a:solidFill>
                  <a:schemeClr val="tx1"/>
                </a:solidFill>
              </a:rPr>
              <a:t>Copyright © </a:t>
            </a:r>
            <a:r>
              <a:rPr lang="is-IS" sz="850" dirty="0">
                <a:solidFill>
                  <a:schemeClr val="tx1"/>
                </a:solidFill>
              </a:rPr>
              <a:t>2019</a:t>
            </a:r>
            <a:r>
              <a:rPr lang="en-US" sz="850" dirty="0">
                <a:solidFill>
                  <a:schemeClr val="tx1"/>
                </a:solidFill>
              </a:rPr>
              <a:t>, Oracle and/or its affiliates. All rights reserved.  |</a:t>
            </a:r>
          </a:p>
        </p:txBody>
      </p:sp>
      <p:sp>
        <p:nvSpPr>
          <p:cNvPr id="5" name="Date Placeholder 4">
            <a:extLst>
              <a:ext uri="{FF2B5EF4-FFF2-40B4-BE49-F238E27FC236}">
                <a16:creationId xmlns:a16="http://schemas.microsoft.com/office/drawing/2014/main" id="{0216BD8E-2040-9546-89A0-4C920938EB0D}"/>
              </a:ext>
            </a:extLst>
          </p:cNvPr>
          <p:cNvSpPr>
            <a:spLocks noGrp="1"/>
          </p:cNvSpPr>
          <p:nvPr>
            <p:ph type="dt" sz="half" idx="14"/>
          </p:nvPr>
        </p:nvSpPr>
        <p:spPr/>
        <p:txBody>
          <a:bodyPr/>
          <a:lstStyle/>
          <a:p>
            <a:fld id="{EAC8ECC9-4790-40ED-9FC0-1DC0C4D8B632}" type="datetime1">
              <a:rPr lang="en-US" smtClean="0"/>
              <a:t>9/22/2022</a:t>
            </a:fld>
            <a:endParaRPr lang="en-US" dirty="0"/>
          </a:p>
        </p:txBody>
      </p:sp>
      <p:sp>
        <p:nvSpPr>
          <p:cNvPr id="7" name="Footer Placeholder 6">
            <a:extLst>
              <a:ext uri="{FF2B5EF4-FFF2-40B4-BE49-F238E27FC236}">
                <a16:creationId xmlns:a16="http://schemas.microsoft.com/office/drawing/2014/main" id="{0381274A-F6B2-7547-8BB8-F59793F36CD2}"/>
              </a:ext>
            </a:extLst>
          </p:cNvPr>
          <p:cNvSpPr>
            <a:spLocks noGrp="1"/>
          </p:cNvSpPr>
          <p:nvPr>
            <p:ph type="ftr" sz="quarter" idx="15"/>
          </p:nvPr>
        </p:nvSpPr>
        <p:spPr/>
        <p:txBody>
          <a:bodyPr/>
          <a:lstStyle/>
          <a:p>
            <a:r>
              <a:rPr lang="en-US"/>
              <a:t>Confidential – Oracle Internal</a:t>
            </a:r>
            <a:endParaRPr lang="en-US" dirty="0"/>
          </a:p>
        </p:txBody>
      </p:sp>
      <p:sp>
        <p:nvSpPr>
          <p:cNvPr id="11" name="Slide Number Placeholder 10">
            <a:extLst>
              <a:ext uri="{FF2B5EF4-FFF2-40B4-BE49-F238E27FC236}">
                <a16:creationId xmlns:a16="http://schemas.microsoft.com/office/drawing/2014/main" id="{1DA1432D-3CBE-7F4C-B946-426368D0DEEB}"/>
              </a:ext>
            </a:extLst>
          </p:cNvPr>
          <p:cNvSpPr>
            <a:spLocks noGrp="1"/>
          </p:cNvSpPr>
          <p:nvPr>
            <p:ph type="sldNum" sz="quarter" idx="16"/>
          </p:nvPr>
        </p:nvSpPr>
        <p:spPr/>
        <p:txBody>
          <a:bodyPr/>
          <a:lstStyle/>
          <a:p>
            <a:fld id="{C51EAA63-D034-42AE-91FA-B13B9518C7BE}" type="slidenum">
              <a:rPr lang="en-US" smtClean="0"/>
              <a:pPr/>
              <a:t>‹#›</a:t>
            </a:fld>
            <a:endParaRPr lang="en-US" dirty="0"/>
          </a:p>
        </p:txBody>
      </p:sp>
    </p:spTree>
    <p:extLst>
      <p:ext uri="{BB962C8B-B14F-4D97-AF65-F5344CB8AC3E}">
        <p14:creationId xmlns:p14="http://schemas.microsoft.com/office/powerpoint/2010/main" val="953076164"/>
      </p:ext>
    </p:extLst>
  </p:cSld>
  <p:clrMapOvr>
    <a:overrideClrMapping bg1="dk1" tx1="lt1" bg2="dk2" tx2="lt2" accent1="accent1" accent2="accent2" accent3="accent3" accent4="accent4" accent5="accent5" accent6="accent6" hlink="hlink" folHlink="folHlink"/>
  </p:clrMapOvr>
  <p:transition>
    <p:pull/>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7" name="Footer Placeholder 3">
            <a:extLst>
              <a:ext uri="{FF2B5EF4-FFF2-40B4-BE49-F238E27FC236}">
                <a16:creationId xmlns:a16="http://schemas.microsoft.com/office/drawing/2014/main" id="{029ECE34-4983-894D-BEFD-EA2E2F154829}"/>
              </a:ext>
            </a:extLst>
          </p:cNvPr>
          <p:cNvSpPr>
            <a:spLocks noGrp="1"/>
          </p:cNvSpPr>
          <p:nvPr>
            <p:ph type="ftr" sz="quarter" idx="11"/>
          </p:nvPr>
        </p:nvSpPr>
        <p:spPr>
          <a:xfrm>
            <a:off x="1416763" y="6514977"/>
            <a:ext cx="3792589" cy="365125"/>
          </a:xfrm>
        </p:spPr>
        <p:txBody>
          <a:bodyPr/>
          <a:lstStyle/>
          <a:p>
            <a:r>
              <a:rPr lang="en-US" sz="800" dirty="0"/>
              <a:t>Copyright © 2019 Oracle and/or its affiliates.</a:t>
            </a:r>
          </a:p>
        </p:txBody>
      </p:sp>
      <p:sp>
        <p:nvSpPr>
          <p:cNvPr id="8" name="Slide Number Placeholder 3">
            <a:extLst>
              <a:ext uri="{FF2B5EF4-FFF2-40B4-BE49-F238E27FC236}">
                <a16:creationId xmlns:a16="http://schemas.microsoft.com/office/drawing/2014/main" id="{E353CCC5-BFC5-4D43-A07B-C0D30E5F9D77}"/>
              </a:ext>
            </a:extLst>
          </p:cNvPr>
          <p:cNvSpPr>
            <a:spLocks noGrp="1"/>
          </p:cNvSpPr>
          <p:nvPr>
            <p:ph type="sldNum" sz="quarter" idx="4"/>
          </p:nvPr>
        </p:nvSpPr>
        <p:spPr>
          <a:xfrm>
            <a:off x="838200" y="6507623"/>
            <a:ext cx="578563"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sz="800">
                <a:solidFill>
                  <a:schemeClr val="tx1">
                    <a:tint val="75000"/>
                  </a:schemeClr>
                </a:solidFill>
                <a:latin typeface="Oracle Sans" panose="020B0503020204020204" pitchFamily="34" charset="0"/>
                <a:cs typeface="Oracle Sans" panose="020B0503020204020204" pitchFamily="34" charset="0"/>
              </a:defRPr>
            </a:lvl1pPr>
          </a:lstStyle>
          <a:p>
            <a:fld id="{D440507A-669E-A943-A4A7-E531D638091A}" type="slidenum">
              <a:rPr lang="en-US" smtClean="0">
                <a:solidFill>
                  <a:srgbClr val="4E3629">
                    <a:tint val="75000"/>
                  </a:srgbClr>
                </a:solidFill>
              </a:rPr>
              <a:pPr/>
              <a:t>‹#›</a:t>
            </a:fld>
            <a:endParaRPr lang="en-US" dirty="0">
              <a:solidFill>
                <a:srgbClr val="4E3629">
                  <a:tint val="75000"/>
                </a:srgbClr>
              </a:solidFill>
            </a:endParaRPr>
          </a:p>
        </p:txBody>
      </p:sp>
    </p:spTree>
    <p:extLst>
      <p:ext uri="{BB962C8B-B14F-4D97-AF65-F5344CB8AC3E}">
        <p14:creationId xmlns:p14="http://schemas.microsoft.com/office/powerpoint/2010/main" val="104793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OOW Art Full Lef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E01E5F-891A-1A4D-9623-FEC7F618A7D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6096000" cy="6858000"/>
          </a:xfrm>
          <a:prstGeom prst="rect">
            <a:avLst/>
          </a:prstGeom>
        </p:spPr>
      </p:pic>
      <p:pic>
        <p:nvPicPr>
          <p:cNvPr id="6" name="Picture 5" descr="A close up of an animal&#10;&#10;Description automatically generated">
            <a:extLst>
              <a:ext uri="{FF2B5EF4-FFF2-40B4-BE49-F238E27FC236}">
                <a16:creationId xmlns:a16="http://schemas.microsoft.com/office/drawing/2014/main" id="{0D88796B-8BA6-A048-A94C-A3000E861515}"/>
              </a:ext>
            </a:extLst>
          </p:cNvPr>
          <p:cNvPicPr>
            <a:picLocks noChangeAspect="1"/>
          </p:cNvPicPr>
          <p:nvPr userDrawn="1"/>
        </p:nvPicPr>
        <p:blipFill>
          <a:blip r:embed="rId3" cstate="email">
            <a:alphaModFix amt="30000"/>
            <a:extLst>
              <a:ext uri="{28A0092B-C50C-407E-A947-70E740481C1C}">
                <a14:useLocalDpi xmlns:a14="http://schemas.microsoft.com/office/drawing/2010/main"/>
              </a:ext>
            </a:extLst>
          </a:blip>
          <a:stretch>
            <a:fillRect/>
          </a:stretch>
        </p:blipFill>
        <p:spPr>
          <a:xfrm>
            <a:off x="7490614" y="-471459"/>
            <a:ext cx="7541567" cy="2875222"/>
          </a:xfrm>
          <a:prstGeom prst="rect">
            <a:avLst/>
          </a:prstGeom>
        </p:spPr>
      </p:pic>
      <p:sp>
        <p:nvSpPr>
          <p:cNvPr id="2" name="Title 1">
            <a:extLst>
              <a:ext uri="{FF2B5EF4-FFF2-40B4-BE49-F238E27FC236}">
                <a16:creationId xmlns:a16="http://schemas.microsoft.com/office/drawing/2014/main" id="{607B599F-269A-4E45-BB4E-31A49D2385EB}"/>
              </a:ext>
            </a:extLst>
          </p:cNvPr>
          <p:cNvSpPr>
            <a:spLocks noGrp="1"/>
          </p:cNvSpPr>
          <p:nvPr>
            <p:ph type="title" hasCustomPrompt="1"/>
          </p:nvPr>
        </p:nvSpPr>
        <p:spPr>
          <a:xfrm>
            <a:off x="6624152" y="1371601"/>
            <a:ext cx="4813044" cy="1704942"/>
          </a:xfrm>
        </p:spPr>
        <p:txBody>
          <a:bodyPr vert="horz" lIns="0" tIns="45720" rIns="0" bIns="45720" rtlCol="0" anchor="b">
            <a:normAutofit/>
          </a:bodyPr>
          <a:lstStyle>
            <a:lvl1pPr>
              <a:lnSpc>
                <a:spcPct val="100000"/>
              </a:lnSpc>
              <a:spcBef>
                <a:spcPts val="0"/>
              </a:spcBef>
              <a:defRPr lang="en-US" sz="2400" b="1" i="0" kern="1200" dirty="0">
                <a:solidFill>
                  <a:schemeClr val="tx1"/>
                </a:solidFill>
                <a:latin typeface="Oracle Sans" panose="020B0503020204020204" pitchFamily="34" charset="0"/>
                <a:ea typeface="+mn-ea"/>
                <a:cs typeface="Oracle Sans" panose="020B0503020204020204" pitchFamily="34" charset="0"/>
              </a:defRPr>
            </a:lvl1pPr>
          </a:lstStyle>
          <a:p>
            <a:pPr marL="0" lvl="0" indent="0">
              <a:spcBef>
                <a:spcPts val="1000"/>
              </a:spcBef>
              <a:buFont typeface="Arial" panose="020B0604020202020204" pitchFamily="34" charset="0"/>
            </a:pPr>
            <a:r>
              <a:rPr lang="en-US" dirty="0"/>
              <a:t>Headline</a:t>
            </a:r>
          </a:p>
        </p:txBody>
      </p:sp>
      <p:sp>
        <p:nvSpPr>
          <p:cNvPr id="3" name="Text Placeholder 2">
            <a:extLst>
              <a:ext uri="{FF2B5EF4-FFF2-40B4-BE49-F238E27FC236}">
                <a16:creationId xmlns:a16="http://schemas.microsoft.com/office/drawing/2014/main" id="{FD86EFD9-8225-47A7-9DFF-A350F67E94AA}"/>
              </a:ext>
            </a:extLst>
          </p:cNvPr>
          <p:cNvSpPr>
            <a:spLocks noGrp="1"/>
          </p:cNvSpPr>
          <p:nvPr>
            <p:ph type="body" idx="1" hasCustomPrompt="1"/>
          </p:nvPr>
        </p:nvSpPr>
        <p:spPr>
          <a:xfrm>
            <a:off x="6624151" y="3640704"/>
            <a:ext cx="4813045" cy="2336749"/>
          </a:xfrm>
        </p:spPr>
        <p:txBody>
          <a:bodyPr lIns="0" rIns="0">
            <a:normAutofit/>
          </a:bodyPr>
          <a:lstStyle>
            <a:lvl1pPr marL="0" indent="0">
              <a:lnSpc>
                <a:spcPct val="150000"/>
              </a:lnSpc>
              <a:spcBef>
                <a:spcPts val="0"/>
              </a:spcBef>
              <a:buClr>
                <a:schemeClr val="accent1"/>
              </a:buClr>
              <a:buSzPct val="70000"/>
              <a:buFont typeface="Arial" panose="020B0604020202020204" pitchFamily="34" charset="0"/>
              <a:buNone/>
              <a:tabLst/>
              <a:defRPr lang="en-US" sz="1600" b="0" i="0" kern="1200" dirty="0" smtClean="0">
                <a:solidFill>
                  <a:schemeClr val="tx2"/>
                </a:solidFill>
                <a:latin typeface="Oracle Sans Light" panose="020B0403020204020204" pitchFamily="34" charset="0"/>
                <a:ea typeface="Open Sans Light" panose="020B0306030504020204" pitchFamily="34" charset="0"/>
                <a:cs typeface="Oracle Sans Light" panose="020B04030202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Text</a:t>
            </a:r>
          </a:p>
          <a:p>
            <a:r>
              <a:rPr lang="en-US" dirty="0"/>
              <a:t>Text</a:t>
            </a:r>
          </a:p>
        </p:txBody>
      </p:sp>
      <p:sp>
        <p:nvSpPr>
          <p:cNvPr id="14" name="Rectangle 13">
            <a:extLst>
              <a:ext uri="{FF2B5EF4-FFF2-40B4-BE49-F238E27FC236}">
                <a16:creationId xmlns:a16="http://schemas.microsoft.com/office/drawing/2014/main" id="{05D2C10D-F209-B443-9F3C-0B55EDFF601F}"/>
              </a:ext>
            </a:extLst>
          </p:cNvPr>
          <p:cNvSpPr/>
          <p:nvPr userDrawn="1"/>
        </p:nvSpPr>
        <p:spPr>
          <a:xfrm>
            <a:off x="6617343" y="3424848"/>
            <a:ext cx="310896" cy="3657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a:extLst>
              <a:ext uri="{FF2B5EF4-FFF2-40B4-BE49-F238E27FC236}">
                <a16:creationId xmlns:a16="http://schemas.microsoft.com/office/drawing/2014/main" id="{EFA27A2F-944B-0745-A6B0-B7F1C8B89E98}"/>
              </a:ext>
            </a:extLst>
          </p:cNvPr>
          <p:cNvSpPr>
            <a:spLocks noGrp="1"/>
          </p:cNvSpPr>
          <p:nvPr>
            <p:ph type="pic" sz="quarter" idx="10" hasCustomPrompt="1"/>
          </p:nvPr>
        </p:nvSpPr>
        <p:spPr>
          <a:xfrm>
            <a:off x="0" y="0"/>
            <a:ext cx="6096000" cy="6858000"/>
          </a:xfrm>
        </p:spPr>
        <p:txBody>
          <a:bodyPr/>
          <a:lstStyle>
            <a:lvl1pPr>
              <a:defRPr>
                <a:solidFill>
                  <a:schemeClr val="bg1"/>
                </a:solidFill>
              </a:defRPr>
            </a:lvl1pPr>
          </a:lstStyle>
          <a:p>
            <a:r>
              <a:rPr lang="en-US" dirty="0"/>
              <a:t>Insert Picture Here</a:t>
            </a:r>
          </a:p>
        </p:txBody>
      </p:sp>
      <p:pic>
        <p:nvPicPr>
          <p:cNvPr id="10" name="Picture 9">
            <a:extLst>
              <a:ext uri="{FF2B5EF4-FFF2-40B4-BE49-F238E27FC236}">
                <a16:creationId xmlns:a16="http://schemas.microsoft.com/office/drawing/2014/main" id="{02C79381-CCB6-F94A-8114-2047669C2581}"/>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11437197" y="6356350"/>
            <a:ext cx="501650" cy="501650"/>
          </a:xfrm>
          <a:prstGeom prst="rect">
            <a:avLst/>
          </a:prstGeom>
        </p:spPr>
      </p:pic>
      <p:sp>
        <p:nvSpPr>
          <p:cNvPr id="12" name="Footer Placeholder 5">
            <a:extLst>
              <a:ext uri="{FF2B5EF4-FFF2-40B4-BE49-F238E27FC236}">
                <a16:creationId xmlns:a16="http://schemas.microsoft.com/office/drawing/2014/main" id="{52402995-9D83-421F-BAB6-CE4747731E37}"/>
              </a:ext>
            </a:extLst>
          </p:cNvPr>
          <p:cNvSpPr>
            <a:spLocks noGrp="1"/>
          </p:cNvSpPr>
          <p:nvPr>
            <p:ph type="ftr" sz="quarter" idx="17"/>
          </p:nvPr>
        </p:nvSpPr>
        <p:spPr>
          <a:xfrm>
            <a:off x="7003786" y="6356350"/>
            <a:ext cx="4114800" cy="365125"/>
          </a:xfrm>
        </p:spPr>
        <p:txBody>
          <a:bodyPr/>
          <a:lstStyle/>
          <a:p>
            <a:r>
              <a:rPr lang="en-US" dirty="0"/>
              <a:t>Confidential – © 2019 Oracle Internal/Restricted/Highly Restricted</a:t>
            </a:r>
          </a:p>
        </p:txBody>
      </p:sp>
      <p:sp>
        <p:nvSpPr>
          <p:cNvPr id="15" name="Slide Number Placeholder 6">
            <a:extLst>
              <a:ext uri="{FF2B5EF4-FFF2-40B4-BE49-F238E27FC236}">
                <a16:creationId xmlns:a16="http://schemas.microsoft.com/office/drawing/2014/main" id="{10599F4B-AE36-4AD2-BDBF-93D423AF13DF}"/>
              </a:ext>
            </a:extLst>
          </p:cNvPr>
          <p:cNvSpPr>
            <a:spLocks noGrp="1"/>
          </p:cNvSpPr>
          <p:nvPr>
            <p:ph type="sldNum" sz="quarter" idx="18"/>
          </p:nvPr>
        </p:nvSpPr>
        <p:spPr>
          <a:xfrm>
            <a:off x="6617343" y="6356350"/>
            <a:ext cx="386443" cy="365125"/>
          </a:xfrm>
        </p:spPr>
        <p:txBody>
          <a:bodyPr/>
          <a:lstStyle/>
          <a:p>
            <a:fld id="{7C371504-33D9-B044-8C50-620C44A06CB1}" type="slidenum">
              <a:rPr lang="en-US" smtClean="0"/>
              <a:pPr/>
              <a:t>‹#›</a:t>
            </a:fld>
            <a:endParaRPr lang="en-US" dirty="0"/>
          </a:p>
        </p:txBody>
      </p:sp>
    </p:spTree>
    <p:extLst>
      <p:ext uri="{BB962C8B-B14F-4D97-AF65-F5344CB8AC3E}">
        <p14:creationId xmlns:p14="http://schemas.microsoft.com/office/powerpoint/2010/main" val="3970103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29"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31" Type="http://schemas.openxmlformats.org/officeDocument/2006/relationships/image" Target="../media/image4.png"/><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C4E711-A07E-4490-824D-4F879E038E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4EC6421-6ACA-40CB-857F-91371B3DCC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1756A5A-9338-4215-BF6B-59A2F5F072F1}"/>
              </a:ext>
            </a:extLst>
          </p:cNvPr>
          <p:cNvSpPr>
            <a:spLocks noGrp="1"/>
          </p:cNvSpPr>
          <p:nvPr>
            <p:ph type="ftr" sz="quarter" idx="3"/>
          </p:nvPr>
        </p:nvSpPr>
        <p:spPr>
          <a:xfrm>
            <a:off x="8610600" y="6356350"/>
            <a:ext cx="2743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(c) Resilience Alliance, all rights reserved</a:t>
            </a:r>
          </a:p>
        </p:txBody>
      </p:sp>
      <p:sp>
        <p:nvSpPr>
          <p:cNvPr id="6" name="Slide Number Placeholder 5">
            <a:extLst>
              <a:ext uri="{FF2B5EF4-FFF2-40B4-BE49-F238E27FC236}">
                <a16:creationId xmlns:a16="http://schemas.microsoft.com/office/drawing/2014/main" id="{0C719F35-C3B0-4BA2-9A43-053769FB9FEC}"/>
              </a:ext>
            </a:extLst>
          </p:cNvPr>
          <p:cNvSpPr>
            <a:spLocks noGrp="1"/>
          </p:cNvSpPr>
          <p:nvPr>
            <p:ph type="sldNum" sz="quarter" idx="4"/>
          </p:nvPr>
        </p:nvSpPr>
        <p:spPr>
          <a:xfrm>
            <a:off x="11610753" y="6356349"/>
            <a:ext cx="4235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pic>
        <p:nvPicPr>
          <p:cNvPr id="8" name="Picture 7" descr="logo.png">
            <a:extLst>
              <a:ext uri="{FF2B5EF4-FFF2-40B4-BE49-F238E27FC236}">
                <a16:creationId xmlns:a16="http://schemas.microsoft.com/office/drawing/2014/main" id="{69AB5052-2E5B-4F4B-8E1A-CAF2567B9CD4}"/>
              </a:ext>
            </a:extLst>
          </p:cNvPr>
          <p:cNvPicPr/>
          <p:nvPr userDrawn="1"/>
        </p:nvPicPr>
        <p:blipFill>
          <a:blip r:embed="rId18" cstate="print"/>
          <a:stretch>
            <a:fillRect/>
          </a:stretch>
        </p:blipFill>
        <p:spPr>
          <a:xfrm>
            <a:off x="5383773" y="6492875"/>
            <a:ext cx="1424454" cy="268003"/>
          </a:xfrm>
          <a:prstGeom prst="rect">
            <a:avLst/>
          </a:prstGeom>
        </p:spPr>
      </p:pic>
    </p:spTree>
    <p:extLst>
      <p:ext uri="{BB962C8B-B14F-4D97-AF65-F5344CB8AC3E}">
        <p14:creationId xmlns:p14="http://schemas.microsoft.com/office/powerpoint/2010/main" val="4175519873"/>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11" r:id="rId7"/>
    <p:sldLayoutId id="2147483712" r:id="rId8"/>
    <p:sldLayoutId id="2147483704" r:id="rId9"/>
    <p:sldLayoutId id="2147483713" r:id="rId10"/>
    <p:sldLayoutId id="2147483710" r:id="rId11"/>
    <p:sldLayoutId id="2147483714" r:id="rId12"/>
    <p:sldLayoutId id="2147483705" r:id="rId13"/>
    <p:sldLayoutId id="2147483706" r:id="rId14"/>
    <p:sldLayoutId id="2147483708" r:id="rId15"/>
  </p:sldLayoutIdLst>
  <p:hf sldNum="0" hdr="0" ftr="0" dt="0"/>
  <p:txStyles>
    <p:titleStyle>
      <a:lvl1pPr algn="l" defTabSz="914400" rtl="0" eaLnBrk="1" latinLnBrk="0" hangingPunct="1">
        <a:lnSpc>
          <a:spcPct val="90000"/>
        </a:lnSpc>
        <a:spcBef>
          <a:spcPct val="0"/>
        </a:spcBef>
        <a:buNone/>
        <a:defRPr sz="4000" kern="1200">
          <a:solidFill>
            <a:srgbClr val="6E274D"/>
          </a:solidFill>
          <a:latin typeface="Helvetica"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0E2E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F6839A-7020-4254-BB27-017A0258DE58}"/>
              </a:ext>
            </a:extLst>
          </p:cNvPr>
          <p:cNvSpPr>
            <a:spLocks noGrp="1"/>
          </p:cNvSpPr>
          <p:nvPr>
            <p:ph type="title"/>
          </p:nvPr>
        </p:nvSpPr>
        <p:spPr>
          <a:xfrm>
            <a:off x="838200" y="365125"/>
            <a:ext cx="10515600" cy="1325563"/>
          </a:xfrm>
          <a:prstGeom prst="rect">
            <a:avLst/>
          </a:prstGeom>
        </p:spPr>
        <p:txBody>
          <a:bodyPr vert="horz" lIns="0" tIns="45720" rIns="0" bIns="45720" rtlCol="0" anchor="ctr">
            <a:noAutofit/>
          </a:bodyPr>
          <a:lstStyle/>
          <a:p>
            <a:r>
              <a:rPr lang="en-US" dirty="0"/>
              <a:t>Headline</a:t>
            </a:r>
          </a:p>
        </p:txBody>
      </p:sp>
      <p:sp>
        <p:nvSpPr>
          <p:cNvPr id="3" name="Text Placeholder 2">
            <a:extLst>
              <a:ext uri="{FF2B5EF4-FFF2-40B4-BE49-F238E27FC236}">
                <a16:creationId xmlns:a16="http://schemas.microsoft.com/office/drawing/2014/main" id="{1F714D97-2391-495E-8C13-180C0EB286B9}"/>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a:extLst>
              <a:ext uri="{FF2B5EF4-FFF2-40B4-BE49-F238E27FC236}">
                <a16:creationId xmlns:a16="http://schemas.microsoft.com/office/drawing/2014/main" id="{D23B6C0B-A6D8-4755-9395-F94ECF5A0491}"/>
              </a:ext>
            </a:extLst>
          </p:cNvPr>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0" y="0"/>
            <a:ext cx="12192000" cy="254000"/>
          </a:xfrm>
          <a:prstGeom prst="rect">
            <a:avLst/>
          </a:prstGeom>
        </p:spPr>
      </p:pic>
      <p:sp>
        <p:nvSpPr>
          <p:cNvPr id="10" name="Slide Number Placeholder 9">
            <a:extLst>
              <a:ext uri="{FF2B5EF4-FFF2-40B4-BE49-F238E27FC236}">
                <a16:creationId xmlns:a16="http://schemas.microsoft.com/office/drawing/2014/main" id="{E446C395-84D2-B842-A7E3-2D0A40669127}"/>
              </a:ext>
            </a:extLst>
          </p:cNvPr>
          <p:cNvSpPr>
            <a:spLocks noGrp="1"/>
          </p:cNvSpPr>
          <p:nvPr>
            <p:ph type="sldNum" sz="quarter" idx="4"/>
          </p:nvPr>
        </p:nvSpPr>
        <p:spPr>
          <a:xfrm>
            <a:off x="757515" y="6356350"/>
            <a:ext cx="386443" cy="365125"/>
          </a:xfrm>
          <a:prstGeom prst="rect">
            <a:avLst/>
          </a:prstGeom>
        </p:spPr>
        <p:txBody>
          <a:bodyPr vert="horz" lIns="91440" tIns="45720" rIns="91440" bIns="45720" rtlCol="0" anchor="ctr"/>
          <a:lstStyle>
            <a:lvl1pPr algn="l">
              <a:defRPr sz="1000">
                <a:solidFill>
                  <a:srgbClr val="8B8078"/>
                </a:solidFill>
                <a:latin typeface="+mn-lt"/>
                <a:cs typeface="Oracle Sans" panose="020B0503020204020204" pitchFamily="34" charset="0"/>
              </a:defRPr>
            </a:lvl1pPr>
          </a:lstStyle>
          <a:p>
            <a:fld id="{7C371504-33D9-B044-8C50-620C44A06CB1}" type="slidenum">
              <a:rPr lang="en-US" smtClean="0"/>
              <a:pPr/>
              <a:t>‹#›</a:t>
            </a:fld>
            <a:endParaRPr lang="en-US" dirty="0"/>
          </a:p>
        </p:txBody>
      </p:sp>
      <p:pic>
        <p:nvPicPr>
          <p:cNvPr id="11" name="Picture 10">
            <a:extLst>
              <a:ext uri="{FF2B5EF4-FFF2-40B4-BE49-F238E27FC236}">
                <a16:creationId xmlns:a16="http://schemas.microsoft.com/office/drawing/2014/main" id="{6EFF067D-4DD6-1945-911D-846CE543D5C2}"/>
              </a:ext>
            </a:extLst>
          </p:cNvPr>
          <p:cNvPicPr>
            <a:picLocks noChangeAspect="1"/>
          </p:cNvPicPr>
          <p:nvPr userDrawn="1"/>
        </p:nvPicPr>
        <p:blipFill>
          <a:blip r:embed="rId31"/>
          <a:stretch>
            <a:fillRect/>
          </a:stretch>
        </p:blipFill>
        <p:spPr>
          <a:xfrm>
            <a:off x="11437197" y="6356350"/>
            <a:ext cx="501650" cy="501650"/>
          </a:xfrm>
          <a:prstGeom prst="rect">
            <a:avLst/>
          </a:prstGeom>
        </p:spPr>
      </p:pic>
      <p:sp>
        <p:nvSpPr>
          <p:cNvPr id="4" name="Footer Placeholder 3">
            <a:extLst>
              <a:ext uri="{FF2B5EF4-FFF2-40B4-BE49-F238E27FC236}">
                <a16:creationId xmlns:a16="http://schemas.microsoft.com/office/drawing/2014/main" id="{F7C585BC-CCE3-468E-BD8A-AE9B6B3165BD}"/>
              </a:ext>
            </a:extLst>
          </p:cNvPr>
          <p:cNvSpPr>
            <a:spLocks noGrp="1"/>
          </p:cNvSpPr>
          <p:nvPr>
            <p:ph type="ftr" sz="quarter" idx="3"/>
          </p:nvPr>
        </p:nvSpPr>
        <p:spPr>
          <a:xfrm>
            <a:off x="1143958" y="6356350"/>
            <a:ext cx="4114800" cy="365125"/>
          </a:xfrm>
          <a:prstGeom prst="rect">
            <a:avLst/>
          </a:prstGeom>
        </p:spPr>
        <p:txBody>
          <a:bodyPr vert="horz" lIns="91440" tIns="45720" rIns="91440" bIns="45720" rtlCol="0" anchor="ctr"/>
          <a:lstStyle>
            <a:lvl1pPr algn="l">
              <a:defRPr sz="1000">
                <a:solidFill>
                  <a:srgbClr val="8B8078"/>
                </a:solidFill>
                <a:latin typeface="+mn-lt"/>
                <a:cs typeface="Oracle Sans" panose="020B0503020204020204" pitchFamily="34" charset="0"/>
              </a:defRPr>
            </a:lvl1pPr>
          </a:lstStyle>
          <a:p>
            <a:r>
              <a:rPr lang="en-US"/>
              <a:t>Confidential – © 2019 Oracle Internal/Restricted/Highly Restricted</a:t>
            </a:r>
            <a:endParaRPr lang="en-US" dirty="0"/>
          </a:p>
        </p:txBody>
      </p:sp>
    </p:spTree>
    <p:extLst>
      <p:ext uri="{BB962C8B-B14F-4D97-AF65-F5344CB8AC3E}">
        <p14:creationId xmlns:p14="http://schemas.microsoft.com/office/powerpoint/2010/main" val="4254162249"/>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 id="2147483736" r:id="rId21"/>
    <p:sldLayoutId id="2147483737" r:id="rId22"/>
    <p:sldLayoutId id="2147483738" r:id="rId23"/>
    <p:sldLayoutId id="2147483739" r:id="rId24"/>
    <p:sldLayoutId id="2147483740" r:id="rId25"/>
    <p:sldLayoutId id="2147483741" r:id="rId26"/>
    <p:sldLayoutId id="2147483742" r:id="rId27"/>
    <p:sldLayoutId id="2147483743" r:id="rId2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4400" kern="1200">
          <a:solidFill>
            <a:schemeClr val="tx1"/>
          </a:solidFill>
          <a:latin typeface="Georgia" panose="02040502050405020303" pitchFamily="18" charset="0"/>
          <a:ea typeface="+mj-ea"/>
          <a:cs typeface="Oracle Sans" panose="020B05030202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Oracle Sans Light" panose="020B0403020204020204" pitchFamily="34" charset="0"/>
          <a:ea typeface="+mn-ea"/>
          <a:cs typeface="Oracle Sans Light" panose="020B04030202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tx1"/>
          </a:solidFill>
          <a:latin typeface="Oracle Sans Light" panose="020B0403020204020204" pitchFamily="34" charset="0"/>
          <a:ea typeface="+mn-ea"/>
          <a:cs typeface="Oracle Sans Light" panose="020B04030202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racle Sans Light" panose="020B0403020204020204" pitchFamily="34" charset="0"/>
          <a:ea typeface="+mn-ea"/>
          <a:cs typeface="Oracle Sans Light" panose="020B04030202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Oracle Sans Light" panose="020B0403020204020204" pitchFamily="34" charset="0"/>
          <a:ea typeface="+mn-ea"/>
          <a:cs typeface="Oracle Sans Light" panose="020B04030202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Oracle Sans Light" panose="020B0403020204020204" pitchFamily="34" charset="0"/>
          <a:ea typeface="+mn-ea"/>
          <a:cs typeface="Oracle Sans Light" panose="020B04030202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9.xml"/><Relationship Id="rId1" Type="http://schemas.openxmlformats.org/officeDocument/2006/relationships/tags" Target="../tags/tag2.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png"/></Relationships>
</file>

<file path=ppt/slides/_rels/slide3.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18" Type="http://schemas.openxmlformats.org/officeDocument/2006/relationships/image" Target="../media/image42.png"/><Relationship Id="rId3" Type="http://schemas.openxmlformats.org/officeDocument/2006/relationships/image" Target="../media/image28.jpg"/><Relationship Id="rId21" Type="http://schemas.openxmlformats.org/officeDocument/2006/relationships/image" Target="../media/image45.png"/><Relationship Id="rId7" Type="http://schemas.openxmlformats.org/officeDocument/2006/relationships/image" Target="../media/image32.png"/><Relationship Id="rId12" Type="http://schemas.openxmlformats.org/officeDocument/2006/relationships/image" Target="../media/image37.jpeg"/><Relationship Id="rId17" Type="http://schemas.openxmlformats.org/officeDocument/2006/relationships/image" Target="../media/image2.png"/><Relationship Id="rId2" Type="http://schemas.openxmlformats.org/officeDocument/2006/relationships/notesSlide" Target="../notesSlides/notesSlide1.xml"/><Relationship Id="rId16" Type="http://schemas.openxmlformats.org/officeDocument/2006/relationships/image" Target="../media/image41.png"/><Relationship Id="rId20" Type="http://schemas.openxmlformats.org/officeDocument/2006/relationships/image" Target="../media/image44.jpeg"/><Relationship Id="rId1" Type="http://schemas.openxmlformats.org/officeDocument/2006/relationships/slideLayout" Target="../slideLayouts/slideLayout10.xml"/><Relationship Id="rId6" Type="http://schemas.openxmlformats.org/officeDocument/2006/relationships/image" Target="../media/image31.png"/><Relationship Id="rId11" Type="http://schemas.openxmlformats.org/officeDocument/2006/relationships/image" Target="../media/image36.jpeg"/><Relationship Id="rId5" Type="http://schemas.openxmlformats.org/officeDocument/2006/relationships/image" Target="../media/image30.png"/><Relationship Id="rId15" Type="http://schemas.openxmlformats.org/officeDocument/2006/relationships/image" Target="../media/image40.gif"/><Relationship Id="rId10" Type="http://schemas.openxmlformats.org/officeDocument/2006/relationships/image" Target="../media/image35.png"/><Relationship Id="rId19" Type="http://schemas.openxmlformats.org/officeDocument/2006/relationships/image" Target="../media/image43.png"/><Relationship Id="rId4" Type="http://schemas.openxmlformats.org/officeDocument/2006/relationships/image" Target="../media/image29.jpeg"/><Relationship Id="rId9" Type="http://schemas.openxmlformats.org/officeDocument/2006/relationships/image" Target="../media/image34.jpeg"/><Relationship Id="rId14" Type="http://schemas.openxmlformats.org/officeDocument/2006/relationships/image" Target="../media/image39.jpeg"/><Relationship Id="rId22" Type="http://schemas.openxmlformats.org/officeDocument/2006/relationships/image" Target="../media/image46.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8" Type="http://schemas.openxmlformats.org/officeDocument/2006/relationships/hyperlink" Target="https://www.humancapitalgrowth.com/workforce-management.html" TargetMode="External"/><Relationship Id="rId13" Type="http://schemas.openxmlformats.org/officeDocument/2006/relationships/hyperlink" Target="https://www.humancapitalgrowth.com/workforce-planning.html" TargetMode="External"/><Relationship Id="rId3" Type="http://schemas.openxmlformats.org/officeDocument/2006/relationships/image" Target="../media/image1.jpg"/><Relationship Id="rId7" Type="http://schemas.openxmlformats.org/officeDocument/2006/relationships/hyperlink" Target="https://www.humancapitalgrowth.com/workforce-development.html" TargetMode="External"/><Relationship Id="rId12" Type="http://schemas.openxmlformats.org/officeDocument/2006/relationships/hyperlink" Target="https://www.humancapitalgrowth.com/workforce-analytics.html" TargetMode="External"/><Relationship Id="rId2" Type="http://schemas.openxmlformats.org/officeDocument/2006/relationships/notesSlide" Target="../notesSlides/notesSlide3.xml"/><Relationship Id="rId16" Type="http://schemas.openxmlformats.org/officeDocument/2006/relationships/hyperlink" Target="https://www.humancapitalgrowth.com/expert_panel.html" TargetMode="External"/><Relationship Id="rId1" Type="http://schemas.openxmlformats.org/officeDocument/2006/relationships/slideLayout" Target="../slideLayouts/slideLayout6.xml"/><Relationship Id="rId6" Type="http://schemas.openxmlformats.org/officeDocument/2006/relationships/hyperlink" Target="https://www.humancapitalgrowth.com/workforce-staffing.html" TargetMode="External"/><Relationship Id="rId11" Type="http://schemas.openxmlformats.org/officeDocument/2006/relationships/hyperlink" Target="https://www.humancapitalgrowth.com/leadership-development1.html" TargetMode="External"/><Relationship Id="rId5" Type="http://schemas.openxmlformats.org/officeDocument/2006/relationships/hyperlink" Target="https://www.humancapitalgrowth.com/talent-management-specialist.html" TargetMode="External"/><Relationship Id="rId15" Type="http://schemas.openxmlformats.org/officeDocument/2006/relationships/hyperlink" Target="https://www.humancapitalgrowth.com/employee-engagement.html" TargetMode="External"/><Relationship Id="rId10" Type="http://schemas.openxmlformats.org/officeDocument/2006/relationships/hyperlink" Target="https://www.humancapitalgrowth.com/talent-acquisition.html" TargetMode="External"/><Relationship Id="rId4" Type="http://schemas.openxmlformats.org/officeDocument/2006/relationships/hyperlink" Target="https://www.humancapitalgrowth.com/talent-management-practitioner.html" TargetMode="External"/><Relationship Id="rId9" Type="http://schemas.openxmlformats.org/officeDocument/2006/relationships/hyperlink" Target="https://www.humancapitalgrowth.com/organizational-effectiveness.html" TargetMode="External"/><Relationship Id="rId14" Type="http://schemas.openxmlformats.org/officeDocument/2006/relationships/hyperlink" Target="https://www.humancapitalgrowth.com/change-management.html"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jpeg"/><Relationship Id="rId18" Type="http://schemas.openxmlformats.org/officeDocument/2006/relationships/image" Target="../media/image60.png"/><Relationship Id="rId26" Type="http://schemas.openxmlformats.org/officeDocument/2006/relationships/image" Target="../media/image68.jpeg"/><Relationship Id="rId3" Type="http://schemas.openxmlformats.org/officeDocument/2006/relationships/image" Target="../media/image1.jpg"/><Relationship Id="rId21" Type="http://schemas.openxmlformats.org/officeDocument/2006/relationships/image" Target="../media/image63.png"/><Relationship Id="rId7" Type="http://schemas.openxmlformats.org/officeDocument/2006/relationships/image" Target="../media/image50.png"/><Relationship Id="rId12" Type="http://schemas.openxmlformats.org/officeDocument/2006/relationships/image" Target="../media/image55.jpeg"/><Relationship Id="rId17" Type="http://schemas.openxmlformats.org/officeDocument/2006/relationships/image" Target="../media/image34.jpeg"/><Relationship Id="rId25" Type="http://schemas.openxmlformats.org/officeDocument/2006/relationships/image" Target="../media/image67.jpeg"/><Relationship Id="rId2" Type="http://schemas.openxmlformats.org/officeDocument/2006/relationships/notesSlide" Target="../notesSlides/notesSlide4.xml"/><Relationship Id="rId16" Type="http://schemas.openxmlformats.org/officeDocument/2006/relationships/image" Target="../media/image59.jpeg"/><Relationship Id="rId20" Type="http://schemas.openxmlformats.org/officeDocument/2006/relationships/image" Target="../media/image62.png"/><Relationship Id="rId1" Type="http://schemas.openxmlformats.org/officeDocument/2006/relationships/slideLayout" Target="../slideLayouts/slideLayout9.xml"/><Relationship Id="rId6" Type="http://schemas.openxmlformats.org/officeDocument/2006/relationships/image" Target="../media/image49.jpeg"/><Relationship Id="rId11" Type="http://schemas.openxmlformats.org/officeDocument/2006/relationships/image" Target="../media/image54.png"/><Relationship Id="rId24" Type="http://schemas.openxmlformats.org/officeDocument/2006/relationships/image" Target="../media/image66.png"/><Relationship Id="rId5" Type="http://schemas.openxmlformats.org/officeDocument/2006/relationships/image" Target="../media/image48.jpeg"/><Relationship Id="rId15" Type="http://schemas.openxmlformats.org/officeDocument/2006/relationships/image" Target="../media/image58.png"/><Relationship Id="rId23" Type="http://schemas.openxmlformats.org/officeDocument/2006/relationships/image" Target="../media/image65.png"/><Relationship Id="rId28" Type="http://schemas.openxmlformats.org/officeDocument/2006/relationships/image" Target="../media/image70.png"/><Relationship Id="rId10" Type="http://schemas.openxmlformats.org/officeDocument/2006/relationships/image" Target="../media/image53.png"/><Relationship Id="rId19" Type="http://schemas.openxmlformats.org/officeDocument/2006/relationships/image" Target="../media/image61.png"/><Relationship Id="rId4" Type="http://schemas.openxmlformats.org/officeDocument/2006/relationships/image" Target="../media/image47.png"/><Relationship Id="rId9" Type="http://schemas.openxmlformats.org/officeDocument/2006/relationships/image" Target="../media/image52.jpeg"/><Relationship Id="rId14" Type="http://schemas.openxmlformats.org/officeDocument/2006/relationships/image" Target="../media/image57.jpeg"/><Relationship Id="rId22" Type="http://schemas.openxmlformats.org/officeDocument/2006/relationships/image" Target="../media/image64.png"/><Relationship Id="rId27" Type="http://schemas.openxmlformats.org/officeDocument/2006/relationships/image" Target="../media/image69.png"/></Relationships>
</file>

<file path=ppt/slides/_rels/slide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78.png"/></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3.jpg"/></Relationships>
</file>

<file path=ppt/slides/_rels/slide1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74.png"/></Relationships>
</file>

<file path=ppt/slides/_rels/slide19.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6.jpg"/></Relationships>
</file>

<file path=ppt/slides/_rels/slide22.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8.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hyperlink" Target="https://podcasts.apple.com/us/podcast/exponential-talent/id1486138369" TargetMode="External"/><Relationship Id="rId7" Type="http://schemas.openxmlformats.org/officeDocument/2006/relationships/image" Target="../media/image92.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27.xml.rels><?xml version="1.0" encoding="UTF-8" standalone="yes"?>
<Relationships xmlns="http://schemas.openxmlformats.org/package/2006/relationships"><Relationship Id="rId8" Type="http://schemas.openxmlformats.org/officeDocument/2006/relationships/hyperlink" Target="https://www.humancapitalgrowth.com/blog/diversity-and-inclusion-what-weve-been-getting-wrong" TargetMode="External"/><Relationship Id="rId3" Type="http://schemas.openxmlformats.org/officeDocument/2006/relationships/image" Target="../media/image1.jpg"/><Relationship Id="rId7" Type="http://schemas.openxmlformats.org/officeDocument/2006/relationships/image" Target="../media/image9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www.humancapitalgrowth.com/podcast-dr-susan-fiske-why-do-humans-discriminate-and-what-we-can-do-about-it.html" TargetMode="External"/><Relationship Id="rId5" Type="http://schemas.openxmlformats.org/officeDocument/2006/relationships/image" Target="../media/image94.png"/><Relationship Id="rId4" Type="http://schemas.openxmlformats.org/officeDocument/2006/relationships/hyperlink" Target="https://www.humancapitalgrowth.com/pipelines-ceilings-and-mazes-architecting-a-more-gender-diverse-workforce.html" TargetMode="External"/><Relationship Id="rId9" Type="http://schemas.openxmlformats.org/officeDocument/2006/relationships/image" Target="../media/image96.png"/></Relationships>
</file>

<file path=ppt/slides/_rels/slide28.xml.rels><?xml version="1.0" encoding="UTF-8" standalone="yes"?>
<Relationships xmlns="http://schemas.openxmlformats.org/package/2006/relationships"><Relationship Id="rId8" Type="http://schemas.openxmlformats.org/officeDocument/2006/relationships/hyperlink" Target="mailto:info@humancapitalgrowth.com?subject=Connecting%20from%20the%202017%20CAHR%20conference" TargetMode="External"/><Relationship Id="rId3" Type="http://schemas.openxmlformats.org/officeDocument/2006/relationships/image" Target="../media/image1.jpg"/><Relationship Id="rId7" Type="http://schemas.openxmlformats.org/officeDocument/2006/relationships/image" Target="../media/image9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twitter.com/hcgtm" TargetMode="External"/><Relationship Id="rId11" Type="http://schemas.openxmlformats.org/officeDocument/2006/relationships/image" Target="../media/image100.png"/><Relationship Id="rId5" Type="http://schemas.openxmlformats.org/officeDocument/2006/relationships/image" Target="../media/image97.png"/><Relationship Id="rId10" Type="http://schemas.openxmlformats.org/officeDocument/2006/relationships/hyperlink" Target="mailto:insights@humancapitalgrowth.com?subject=Sign%20me%20up%20for%20HCG%20Talent%20Insights" TargetMode="External"/><Relationship Id="rId4" Type="http://schemas.openxmlformats.org/officeDocument/2006/relationships/hyperlink" Target="http://www.linkedin.com/company/human-capital-growth" TargetMode="External"/><Relationship Id="rId9" Type="http://schemas.openxmlformats.org/officeDocument/2006/relationships/image" Target="../media/image9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A6BAB9-358E-4303-9A1E-28A595D2B539}"/>
              </a:ext>
            </a:extLst>
          </p:cNvPr>
          <p:cNvSpPr/>
          <p:nvPr/>
        </p:nvSpPr>
        <p:spPr>
          <a:xfrm>
            <a:off x="8174735" y="640081"/>
            <a:ext cx="3377183" cy="37088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a:bodyPr>
          <a:lstStyle/>
          <a:p>
            <a:r>
              <a:rPr lang="en-IN" sz="2400" dirty="0">
                <a:solidFill>
                  <a:srgbClr val="173D7A"/>
                </a:solidFill>
                <a:latin typeface="Arial Black" panose="020B0A04020102020204" pitchFamily="34" charset="0"/>
              </a:rPr>
              <a:t>Deep Dive on the Talent Practices that Advance Inclusion</a:t>
            </a:r>
            <a:endParaRPr lang="en-US" sz="2400" dirty="0">
              <a:solidFill>
                <a:srgbClr val="173D7A"/>
              </a:solidFill>
              <a:latin typeface="Arial Black" panose="020B0A04020102020204" pitchFamily="34" charset="0"/>
            </a:endParaRPr>
          </a:p>
        </p:txBody>
      </p:sp>
      <p:pic>
        <p:nvPicPr>
          <p:cNvPr id="2" name="Picture 1" descr="A group of people jumping in the air&#10;&#10;Description automatically generated">
            <a:extLst>
              <a:ext uri="{FF2B5EF4-FFF2-40B4-BE49-F238E27FC236}">
                <a16:creationId xmlns:a16="http://schemas.microsoft.com/office/drawing/2014/main" id="{9255FA5F-3FF8-4D00-8F1E-0DD6489542B4}"/>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l="4015" r="3973" b="2"/>
          <a:stretch/>
        </p:blipFill>
        <p:spPr>
          <a:xfrm>
            <a:off x="20" y="10"/>
            <a:ext cx="7534636" cy="6857990"/>
          </a:xfrm>
          <a:prstGeom prst="rect">
            <a:avLst/>
          </a:prstGeom>
        </p:spPr>
      </p:pic>
      <p:sp>
        <p:nvSpPr>
          <p:cNvPr id="5" name="Rectangle 4">
            <a:extLst>
              <a:ext uri="{FF2B5EF4-FFF2-40B4-BE49-F238E27FC236}">
                <a16:creationId xmlns:a16="http://schemas.microsoft.com/office/drawing/2014/main" id="{595114E9-6EC7-4DF1-9E38-BF58AD12110D}"/>
              </a:ext>
            </a:extLst>
          </p:cNvPr>
          <p:cNvSpPr/>
          <p:nvPr/>
        </p:nvSpPr>
        <p:spPr>
          <a:xfrm>
            <a:off x="8174735" y="4471527"/>
            <a:ext cx="2041906" cy="369332"/>
          </a:xfrm>
          <a:prstGeom prst="rect">
            <a:avLst/>
          </a:prstGeom>
        </p:spPr>
        <p:txBody>
          <a:bodyPr wrap="none">
            <a:spAutoFit/>
          </a:bodyPr>
          <a:lstStyle/>
          <a:p>
            <a:r>
              <a:rPr lang="en-IN" dirty="0">
                <a:solidFill>
                  <a:srgbClr val="173D7A"/>
                </a:solidFill>
                <a:latin typeface="Arial Black" panose="020B0A04020102020204" pitchFamily="34" charset="0"/>
              </a:rPr>
              <a:t>HCG WEBINAR</a:t>
            </a:r>
          </a:p>
        </p:txBody>
      </p:sp>
      <p:sp>
        <p:nvSpPr>
          <p:cNvPr id="6" name="Rectangle 5">
            <a:extLst>
              <a:ext uri="{FF2B5EF4-FFF2-40B4-BE49-F238E27FC236}">
                <a16:creationId xmlns:a16="http://schemas.microsoft.com/office/drawing/2014/main" id="{47B06602-E99B-4BF2-97B1-939533497F5A}"/>
              </a:ext>
            </a:extLst>
          </p:cNvPr>
          <p:cNvSpPr/>
          <p:nvPr/>
        </p:nvSpPr>
        <p:spPr>
          <a:xfrm>
            <a:off x="8174735" y="5258231"/>
            <a:ext cx="3489958" cy="861774"/>
          </a:xfrm>
          <a:prstGeom prst="rect">
            <a:avLst/>
          </a:prstGeom>
        </p:spPr>
        <p:txBody>
          <a:bodyPr wrap="square">
            <a:spAutoFit/>
          </a:bodyPr>
          <a:lstStyle/>
          <a:p>
            <a:r>
              <a:rPr lang="en-IN" sz="1400" dirty="0">
                <a:solidFill>
                  <a:srgbClr val="173D7A"/>
                </a:solidFill>
                <a:latin typeface="Arial" panose="020B0604020202020204" pitchFamily="34" charset="0"/>
                <a:cs typeface="Arial" panose="020B0604020202020204" pitchFamily="34" charset="0"/>
              </a:rPr>
              <a:t>With Guest </a:t>
            </a:r>
            <a:r>
              <a:rPr lang="en-IN" sz="1400" dirty="0" err="1">
                <a:solidFill>
                  <a:srgbClr val="173D7A"/>
                </a:solidFill>
                <a:latin typeface="Arial" panose="020B0604020202020204" pitchFamily="34" charset="0"/>
                <a:cs typeface="Arial" panose="020B0604020202020204" pitchFamily="34" charset="0"/>
              </a:rPr>
              <a:t>Panelists</a:t>
            </a:r>
            <a:endParaRPr lang="en-IN" sz="1400" dirty="0">
              <a:solidFill>
                <a:srgbClr val="173D7A"/>
              </a:solidFill>
              <a:latin typeface="Arial" panose="020B0604020202020204" pitchFamily="34" charset="0"/>
              <a:cs typeface="Arial" panose="020B0604020202020204" pitchFamily="34" charset="0"/>
            </a:endParaRPr>
          </a:p>
          <a:p>
            <a:r>
              <a:rPr lang="en-IN" dirty="0">
                <a:solidFill>
                  <a:srgbClr val="173D7A"/>
                </a:solidFill>
                <a:latin typeface="Arial" panose="020B0604020202020204" pitchFamily="34" charset="0"/>
                <a:cs typeface="Arial" panose="020B0604020202020204" pitchFamily="34" charset="0"/>
              </a:rPr>
              <a:t>Chinwe </a:t>
            </a:r>
            <a:r>
              <a:rPr lang="en-IN" dirty="0" err="1">
                <a:solidFill>
                  <a:srgbClr val="173D7A"/>
                </a:solidFill>
                <a:latin typeface="Arial" panose="020B0604020202020204" pitchFamily="34" charset="0"/>
                <a:cs typeface="Arial" panose="020B0604020202020204" pitchFamily="34" charset="0"/>
              </a:rPr>
              <a:t>Abara</a:t>
            </a:r>
            <a:r>
              <a:rPr lang="en-IN" dirty="0">
                <a:solidFill>
                  <a:srgbClr val="173D7A"/>
                </a:solidFill>
                <a:latin typeface="Arial" panose="020B0604020202020204" pitchFamily="34" charset="0"/>
                <a:cs typeface="Arial" panose="020B0604020202020204" pitchFamily="34" charset="0"/>
              </a:rPr>
              <a:t>, NetApp</a:t>
            </a:r>
          </a:p>
          <a:p>
            <a:r>
              <a:rPr lang="en-IN" dirty="0">
                <a:solidFill>
                  <a:srgbClr val="173D7A"/>
                </a:solidFill>
                <a:latin typeface="Arial" panose="020B0604020202020204" pitchFamily="34" charset="0"/>
                <a:cs typeface="Arial" panose="020B0604020202020204" pitchFamily="34" charset="0"/>
              </a:rPr>
              <a:t>David Ortiz, Oracle</a:t>
            </a:r>
            <a:endParaRPr lang="en-US" dirty="0">
              <a:solidFill>
                <a:srgbClr val="173D7A"/>
              </a:solidFill>
            </a:endParaRPr>
          </a:p>
        </p:txBody>
      </p:sp>
      <p:pic>
        <p:nvPicPr>
          <p:cNvPr id="15" name="Picture 14" descr="logo.png">
            <a:extLst>
              <a:ext uri="{FF2B5EF4-FFF2-40B4-BE49-F238E27FC236}">
                <a16:creationId xmlns:a16="http://schemas.microsoft.com/office/drawing/2014/main" id="{9E2A76C5-84B3-4515-BEDA-581862113ABF}"/>
              </a:ext>
            </a:extLst>
          </p:cNvPr>
          <p:cNvPicPr/>
          <p:nvPr/>
        </p:nvPicPr>
        <p:blipFill>
          <a:blip r:embed="rId5" cstate="print"/>
          <a:stretch>
            <a:fillRect/>
          </a:stretch>
        </p:blipFill>
        <p:spPr>
          <a:xfrm>
            <a:off x="10743341" y="6439618"/>
            <a:ext cx="1113379" cy="268003"/>
          </a:xfrm>
          <a:prstGeom prst="rect">
            <a:avLst/>
          </a:prstGeom>
        </p:spPr>
      </p:pic>
      <p:sp>
        <p:nvSpPr>
          <p:cNvPr id="17" name="Text Placeholder 6">
            <a:extLst>
              <a:ext uri="{FF2B5EF4-FFF2-40B4-BE49-F238E27FC236}">
                <a16:creationId xmlns:a16="http://schemas.microsoft.com/office/drawing/2014/main" id="{6C01A527-5DAB-4193-890B-04AF64EEDF33}"/>
              </a:ext>
            </a:extLst>
          </p:cNvPr>
          <p:cNvSpPr txBox="1">
            <a:spLocks/>
          </p:cNvSpPr>
          <p:nvPr/>
        </p:nvSpPr>
        <p:spPr>
          <a:xfrm>
            <a:off x="8174735" y="4755938"/>
            <a:ext cx="2173225" cy="2701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173D7A"/>
                </a:solidFill>
                <a:effectLst/>
                <a:uLnTx/>
                <a:uFillTx/>
                <a:latin typeface="Arial" panose="020B0604020202020204" pitchFamily="34" charset="0"/>
                <a:ea typeface="+mn-ea"/>
                <a:cs typeface="Arial" panose="020B0604020202020204" pitchFamily="34" charset="0"/>
              </a:rPr>
              <a:t>Wednesday, April 15</a:t>
            </a:r>
            <a:r>
              <a:rPr kumimoji="0" lang="en-US" sz="1050" b="0" i="0" u="none" strike="noStrike" kern="1200" cap="none" spc="0" normalizeH="0" baseline="30000" noProof="0" dirty="0">
                <a:ln>
                  <a:noFill/>
                </a:ln>
                <a:solidFill>
                  <a:srgbClr val="173D7A"/>
                </a:solidFill>
                <a:effectLst/>
                <a:uLnTx/>
                <a:uFillTx/>
                <a:latin typeface="Arial" panose="020B0604020202020204" pitchFamily="34" charset="0"/>
                <a:ea typeface="+mn-ea"/>
                <a:cs typeface="Arial" panose="020B0604020202020204" pitchFamily="34" charset="0"/>
              </a:rPr>
              <a:t>th  </a:t>
            </a:r>
            <a:r>
              <a:rPr kumimoji="0" lang="en-US" sz="1050" b="0" i="0" u="none" strike="noStrike" kern="1200" cap="none" spc="0" normalizeH="0" baseline="0" noProof="0" dirty="0">
                <a:ln>
                  <a:noFill/>
                </a:ln>
                <a:solidFill>
                  <a:srgbClr val="173D7A"/>
                </a:solidFill>
                <a:effectLst/>
                <a:uLnTx/>
                <a:uFillTx/>
                <a:latin typeface="Arial" panose="020B0604020202020204" pitchFamily="34" charset="0"/>
                <a:ea typeface="+mn-ea"/>
                <a:cs typeface="Arial" panose="020B0604020202020204" pitchFamily="34" charset="0"/>
              </a:rPr>
              <a:t>2020</a:t>
            </a:r>
            <a:r>
              <a:rPr kumimoji="0" lang="en-US" sz="1050" b="0" i="0" u="none" strike="noStrike" kern="1200" cap="none" spc="0" normalizeH="0" baseline="30000" noProof="0" dirty="0">
                <a:ln>
                  <a:noFill/>
                </a:ln>
                <a:solidFill>
                  <a:srgbClr val="173D7A"/>
                </a:solidFill>
                <a:effectLst/>
                <a:uLnTx/>
                <a:uFillTx/>
                <a:latin typeface="Arial" panose="020B0604020202020204" pitchFamily="34" charset="0"/>
                <a:ea typeface="+mn-ea"/>
                <a:cs typeface="Arial" panose="020B0604020202020204" pitchFamily="34" charset="0"/>
              </a:rPr>
              <a:t> </a:t>
            </a:r>
            <a:endParaRPr kumimoji="0" lang="en-US" sz="1050" b="0" i="0" u="none" strike="noStrike" kern="1200" cap="none" spc="0" normalizeH="0" baseline="0" noProof="0" dirty="0">
              <a:ln>
                <a:noFill/>
              </a:ln>
              <a:solidFill>
                <a:srgbClr val="173D7A"/>
              </a:solidFill>
              <a:effectLst/>
              <a:uLnTx/>
              <a:uFillTx/>
              <a:latin typeface="Arial" panose="020B060402020202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180173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99267-D857-4FEB-975A-82CB99E0B69E}"/>
              </a:ext>
            </a:extLst>
          </p:cNvPr>
          <p:cNvSpPr>
            <a:spLocks noGrp="1"/>
          </p:cNvSpPr>
          <p:nvPr>
            <p:ph type="title"/>
          </p:nvPr>
        </p:nvSpPr>
        <p:spPr>
          <a:xfrm>
            <a:off x="614265" y="-406"/>
            <a:ext cx="10515600" cy="1325563"/>
          </a:xfrm>
        </p:spPr>
        <p:txBody>
          <a:bodyPr/>
          <a:lstStyle/>
          <a:p>
            <a:r>
              <a:rPr lang="en-US" dirty="0">
                <a:solidFill>
                  <a:srgbClr val="0F5DBC"/>
                </a:solidFill>
              </a:rPr>
              <a:t>About the Speakers</a:t>
            </a:r>
          </a:p>
        </p:txBody>
      </p:sp>
      <p:sp>
        <p:nvSpPr>
          <p:cNvPr id="3" name="Content Placeholder 2">
            <a:extLst>
              <a:ext uri="{FF2B5EF4-FFF2-40B4-BE49-F238E27FC236}">
                <a16:creationId xmlns:a16="http://schemas.microsoft.com/office/drawing/2014/main" id="{FAABEB34-9D17-464A-9843-BC0C7245223C}"/>
              </a:ext>
            </a:extLst>
          </p:cNvPr>
          <p:cNvSpPr>
            <a:spLocks noGrp="1"/>
          </p:cNvSpPr>
          <p:nvPr>
            <p:ph idx="1"/>
          </p:nvPr>
        </p:nvSpPr>
        <p:spPr>
          <a:xfrm>
            <a:off x="6531148" y="3485763"/>
            <a:ext cx="4013200" cy="2214563"/>
          </a:xfrm>
        </p:spPr>
        <p:txBody>
          <a:bodyPr/>
          <a:lstStyle/>
          <a:p>
            <a:pPr marL="0" indent="0">
              <a:buNone/>
            </a:pPr>
            <a:r>
              <a:rPr lang="en-US" b="1" dirty="0">
                <a:solidFill>
                  <a:srgbClr val="0F5DBC"/>
                </a:solidFill>
              </a:rPr>
              <a:t>Dr. Shreya Sarkar-Barney</a:t>
            </a:r>
          </a:p>
        </p:txBody>
      </p:sp>
      <p:sp>
        <p:nvSpPr>
          <p:cNvPr id="4" name="Content Placeholder 2">
            <a:extLst>
              <a:ext uri="{FF2B5EF4-FFF2-40B4-BE49-F238E27FC236}">
                <a16:creationId xmlns:a16="http://schemas.microsoft.com/office/drawing/2014/main" id="{395D2DA7-4C2D-445C-A5D8-E894E5B6ECE7}"/>
              </a:ext>
            </a:extLst>
          </p:cNvPr>
          <p:cNvSpPr txBox="1">
            <a:spLocks/>
          </p:cNvSpPr>
          <p:nvPr/>
        </p:nvSpPr>
        <p:spPr>
          <a:xfrm>
            <a:off x="7066280" y="3962398"/>
            <a:ext cx="4013200" cy="2214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Content Placeholder 2">
            <a:extLst>
              <a:ext uri="{FF2B5EF4-FFF2-40B4-BE49-F238E27FC236}">
                <a16:creationId xmlns:a16="http://schemas.microsoft.com/office/drawing/2014/main" id="{242D4961-EB84-459C-B7B7-B9A79A2F9A6A}"/>
              </a:ext>
            </a:extLst>
          </p:cNvPr>
          <p:cNvSpPr txBox="1">
            <a:spLocks/>
          </p:cNvSpPr>
          <p:nvPr/>
        </p:nvSpPr>
        <p:spPr>
          <a:xfrm>
            <a:off x="1306512" y="3485763"/>
            <a:ext cx="4013200" cy="2214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0F5DBC"/>
                </a:solidFill>
              </a:rPr>
              <a:t>Alyssa Perez</a:t>
            </a:r>
          </a:p>
        </p:txBody>
      </p:sp>
      <p:sp>
        <p:nvSpPr>
          <p:cNvPr id="8" name="Rectangle 7">
            <a:extLst>
              <a:ext uri="{FF2B5EF4-FFF2-40B4-BE49-F238E27FC236}">
                <a16:creationId xmlns:a16="http://schemas.microsoft.com/office/drawing/2014/main" id="{C22CBFC4-FD65-497E-ADE5-93AE5CF57696}"/>
              </a:ext>
            </a:extLst>
          </p:cNvPr>
          <p:cNvSpPr/>
          <p:nvPr/>
        </p:nvSpPr>
        <p:spPr>
          <a:xfrm>
            <a:off x="1306512" y="3859968"/>
            <a:ext cx="3227165" cy="338554"/>
          </a:xfrm>
          <a:prstGeom prst="rect">
            <a:avLst/>
          </a:prstGeom>
        </p:spPr>
        <p:txBody>
          <a:bodyPr wrap="none">
            <a:spAutoFit/>
          </a:bodyPr>
          <a:lstStyle/>
          <a:p>
            <a:r>
              <a:rPr lang="en-US" sz="1600" dirty="0">
                <a:latin typeface="Helvetica" pitchFamily="50" charset="0"/>
              </a:rPr>
              <a:t>Research Analyst and Consultant</a:t>
            </a:r>
          </a:p>
        </p:txBody>
      </p:sp>
      <p:sp>
        <p:nvSpPr>
          <p:cNvPr id="9" name="Rectangle 8">
            <a:extLst>
              <a:ext uri="{FF2B5EF4-FFF2-40B4-BE49-F238E27FC236}">
                <a16:creationId xmlns:a16="http://schemas.microsoft.com/office/drawing/2014/main" id="{C746E694-5827-4126-8170-54E70901AE0C}"/>
              </a:ext>
            </a:extLst>
          </p:cNvPr>
          <p:cNvSpPr/>
          <p:nvPr/>
        </p:nvSpPr>
        <p:spPr>
          <a:xfrm>
            <a:off x="6531148" y="3884848"/>
            <a:ext cx="1848583" cy="338554"/>
          </a:xfrm>
          <a:prstGeom prst="rect">
            <a:avLst/>
          </a:prstGeom>
        </p:spPr>
        <p:txBody>
          <a:bodyPr wrap="none">
            <a:spAutoFit/>
          </a:bodyPr>
          <a:lstStyle/>
          <a:p>
            <a:r>
              <a:rPr lang="en-US" sz="1600" dirty="0">
                <a:latin typeface="Arial" panose="020B0604020202020204" pitchFamily="34" charset="0"/>
                <a:cs typeface="Arial" panose="020B0604020202020204" pitchFamily="34" charset="0"/>
              </a:rPr>
              <a:t>Founder and CEO</a:t>
            </a:r>
          </a:p>
        </p:txBody>
      </p:sp>
      <p:pic>
        <p:nvPicPr>
          <p:cNvPr id="10" name="Picture 9">
            <a:extLst>
              <a:ext uri="{FF2B5EF4-FFF2-40B4-BE49-F238E27FC236}">
                <a16:creationId xmlns:a16="http://schemas.microsoft.com/office/drawing/2014/main" id="{47D7C84F-2BD1-48F8-9260-00A9C06114C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689165" y="4249668"/>
            <a:ext cx="1848583" cy="389097"/>
          </a:xfrm>
          <a:prstGeom prst="rect">
            <a:avLst/>
          </a:prstGeom>
        </p:spPr>
      </p:pic>
      <p:pic>
        <p:nvPicPr>
          <p:cNvPr id="11" name="Picture 10">
            <a:extLst>
              <a:ext uri="{FF2B5EF4-FFF2-40B4-BE49-F238E27FC236}">
                <a16:creationId xmlns:a16="http://schemas.microsoft.com/office/drawing/2014/main" id="{7705F998-121A-4BE8-8EB3-3DC9AD52C50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415966" y="4361348"/>
            <a:ext cx="1848583" cy="389097"/>
          </a:xfrm>
          <a:prstGeom prst="rect">
            <a:avLst/>
          </a:prstGeom>
        </p:spPr>
      </p:pic>
      <p:sp>
        <p:nvSpPr>
          <p:cNvPr id="16" name="Oval 15">
            <a:extLst>
              <a:ext uri="{FF2B5EF4-FFF2-40B4-BE49-F238E27FC236}">
                <a16:creationId xmlns:a16="http://schemas.microsoft.com/office/drawing/2014/main" id="{1A50245A-624F-4C62-B311-4BA4FB865399}"/>
              </a:ext>
            </a:extLst>
          </p:cNvPr>
          <p:cNvSpPr/>
          <p:nvPr/>
        </p:nvSpPr>
        <p:spPr>
          <a:xfrm>
            <a:off x="1309797" y="1618488"/>
            <a:ext cx="1737360" cy="1737360"/>
          </a:xfrm>
          <a:prstGeom prst="ellipse">
            <a:avLst/>
          </a:prstGeom>
          <a:blipFill dpi="0" rotWithShape="1">
            <a:blip r:embed="rId4"/>
            <a:srcRect/>
            <a:stretch>
              <a:fillRect l="-37000" t="-5000" r="-42000" b="-13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E4F898C6-383F-48E1-A9D8-4B7AA51CE3E7}"/>
              </a:ext>
            </a:extLst>
          </p:cNvPr>
          <p:cNvSpPr/>
          <p:nvPr/>
        </p:nvSpPr>
        <p:spPr>
          <a:xfrm>
            <a:off x="6602537" y="1530430"/>
            <a:ext cx="1796256" cy="1737360"/>
          </a:xfrm>
          <a:prstGeom prst="ellipse">
            <a:avLst/>
          </a:prstGeom>
          <a:blipFill dpi="0" rotWithShape="1">
            <a:blip r:embed="rId5"/>
            <a:srcRect/>
            <a:stretch>
              <a:fillRect t="-15000" b="-650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6973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3175" y="1662488"/>
            <a:ext cx="12188825" cy="2902749"/>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Rectangle 1"/>
          <p:cNvSpPr/>
          <p:nvPr/>
        </p:nvSpPr>
        <p:spPr>
          <a:xfrm>
            <a:off x="2019300" y="4565237"/>
            <a:ext cx="8229600" cy="17036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A9EE64-7008-47DB-989E-0E9FC28DAFD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2" name="Picture 13" descr="Merck logo"/>
          <p:cNvPicPr>
            <a:picLocks noChangeAspect="1" noChangeArrowheads="1"/>
          </p:cNvPicPr>
          <p:nvPr/>
        </p:nvPicPr>
        <p:blipFill>
          <a:blip r:embed="rId4" cstate="print"/>
          <a:srcRect t="14459" b="8925"/>
          <a:stretch>
            <a:fillRect/>
          </a:stretch>
        </p:blipFill>
        <p:spPr bwMode="auto">
          <a:xfrm>
            <a:off x="4098003" y="5364355"/>
            <a:ext cx="1217273" cy="367317"/>
          </a:xfrm>
          <a:prstGeom prst="rect">
            <a:avLst/>
          </a:prstGeom>
          <a:noFill/>
          <a:ln w="9525">
            <a:noFill/>
            <a:miter lim="800000"/>
            <a:headEnd/>
            <a:tailEnd/>
          </a:ln>
        </p:spPr>
      </p:pic>
      <p:pic>
        <p:nvPicPr>
          <p:cNvPr id="13" name="Picture 5"/>
          <p:cNvPicPr>
            <a:picLocks noChangeAspect="1"/>
          </p:cNvPicPr>
          <p:nvPr/>
        </p:nvPicPr>
        <p:blipFill>
          <a:blip r:embed="rId5" cstate="print"/>
          <a:srcRect/>
          <a:stretch>
            <a:fillRect/>
          </a:stretch>
        </p:blipFill>
        <p:spPr bwMode="auto">
          <a:xfrm>
            <a:off x="1417902" y="5817903"/>
            <a:ext cx="990903" cy="410029"/>
          </a:xfrm>
          <a:prstGeom prst="rect">
            <a:avLst/>
          </a:prstGeom>
          <a:noFill/>
          <a:ln w="9525">
            <a:noFill/>
            <a:miter lim="800000"/>
            <a:headEnd/>
            <a:tailEnd/>
          </a:ln>
        </p:spPr>
      </p:pic>
      <p:pic>
        <p:nvPicPr>
          <p:cNvPr id="14" name="Picture 6"/>
          <p:cNvPicPr>
            <a:picLocks noChangeAspect="1"/>
          </p:cNvPicPr>
          <p:nvPr/>
        </p:nvPicPr>
        <p:blipFill>
          <a:blip r:embed="rId6" cstate="print"/>
          <a:srcRect/>
          <a:stretch>
            <a:fillRect/>
          </a:stretch>
        </p:blipFill>
        <p:spPr bwMode="auto">
          <a:xfrm>
            <a:off x="5802690" y="4863507"/>
            <a:ext cx="1081665" cy="286166"/>
          </a:xfrm>
          <a:prstGeom prst="rect">
            <a:avLst/>
          </a:prstGeom>
          <a:noFill/>
          <a:ln w="9525">
            <a:noFill/>
            <a:miter lim="800000"/>
            <a:headEnd/>
            <a:tailEnd/>
          </a:ln>
        </p:spPr>
      </p:pic>
      <p:pic>
        <p:nvPicPr>
          <p:cNvPr id="15" name="Picture 8"/>
          <p:cNvPicPr>
            <a:picLocks noChangeAspect="1"/>
          </p:cNvPicPr>
          <p:nvPr/>
        </p:nvPicPr>
        <p:blipFill>
          <a:blip r:embed="rId7" cstate="print"/>
          <a:srcRect/>
          <a:stretch>
            <a:fillRect/>
          </a:stretch>
        </p:blipFill>
        <p:spPr bwMode="auto">
          <a:xfrm>
            <a:off x="6455565" y="5415006"/>
            <a:ext cx="1081664" cy="247726"/>
          </a:xfrm>
          <a:prstGeom prst="rect">
            <a:avLst/>
          </a:prstGeom>
          <a:noFill/>
          <a:ln w="9525">
            <a:noFill/>
            <a:miter lim="800000"/>
            <a:headEnd/>
            <a:tailEnd/>
          </a:ln>
        </p:spPr>
      </p:pic>
      <p:pic>
        <p:nvPicPr>
          <p:cNvPr id="16" name="Picture 9"/>
          <p:cNvPicPr>
            <a:picLocks noChangeAspect="1"/>
          </p:cNvPicPr>
          <p:nvPr/>
        </p:nvPicPr>
        <p:blipFill>
          <a:blip r:embed="rId8" cstate="print"/>
          <a:srcRect/>
          <a:stretch>
            <a:fillRect/>
          </a:stretch>
        </p:blipFill>
        <p:spPr bwMode="auto">
          <a:xfrm>
            <a:off x="1807407" y="4805649"/>
            <a:ext cx="1033614" cy="343826"/>
          </a:xfrm>
          <a:prstGeom prst="rect">
            <a:avLst/>
          </a:prstGeom>
          <a:noFill/>
          <a:ln w="9525">
            <a:noFill/>
            <a:miter lim="800000"/>
            <a:headEnd/>
            <a:tailEnd/>
          </a:ln>
        </p:spPr>
      </p:pic>
      <p:pic>
        <p:nvPicPr>
          <p:cNvPr id="17" name="Picture 15" descr="http://itac.ca/wp-content/uploads/2014/05/microsoft-logo.jpg"/>
          <p:cNvPicPr>
            <a:picLocks noChangeAspect="1" noChangeArrowheads="1"/>
          </p:cNvPicPr>
          <p:nvPr/>
        </p:nvPicPr>
        <p:blipFill>
          <a:blip r:embed="rId9" cstate="print"/>
          <a:srcRect l="10802" t="30898" r="11044" b="30534"/>
          <a:stretch>
            <a:fillRect/>
          </a:stretch>
        </p:blipFill>
        <p:spPr bwMode="auto">
          <a:xfrm>
            <a:off x="2391861" y="5359890"/>
            <a:ext cx="935378" cy="239183"/>
          </a:xfrm>
          <a:prstGeom prst="rect">
            <a:avLst/>
          </a:prstGeom>
          <a:noFill/>
          <a:ln w="9525">
            <a:noFill/>
            <a:miter lim="800000"/>
            <a:headEnd/>
            <a:tailEnd/>
          </a:ln>
        </p:spPr>
      </p:pic>
      <p:pic>
        <p:nvPicPr>
          <p:cNvPr id="18" name="Picture 10"/>
          <p:cNvPicPr>
            <a:picLocks noChangeAspect="1"/>
          </p:cNvPicPr>
          <p:nvPr/>
        </p:nvPicPr>
        <p:blipFill>
          <a:blip r:embed="rId10" cstate="print"/>
          <a:srcRect/>
          <a:stretch>
            <a:fillRect/>
          </a:stretch>
        </p:blipFill>
        <p:spPr bwMode="auto">
          <a:xfrm>
            <a:off x="4971220" y="6022917"/>
            <a:ext cx="1108359" cy="320335"/>
          </a:xfrm>
          <a:prstGeom prst="rect">
            <a:avLst/>
          </a:prstGeom>
          <a:noFill/>
          <a:ln w="9525">
            <a:noFill/>
            <a:miter lim="800000"/>
            <a:headEnd/>
            <a:tailEnd/>
          </a:ln>
        </p:spPr>
      </p:pic>
      <p:pic>
        <p:nvPicPr>
          <p:cNvPr id="19" name="Picture 17" descr="http://www.dow.com/carpet/images/dow_diamond_logo_red_hi-res.jpg"/>
          <p:cNvPicPr>
            <a:picLocks noChangeAspect="1" noChangeArrowheads="1"/>
          </p:cNvPicPr>
          <p:nvPr/>
        </p:nvPicPr>
        <p:blipFill>
          <a:blip r:embed="rId11" cstate="print"/>
          <a:srcRect l="4195" t="27324" r="5727" b="29521"/>
          <a:stretch>
            <a:fillRect/>
          </a:stretch>
        </p:blipFill>
        <p:spPr bwMode="auto">
          <a:xfrm>
            <a:off x="3044892" y="5916489"/>
            <a:ext cx="1033614" cy="396148"/>
          </a:xfrm>
          <a:prstGeom prst="rect">
            <a:avLst/>
          </a:prstGeom>
          <a:noFill/>
          <a:ln w="9525">
            <a:noFill/>
            <a:miter lim="800000"/>
            <a:headEnd/>
            <a:tailEnd/>
          </a:ln>
        </p:spPr>
      </p:pic>
      <p:pic>
        <p:nvPicPr>
          <p:cNvPr id="20" name="Picture 22" descr="http://travelsummary.boardingarea.com/wp-content/uploads/2013/08/Hyatt-Logo.jpg"/>
          <p:cNvPicPr>
            <a:picLocks noChangeAspect="1" noChangeArrowheads="1"/>
          </p:cNvPicPr>
          <p:nvPr/>
        </p:nvPicPr>
        <p:blipFill>
          <a:blip r:embed="rId12" cstate="print"/>
          <a:srcRect b="23810"/>
          <a:stretch>
            <a:fillRect/>
          </a:stretch>
        </p:blipFill>
        <p:spPr bwMode="auto">
          <a:xfrm>
            <a:off x="9664555" y="5007050"/>
            <a:ext cx="1143000" cy="410029"/>
          </a:xfrm>
          <a:prstGeom prst="rect">
            <a:avLst/>
          </a:prstGeom>
          <a:noFill/>
        </p:spPr>
      </p:pic>
      <p:pic>
        <p:nvPicPr>
          <p:cNvPr id="21" name="Picture 10" descr="International Committee of the Red Cross"/>
          <p:cNvPicPr>
            <a:picLocks noChangeAspect="1" noChangeArrowheads="1"/>
          </p:cNvPicPr>
          <p:nvPr/>
        </p:nvPicPr>
        <p:blipFill>
          <a:blip r:embed="rId13" cstate="print"/>
          <a:srcRect/>
          <a:stretch>
            <a:fillRect/>
          </a:stretch>
        </p:blipFill>
        <p:spPr bwMode="auto">
          <a:xfrm>
            <a:off x="8247877" y="5490915"/>
            <a:ext cx="609600" cy="722722"/>
          </a:xfrm>
          <a:prstGeom prst="rect">
            <a:avLst/>
          </a:prstGeom>
          <a:noFill/>
        </p:spPr>
      </p:pic>
      <p:pic>
        <p:nvPicPr>
          <p:cNvPr id="22" name="Picture 8" descr="http://www.logospike.com/wp-content/uploads/2014/11/Unicef_logo-2.jpg"/>
          <p:cNvPicPr>
            <a:picLocks noChangeAspect="1" noChangeArrowheads="1"/>
          </p:cNvPicPr>
          <p:nvPr/>
        </p:nvPicPr>
        <p:blipFill>
          <a:blip r:embed="rId14" cstate="print"/>
          <a:srcRect t="33634" b="34920"/>
          <a:stretch>
            <a:fillRect/>
          </a:stretch>
        </p:blipFill>
        <p:spPr bwMode="auto">
          <a:xfrm>
            <a:off x="9695640" y="5707773"/>
            <a:ext cx="1189347" cy="289005"/>
          </a:xfrm>
          <a:prstGeom prst="rect">
            <a:avLst/>
          </a:prstGeom>
          <a:noFill/>
        </p:spPr>
      </p:pic>
      <p:pic>
        <p:nvPicPr>
          <p:cNvPr id="23" name="Picture 16" descr="http://globalbioethics.org/wp-content/uploads/B927.tmp_.gif"/>
          <p:cNvPicPr>
            <a:picLocks noChangeAspect="1" noChangeArrowheads="1"/>
          </p:cNvPicPr>
          <p:nvPr/>
        </p:nvPicPr>
        <p:blipFill>
          <a:blip r:embed="rId15" cstate="print"/>
          <a:srcRect/>
          <a:stretch>
            <a:fillRect/>
          </a:stretch>
        </p:blipFill>
        <p:spPr bwMode="auto">
          <a:xfrm>
            <a:off x="8157773" y="4841563"/>
            <a:ext cx="973818" cy="229025"/>
          </a:xfrm>
          <a:prstGeom prst="rect">
            <a:avLst/>
          </a:prstGeom>
          <a:noFill/>
        </p:spPr>
      </p:pic>
      <p:sp>
        <p:nvSpPr>
          <p:cNvPr id="32" name="Rectangle 31"/>
          <p:cNvSpPr/>
          <p:nvPr/>
        </p:nvSpPr>
        <p:spPr>
          <a:xfrm>
            <a:off x="1981200" y="990601"/>
            <a:ext cx="8305800"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50" charset="0"/>
              </a:rPr>
              <a:t>We help organizations achieve better outcomes through talent using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50" charset="0"/>
              </a:rPr>
              <a:t>science, analytics, and empathy.</a:t>
            </a:r>
          </a:p>
        </p:txBody>
      </p:sp>
      <p:pic>
        <p:nvPicPr>
          <p:cNvPr id="1026" name="Picture 2" descr="Ecolab Logo"/>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594579" y="4892030"/>
            <a:ext cx="915107" cy="1785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logo.png"/>
          <p:cNvPicPr/>
          <p:nvPr/>
        </p:nvPicPr>
        <p:blipFill>
          <a:blip r:embed="rId17" cstate="print"/>
          <a:stretch>
            <a:fillRect/>
          </a:stretch>
        </p:blipFill>
        <p:spPr>
          <a:xfrm>
            <a:off x="4632101" y="381000"/>
            <a:ext cx="2759299" cy="536006"/>
          </a:xfrm>
          <a:prstGeom prst="rect">
            <a:avLst/>
          </a:prstGeom>
        </p:spPr>
      </p:pic>
      <p:sp>
        <p:nvSpPr>
          <p:cNvPr id="28" name="TextBox 27"/>
          <p:cNvSpPr txBox="1"/>
          <p:nvPr/>
        </p:nvSpPr>
        <p:spPr>
          <a:xfrm>
            <a:off x="2979770" y="4070999"/>
            <a:ext cx="198748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Glegoo" pitchFamily="2" charset="0"/>
                <a:ea typeface="+mn-ea"/>
                <a:cs typeface="+mn-cs"/>
              </a:rPr>
              <a:t>Drive business impact through timely talent actions</a:t>
            </a:r>
          </a:p>
        </p:txBody>
      </p:sp>
      <p:sp>
        <p:nvSpPr>
          <p:cNvPr id="30" name="TextBox 29"/>
          <p:cNvSpPr txBox="1"/>
          <p:nvPr/>
        </p:nvSpPr>
        <p:spPr>
          <a:xfrm>
            <a:off x="7435454" y="4078868"/>
            <a:ext cx="2074647"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Glegoo" pitchFamily="2" charset="0"/>
                <a:ea typeface="+mn-ea"/>
                <a:cs typeface="+mn-cs"/>
              </a:rPr>
              <a:t>Deliver measurable and sustained improvements in leadership</a:t>
            </a:r>
          </a:p>
        </p:txBody>
      </p:sp>
      <p:pic>
        <p:nvPicPr>
          <p:cNvPr id="3" name="Picture 2"/>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06472" y="5300641"/>
            <a:ext cx="572694" cy="303528"/>
          </a:xfrm>
          <a:prstGeom prst="rect">
            <a:avLst/>
          </a:prstGeom>
        </p:spPr>
      </p:pic>
      <p:pic>
        <p:nvPicPr>
          <p:cNvPr id="1030" name="Picture 6" descr="Image result for world map 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578957" y="2189908"/>
            <a:ext cx="3422360" cy="18874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shell oil logo"/>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31575" r="26542"/>
          <a:stretch/>
        </p:blipFill>
        <p:spPr bwMode="auto">
          <a:xfrm>
            <a:off x="11036670" y="5050626"/>
            <a:ext cx="549207" cy="609906"/>
          </a:xfrm>
          <a:prstGeom prst="rect">
            <a:avLst/>
          </a:prstGeom>
          <a:noFill/>
          <a:extLst>
            <a:ext uri="{909E8E84-426E-40DD-AFC4-6F175D3DCCD1}">
              <a14:hiddenFill xmlns:a14="http://schemas.microsoft.com/office/drawing/2010/main">
                <a:solidFill>
                  <a:srgbClr val="FFFFFF"/>
                </a:solidFill>
              </a14:hiddenFill>
            </a:ext>
          </a:extLst>
        </p:spPr>
      </p:pic>
      <p:sp>
        <p:nvSpPr>
          <p:cNvPr id="34" name="Oval 33"/>
          <p:cNvSpPr/>
          <p:nvPr/>
        </p:nvSpPr>
        <p:spPr>
          <a:xfrm>
            <a:off x="7260236" y="1827274"/>
            <a:ext cx="2286000" cy="2187828"/>
          </a:xfrm>
          <a:prstGeom prst="ellipse">
            <a:avLst/>
          </a:prstGeom>
          <a:solidFill>
            <a:schemeClr val="bg1"/>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Leadership Excellence</a:t>
            </a:r>
          </a:p>
        </p:txBody>
      </p:sp>
      <p:sp>
        <p:nvSpPr>
          <p:cNvPr id="31" name="Oval 30"/>
          <p:cNvSpPr/>
          <p:nvPr/>
        </p:nvSpPr>
        <p:spPr>
          <a:xfrm>
            <a:off x="2721126" y="1839689"/>
            <a:ext cx="2286000" cy="2187828"/>
          </a:xfrm>
          <a:prstGeom prst="ellipse">
            <a:avLst/>
          </a:prstGeom>
          <a:solidFill>
            <a:schemeClr val="bg1"/>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Talent Management Excellence</a:t>
            </a:r>
          </a:p>
        </p:txBody>
      </p:sp>
      <p:pic>
        <p:nvPicPr>
          <p:cNvPr id="4099" name="Picture 3" descr="C:\Users\Shreya\Dropbox (HCG)\HCG India Team\Image library\canva\icons - Canva_files\thumbnail(369)Red.png"/>
          <p:cNvPicPr>
            <a:picLocks noChangeAspect="1" noChangeArrowheads="1"/>
          </p:cNvPicPr>
          <p:nvPr/>
        </p:nvPicPr>
        <p:blipFill>
          <a:blip r:embed="rId21" cstate="print"/>
          <a:srcRect/>
          <a:stretch>
            <a:fillRect/>
          </a:stretch>
        </p:blipFill>
        <p:spPr bwMode="auto">
          <a:xfrm>
            <a:off x="5038485" y="2683232"/>
            <a:ext cx="263259" cy="263259"/>
          </a:xfrm>
          <a:prstGeom prst="rect">
            <a:avLst/>
          </a:prstGeom>
          <a:noFill/>
        </p:spPr>
      </p:pic>
      <p:pic>
        <p:nvPicPr>
          <p:cNvPr id="26" name="Picture 3" descr="C:\Users\Shreya\Dropbox (HCG)\HCG India Team\Image library\canva\icons - Canva_files\thumbnail(369)Red.png"/>
          <p:cNvPicPr>
            <a:picLocks noChangeAspect="1" noChangeArrowheads="1"/>
          </p:cNvPicPr>
          <p:nvPr/>
        </p:nvPicPr>
        <p:blipFill>
          <a:blip r:embed="rId21" cstate="print"/>
          <a:srcRect/>
          <a:stretch>
            <a:fillRect/>
          </a:stretch>
        </p:blipFill>
        <p:spPr bwMode="auto">
          <a:xfrm>
            <a:off x="6804660" y="2933603"/>
            <a:ext cx="263259" cy="263259"/>
          </a:xfrm>
          <a:prstGeom prst="rect">
            <a:avLst/>
          </a:prstGeom>
          <a:noFill/>
        </p:spPr>
      </p:pic>
      <p:pic>
        <p:nvPicPr>
          <p:cNvPr id="1032" name="Picture 8" descr="Image result for san francisco theological seminary logo png"/>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749182" y="5614593"/>
            <a:ext cx="999940" cy="999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04300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16" name="Slide Number Placeholder 15"/>
          <p:cNvSpPr>
            <a:spLocks noGrp="1"/>
          </p:cNvSpPr>
          <p:nvPr>
            <p:ph type="sldNum" sz="quarter" idx="12"/>
          </p:nvPr>
        </p:nvSpPr>
        <p:spPr>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defTabSz="685800" fontAlgn="auto">
              <a:spcBef>
                <a:spcPts val="0"/>
              </a:spcBef>
              <a:spcAft>
                <a:spcPts val="0"/>
              </a:spcAft>
            </a:pPr>
            <a:fld id="{B6F15528-21DE-4FAA-801E-634DDDAF4B2B}" type="slidenum">
              <a:rPr lang="en-US">
                <a:solidFill>
                  <a:prstClr val="black">
                    <a:tint val="75000"/>
                  </a:prstClr>
                </a:solidFill>
              </a:rPr>
              <a:pPr defTabSz="685800" fontAlgn="auto">
                <a:spcBef>
                  <a:spcPts val="0"/>
                </a:spcBef>
                <a:spcAft>
                  <a:spcPts val="0"/>
                </a:spcAft>
              </a:pPr>
              <a:t>4</a:t>
            </a:fld>
            <a:endParaRPr lang="en-US">
              <a:solidFill>
                <a:prstClr val="black">
                  <a:tint val="75000"/>
                </a:prstClr>
              </a:solidFill>
              <a:latin typeface="Calibri"/>
            </a:endParaRPr>
          </a:p>
        </p:txBody>
      </p:sp>
      <p:sp>
        <p:nvSpPr>
          <p:cNvPr id="2" name="Title 1"/>
          <p:cNvSpPr>
            <a:spLocks noGrp="1"/>
          </p:cNvSpPr>
          <p:nvPr>
            <p:ph type="title" idx="4294967295"/>
          </p:nvPr>
        </p:nvSpPr>
        <p:spPr>
          <a:xfrm>
            <a:off x="615007" y="192977"/>
            <a:ext cx="7886700" cy="1325563"/>
          </a:xfrm>
        </p:spPr>
        <p:txBody>
          <a:bodyPr>
            <a:normAutofit/>
          </a:bodyPr>
          <a:lstStyle/>
          <a:p>
            <a:pPr algn="l">
              <a:lnSpc>
                <a:spcPct val="100000"/>
              </a:lnSpc>
            </a:pPr>
            <a:r>
              <a:rPr lang="en-US" dirty="0">
                <a:solidFill>
                  <a:srgbClr val="0F5DBC"/>
                </a:solidFill>
              </a:rPr>
              <a:t>Evidence-based Analyses</a:t>
            </a:r>
            <a:br>
              <a:rPr lang="en-US" dirty="0">
                <a:solidFill>
                  <a:srgbClr val="0F5DBC"/>
                </a:solidFill>
              </a:rPr>
            </a:br>
            <a:r>
              <a:rPr lang="en-US" sz="1800" dirty="0">
                <a:solidFill>
                  <a:srgbClr val="0F5DBC"/>
                </a:solidFill>
              </a:rPr>
              <a:t>Webinars, Podcasts, Blogs, eBooks </a:t>
            </a:r>
            <a:endParaRPr lang="en-US" dirty="0">
              <a:solidFill>
                <a:srgbClr val="0F5DBC"/>
              </a:solidFill>
            </a:endParaRPr>
          </a:p>
        </p:txBody>
      </p:sp>
      <p:sp>
        <p:nvSpPr>
          <p:cNvPr id="4" name="Text Placeholder 3"/>
          <p:cNvSpPr>
            <a:spLocks noGrp="1"/>
          </p:cNvSpPr>
          <p:nvPr>
            <p:ph type="body" idx="4294967295"/>
          </p:nvPr>
        </p:nvSpPr>
        <p:spPr>
          <a:xfrm>
            <a:off x="5219952" y="1693480"/>
            <a:ext cx="3887787" cy="520170"/>
          </a:xfrm>
          <a:solidFill>
            <a:schemeClr val="bg1">
              <a:lumMod val="95000"/>
            </a:schemeClr>
          </a:solidFill>
        </p:spPr>
        <p:txBody>
          <a:bodyPr>
            <a:normAutofit/>
          </a:bodyPr>
          <a:lstStyle/>
          <a:p>
            <a:pPr marL="0" indent="0">
              <a:buNone/>
            </a:pPr>
            <a:r>
              <a:rPr lang="en-US" b="1" dirty="0">
                <a:solidFill>
                  <a:schemeClr val="tx1"/>
                </a:solidFill>
              </a:rPr>
              <a:t>Systematic Reviews</a:t>
            </a:r>
          </a:p>
        </p:txBody>
      </p:sp>
      <p:sp>
        <p:nvSpPr>
          <p:cNvPr id="3" name="Content Placeholder 2"/>
          <p:cNvSpPr>
            <a:spLocks noGrp="1"/>
          </p:cNvSpPr>
          <p:nvPr>
            <p:ph sz="half" idx="4294967295"/>
          </p:nvPr>
        </p:nvSpPr>
        <p:spPr>
          <a:xfrm>
            <a:off x="5242812" y="2319388"/>
            <a:ext cx="3887787" cy="3361916"/>
          </a:xfrm>
          <a:solidFill>
            <a:schemeClr val="bg1">
              <a:lumMod val="95000"/>
            </a:schemeClr>
          </a:solidFill>
        </p:spPr>
        <p:txBody>
          <a:bodyPr lIns="365760">
            <a:normAutofit/>
          </a:bodyPr>
          <a:lstStyle/>
          <a:p>
            <a:pPr marL="0" indent="0">
              <a:buNone/>
            </a:pPr>
            <a:r>
              <a:rPr lang="en-US" sz="1800" dirty="0">
                <a:solidFill>
                  <a:schemeClr val="tx1"/>
                </a:solidFill>
              </a:rPr>
              <a:t>Performance Management</a:t>
            </a:r>
          </a:p>
          <a:p>
            <a:pPr marL="0" indent="0">
              <a:buNone/>
            </a:pPr>
            <a:r>
              <a:rPr lang="en-US" sz="1800" dirty="0">
                <a:solidFill>
                  <a:schemeClr val="tx1"/>
                </a:solidFill>
              </a:rPr>
              <a:t>Employee Engagement</a:t>
            </a:r>
          </a:p>
          <a:p>
            <a:pPr marL="0" indent="0">
              <a:buNone/>
            </a:pPr>
            <a:r>
              <a:rPr lang="en-US" sz="1800" dirty="0">
                <a:solidFill>
                  <a:schemeClr val="tx1"/>
                </a:solidFill>
              </a:rPr>
              <a:t>Talent Development</a:t>
            </a:r>
          </a:p>
          <a:p>
            <a:pPr marL="0" indent="0">
              <a:buNone/>
            </a:pPr>
            <a:r>
              <a:rPr lang="en-US" sz="1800" dirty="0">
                <a:solidFill>
                  <a:schemeClr val="tx1"/>
                </a:solidFill>
              </a:rPr>
              <a:t>Executive Coaching</a:t>
            </a:r>
          </a:p>
        </p:txBody>
      </p:sp>
      <p:sp>
        <p:nvSpPr>
          <p:cNvPr id="5" name="Text Placeholder 4"/>
          <p:cNvSpPr>
            <a:spLocks noGrp="1"/>
          </p:cNvSpPr>
          <p:nvPr>
            <p:ph type="body" sz="quarter" idx="4294967295"/>
          </p:nvPr>
        </p:nvSpPr>
        <p:spPr>
          <a:xfrm>
            <a:off x="704458" y="1693480"/>
            <a:ext cx="3887787" cy="520170"/>
          </a:xfrm>
          <a:solidFill>
            <a:schemeClr val="bg1">
              <a:lumMod val="95000"/>
            </a:schemeClr>
          </a:solidFill>
        </p:spPr>
        <p:txBody>
          <a:bodyPr>
            <a:normAutofit/>
          </a:bodyPr>
          <a:lstStyle/>
          <a:p>
            <a:pPr marL="0" indent="0">
              <a:buNone/>
            </a:pPr>
            <a:r>
              <a:rPr lang="en-US" b="1" dirty="0">
                <a:solidFill>
                  <a:schemeClr val="tx1"/>
                </a:solidFill>
              </a:rPr>
              <a:t>Trending Practices</a:t>
            </a:r>
          </a:p>
        </p:txBody>
      </p:sp>
      <p:sp>
        <p:nvSpPr>
          <p:cNvPr id="6" name="Content Placeholder 5"/>
          <p:cNvSpPr>
            <a:spLocks noGrp="1"/>
          </p:cNvSpPr>
          <p:nvPr>
            <p:ph sz="quarter" idx="4294967295"/>
          </p:nvPr>
        </p:nvSpPr>
        <p:spPr>
          <a:xfrm>
            <a:off x="704458" y="2319388"/>
            <a:ext cx="3887787" cy="3361916"/>
          </a:xfrm>
          <a:solidFill>
            <a:schemeClr val="bg1">
              <a:lumMod val="95000"/>
            </a:schemeClr>
          </a:solidFill>
        </p:spPr>
        <p:txBody>
          <a:bodyPr lIns="365760">
            <a:noAutofit/>
          </a:bodyPr>
          <a:lstStyle/>
          <a:p>
            <a:pPr marL="0" indent="0">
              <a:buNone/>
            </a:pPr>
            <a:r>
              <a:rPr lang="en-US" sz="1800" dirty="0">
                <a:solidFill>
                  <a:schemeClr val="tx1"/>
                </a:solidFill>
              </a:rPr>
              <a:t>Skills for the new world of HR</a:t>
            </a:r>
          </a:p>
          <a:p>
            <a:pPr marL="0" indent="0">
              <a:buNone/>
            </a:pPr>
            <a:r>
              <a:rPr lang="en-US" sz="1800" dirty="0">
                <a:solidFill>
                  <a:schemeClr val="tx1"/>
                </a:solidFill>
              </a:rPr>
              <a:t>Design Thinking in HR</a:t>
            </a:r>
          </a:p>
          <a:p>
            <a:pPr marL="0" indent="0">
              <a:buNone/>
            </a:pPr>
            <a:r>
              <a:rPr lang="en-US" sz="1800" dirty="0">
                <a:solidFill>
                  <a:schemeClr val="tx1"/>
                </a:solidFill>
              </a:rPr>
              <a:t>Digital Learning</a:t>
            </a:r>
          </a:p>
          <a:p>
            <a:pPr marL="0" indent="0">
              <a:buNone/>
            </a:pPr>
            <a:r>
              <a:rPr lang="en-US" sz="1800" dirty="0">
                <a:solidFill>
                  <a:schemeClr val="tx1"/>
                </a:solidFill>
              </a:rPr>
              <a:t>Digital Leadership</a:t>
            </a:r>
          </a:p>
          <a:p>
            <a:pPr marL="0" indent="0">
              <a:buNone/>
            </a:pPr>
            <a:r>
              <a:rPr lang="en-US" sz="1800" dirty="0">
                <a:solidFill>
                  <a:schemeClr val="tx1"/>
                </a:solidFill>
              </a:rPr>
              <a:t>Certifications for skill development</a:t>
            </a:r>
          </a:p>
          <a:p>
            <a:pPr marL="0" indent="0">
              <a:buNone/>
            </a:pPr>
            <a:r>
              <a:rPr lang="en-US" sz="1800" dirty="0">
                <a:solidFill>
                  <a:schemeClr val="tx1"/>
                </a:solidFill>
              </a:rPr>
              <a:t>Leadership Development</a:t>
            </a:r>
          </a:p>
          <a:p>
            <a:pPr marL="0" indent="0">
              <a:buNone/>
            </a:pPr>
            <a:r>
              <a:rPr lang="en-US" sz="1800" dirty="0">
                <a:solidFill>
                  <a:schemeClr val="tx1"/>
                </a:solidFill>
              </a:rPr>
              <a:t>Talent Analytics</a:t>
            </a:r>
          </a:p>
          <a:p>
            <a:pPr marL="0" indent="0">
              <a:buNone/>
            </a:pPr>
            <a:r>
              <a:rPr lang="en-US" sz="1800" dirty="0">
                <a:solidFill>
                  <a:schemeClr val="tx1"/>
                </a:solidFill>
              </a:rPr>
              <a:t>Employee Selection</a:t>
            </a:r>
          </a:p>
          <a:p>
            <a:pPr marL="0" indent="0">
              <a:buNone/>
            </a:pPr>
            <a:endParaRPr lang="en-US" sz="1800" dirty="0">
              <a:solidFill>
                <a:schemeClr val="tx1"/>
              </a:solidFill>
            </a:endParaRPr>
          </a:p>
        </p:txBody>
      </p:sp>
    </p:spTree>
    <p:extLst>
      <p:ext uri="{BB962C8B-B14F-4D97-AF65-F5344CB8AC3E}">
        <p14:creationId xmlns:p14="http://schemas.microsoft.com/office/powerpoint/2010/main" val="2003470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9505" y="222515"/>
            <a:ext cx="8823966" cy="994172"/>
          </a:xfrm>
        </p:spPr>
        <p:txBody>
          <a:bodyPr>
            <a:normAutofit/>
          </a:bodyPr>
          <a:lstStyle/>
          <a:p>
            <a:r>
              <a:rPr lang="en-US" dirty="0">
                <a:solidFill>
                  <a:srgbClr val="0F5DBC"/>
                </a:solidFill>
                <a:cs typeface="Arial" panose="020B0604020202020204" pitchFamily="34" charset="0"/>
              </a:rPr>
              <a:t>Certification Tracks in Strategic HR</a:t>
            </a:r>
          </a:p>
        </p:txBody>
      </p:sp>
      <p:sp>
        <p:nvSpPr>
          <p:cNvPr id="9" name="TextBox 8"/>
          <p:cNvSpPr txBox="1"/>
          <p:nvPr/>
        </p:nvSpPr>
        <p:spPr>
          <a:xfrm>
            <a:off x="1047005" y="1502815"/>
            <a:ext cx="695399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Comprehensive certification for strategic HR Professionals in client partnering roles</a:t>
            </a:r>
          </a:p>
        </p:txBody>
      </p:sp>
      <p:sp>
        <p:nvSpPr>
          <p:cNvPr id="10" name="TextBox 9"/>
          <p:cNvSpPr txBox="1"/>
          <p:nvPr/>
        </p:nvSpPr>
        <p:spPr>
          <a:xfrm>
            <a:off x="961169" y="2931292"/>
            <a:ext cx="781706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Specializations for designers and implementer of talent management systems</a:t>
            </a:r>
          </a:p>
        </p:txBody>
      </p:sp>
      <p:sp>
        <p:nvSpPr>
          <p:cNvPr id="16" name="TextBox 15"/>
          <p:cNvSpPr txBox="1"/>
          <p:nvPr/>
        </p:nvSpPr>
        <p:spPr>
          <a:xfrm>
            <a:off x="984803" y="4081803"/>
            <a:ext cx="530988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Focused certifications on specific talent management practices</a:t>
            </a:r>
          </a:p>
        </p:txBody>
      </p:sp>
      <p:grpSp>
        <p:nvGrpSpPr>
          <p:cNvPr id="5" name="Group 4"/>
          <p:cNvGrpSpPr/>
          <p:nvPr/>
        </p:nvGrpSpPr>
        <p:grpSpPr>
          <a:xfrm>
            <a:off x="1228475" y="1888185"/>
            <a:ext cx="1538359" cy="985217"/>
            <a:chOff x="2266639" y="2474073"/>
            <a:chExt cx="1234440" cy="822960"/>
          </a:xfrm>
        </p:grpSpPr>
        <p:sp>
          <p:nvSpPr>
            <p:cNvPr id="3" name="Rectangle 2">
              <a:hlinkClick r:id="rId4"/>
            </p:cNvPr>
            <p:cNvSpPr/>
            <p:nvPr/>
          </p:nvSpPr>
          <p:spPr>
            <a:xfrm>
              <a:off x="2266639" y="2474073"/>
              <a:ext cx="1234440" cy="822960"/>
            </a:xfrm>
            <a:prstGeom prst="rect">
              <a:avLst/>
            </a:prstGeom>
            <a:solidFill>
              <a:srgbClr val="0E2C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 name="TextBox 3">
              <a:hlinkClick r:id="rId4"/>
            </p:cNvPr>
            <p:cNvSpPr txBox="1"/>
            <p:nvPr/>
          </p:nvSpPr>
          <p:spPr>
            <a:xfrm>
              <a:off x="2266639" y="2592024"/>
              <a:ext cx="1234440" cy="539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Certified Talent Management Practitioner (CTMP)</a:t>
              </a:r>
            </a:p>
          </p:txBody>
        </p:sp>
      </p:grpSp>
      <p:grpSp>
        <p:nvGrpSpPr>
          <p:cNvPr id="6" name="Group 5"/>
          <p:cNvGrpSpPr/>
          <p:nvPr/>
        </p:nvGrpSpPr>
        <p:grpSpPr>
          <a:xfrm>
            <a:off x="2895600" y="1888186"/>
            <a:ext cx="1538359" cy="985216"/>
            <a:chOff x="3652093" y="2474073"/>
            <a:chExt cx="1234440" cy="822960"/>
          </a:xfrm>
        </p:grpSpPr>
        <p:sp>
          <p:nvSpPr>
            <p:cNvPr id="20" name="Rectangle 19">
              <a:hlinkClick r:id="rId5"/>
            </p:cNvPr>
            <p:cNvSpPr/>
            <p:nvPr/>
          </p:nvSpPr>
          <p:spPr>
            <a:xfrm>
              <a:off x="3652093" y="2474073"/>
              <a:ext cx="1234440" cy="822960"/>
            </a:xfrm>
            <a:prstGeom prst="rect">
              <a:avLst/>
            </a:prstGeom>
            <a:solidFill>
              <a:srgbClr val="699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1" name="TextBox 20">
              <a:hlinkClick r:id="rId5"/>
            </p:cNvPr>
            <p:cNvSpPr txBox="1"/>
            <p:nvPr/>
          </p:nvSpPr>
          <p:spPr>
            <a:xfrm>
              <a:off x="3652093" y="2578204"/>
              <a:ext cx="1234440" cy="6941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Certified Talent Management Specialist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(CTMS)</a:t>
              </a:r>
            </a:p>
          </p:txBody>
        </p:sp>
      </p:grpSp>
      <p:grpSp>
        <p:nvGrpSpPr>
          <p:cNvPr id="7" name="Group 6"/>
          <p:cNvGrpSpPr/>
          <p:nvPr/>
        </p:nvGrpSpPr>
        <p:grpSpPr>
          <a:xfrm>
            <a:off x="1228475" y="3282860"/>
            <a:ext cx="1538359" cy="985217"/>
            <a:chOff x="2266639" y="3682872"/>
            <a:chExt cx="1234440" cy="822960"/>
          </a:xfrm>
        </p:grpSpPr>
        <p:sp>
          <p:nvSpPr>
            <p:cNvPr id="26" name="Rectangle 25"/>
            <p:cNvSpPr/>
            <p:nvPr/>
          </p:nvSpPr>
          <p:spPr>
            <a:xfrm>
              <a:off x="2266639" y="3682872"/>
              <a:ext cx="1234440" cy="822960"/>
            </a:xfrm>
            <a:prstGeom prst="rect">
              <a:avLst/>
            </a:prstGeom>
            <a:solidFill>
              <a:srgbClr val="56A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7" name="TextBox 26">
              <a:hlinkClick r:id="rId6"/>
            </p:cNvPr>
            <p:cNvSpPr txBox="1"/>
            <p:nvPr/>
          </p:nvSpPr>
          <p:spPr>
            <a:xfrm>
              <a:off x="2266639" y="3812225"/>
              <a:ext cx="1234440" cy="539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Certified in Workforce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Staffing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(CWS)</a:t>
              </a:r>
            </a:p>
          </p:txBody>
        </p:sp>
      </p:grpSp>
      <p:grpSp>
        <p:nvGrpSpPr>
          <p:cNvPr id="8" name="Group 7"/>
          <p:cNvGrpSpPr/>
          <p:nvPr/>
        </p:nvGrpSpPr>
        <p:grpSpPr>
          <a:xfrm>
            <a:off x="2895600" y="3282860"/>
            <a:ext cx="1538359" cy="985217"/>
            <a:chOff x="3652093" y="3682872"/>
            <a:chExt cx="1234440" cy="822960"/>
          </a:xfrm>
        </p:grpSpPr>
        <p:sp>
          <p:nvSpPr>
            <p:cNvPr id="28" name="Rectangle 27"/>
            <p:cNvSpPr/>
            <p:nvPr/>
          </p:nvSpPr>
          <p:spPr>
            <a:xfrm>
              <a:off x="3652093" y="3682872"/>
              <a:ext cx="1234440" cy="822960"/>
            </a:xfrm>
            <a:prstGeom prst="rect">
              <a:avLst/>
            </a:prstGeom>
            <a:solidFill>
              <a:srgbClr val="E45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0" name="TextBox 29">
              <a:hlinkClick r:id="rId7"/>
            </p:cNvPr>
            <p:cNvSpPr txBox="1"/>
            <p:nvPr/>
          </p:nvSpPr>
          <p:spPr>
            <a:xfrm>
              <a:off x="3652093" y="3812225"/>
              <a:ext cx="1234440" cy="539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Certified in Workforce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Development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(CWD)</a:t>
              </a:r>
            </a:p>
          </p:txBody>
        </p:sp>
      </p:grpSp>
      <p:grpSp>
        <p:nvGrpSpPr>
          <p:cNvPr id="11" name="Group 10"/>
          <p:cNvGrpSpPr/>
          <p:nvPr/>
        </p:nvGrpSpPr>
        <p:grpSpPr>
          <a:xfrm>
            <a:off x="4557640" y="3282860"/>
            <a:ext cx="1538359" cy="985217"/>
            <a:chOff x="5018071" y="3682872"/>
            <a:chExt cx="1234440" cy="822960"/>
          </a:xfrm>
        </p:grpSpPr>
        <p:sp>
          <p:nvSpPr>
            <p:cNvPr id="22" name="Rectangle 21"/>
            <p:cNvSpPr/>
            <p:nvPr/>
          </p:nvSpPr>
          <p:spPr>
            <a:xfrm>
              <a:off x="5018071" y="3682872"/>
              <a:ext cx="1234440" cy="822960"/>
            </a:xfrm>
            <a:prstGeom prst="rect">
              <a:avLst/>
            </a:prstGeom>
            <a:solidFill>
              <a:srgbClr val="F08E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1" name="TextBox 30">
              <a:hlinkClick r:id="rId8"/>
            </p:cNvPr>
            <p:cNvSpPr txBox="1"/>
            <p:nvPr/>
          </p:nvSpPr>
          <p:spPr>
            <a:xfrm>
              <a:off x="5018071" y="3812225"/>
              <a:ext cx="1234440" cy="539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Certified in Workforce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Management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(CWM)</a:t>
              </a:r>
            </a:p>
          </p:txBody>
        </p:sp>
      </p:grpSp>
      <p:grpSp>
        <p:nvGrpSpPr>
          <p:cNvPr id="12" name="Group 11"/>
          <p:cNvGrpSpPr/>
          <p:nvPr/>
        </p:nvGrpSpPr>
        <p:grpSpPr>
          <a:xfrm>
            <a:off x="6169828" y="3282860"/>
            <a:ext cx="1538359" cy="985854"/>
            <a:chOff x="6403525" y="3682872"/>
            <a:chExt cx="1234440" cy="823492"/>
          </a:xfrm>
        </p:grpSpPr>
        <p:sp>
          <p:nvSpPr>
            <p:cNvPr id="24" name="Rectangle 23"/>
            <p:cNvSpPr/>
            <p:nvPr/>
          </p:nvSpPr>
          <p:spPr>
            <a:xfrm>
              <a:off x="6403525" y="3682872"/>
              <a:ext cx="1234440" cy="822960"/>
            </a:xfrm>
            <a:prstGeom prst="rect">
              <a:avLst/>
            </a:prstGeom>
            <a:solidFill>
              <a:srgbClr val="A0C7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2" name="TextBox 31">
              <a:hlinkClick r:id="rId9"/>
            </p:cNvPr>
            <p:cNvSpPr txBox="1"/>
            <p:nvPr/>
          </p:nvSpPr>
          <p:spPr>
            <a:xfrm>
              <a:off x="6403525" y="3812225"/>
              <a:ext cx="1234440" cy="6941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Certified in Organizational Effectiveness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(COE)</a:t>
              </a:r>
            </a:p>
          </p:txBody>
        </p:sp>
      </p:grpSp>
      <p:grpSp>
        <p:nvGrpSpPr>
          <p:cNvPr id="13" name="Group 12"/>
          <p:cNvGrpSpPr/>
          <p:nvPr/>
        </p:nvGrpSpPr>
        <p:grpSpPr>
          <a:xfrm>
            <a:off x="1228475" y="4682451"/>
            <a:ext cx="1538359" cy="985217"/>
            <a:chOff x="2308203" y="4882734"/>
            <a:chExt cx="1234440" cy="822960"/>
          </a:xfrm>
        </p:grpSpPr>
        <p:sp>
          <p:nvSpPr>
            <p:cNvPr id="35" name="Rectangle 34">
              <a:hlinkClick r:id="rId10"/>
            </p:cNvPr>
            <p:cNvSpPr/>
            <p:nvPr/>
          </p:nvSpPr>
          <p:spPr>
            <a:xfrm>
              <a:off x="2308203" y="4882734"/>
              <a:ext cx="1234440" cy="822960"/>
            </a:xfrm>
            <a:prstGeom prst="rect">
              <a:avLst/>
            </a:prstGeom>
            <a:solidFill>
              <a:srgbClr val="626E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6" name="TextBox 35">
              <a:hlinkClick r:id="rId10"/>
            </p:cNvPr>
            <p:cNvSpPr txBox="1"/>
            <p:nvPr/>
          </p:nvSpPr>
          <p:spPr>
            <a:xfrm>
              <a:off x="2308203" y="5012087"/>
              <a:ext cx="1234440" cy="539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Certified 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Talent Acquisition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(CTA)</a:t>
              </a:r>
            </a:p>
          </p:txBody>
        </p:sp>
      </p:grpSp>
      <p:grpSp>
        <p:nvGrpSpPr>
          <p:cNvPr id="14" name="Group 13"/>
          <p:cNvGrpSpPr/>
          <p:nvPr/>
        </p:nvGrpSpPr>
        <p:grpSpPr>
          <a:xfrm>
            <a:off x="2895600" y="4682451"/>
            <a:ext cx="1538359" cy="985217"/>
            <a:chOff x="3652093" y="4882734"/>
            <a:chExt cx="1234440" cy="822960"/>
          </a:xfrm>
        </p:grpSpPr>
        <p:sp>
          <p:nvSpPr>
            <p:cNvPr id="37" name="Rectangle 36"/>
            <p:cNvSpPr/>
            <p:nvPr/>
          </p:nvSpPr>
          <p:spPr>
            <a:xfrm>
              <a:off x="3652093" y="4882734"/>
              <a:ext cx="1234440" cy="8229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8" name="TextBox 37">
              <a:hlinkClick r:id="rId11"/>
            </p:cNvPr>
            <p:cNvSpPr txBox="1"/>
            <p:nvPr/>
          </p:nvSpPr>
          <p:spPr>
            <a:xfrm>
              <a:off x="3652093" y="5012087"/>
              <a:ext cx="1234440" cy="539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Certified in Leadership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Development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(CLD)</a:t>
              </a:r>
            </a:p>
          </p:txBody>
        </p:sp>
      </p:grpSp>
      <p:grpSp>
        <p:nvGrpSpPr>
          <p:cNvPr id="15" name="Group 14"/>
          <p:cNvGrpSpPr/>
          <p:nvPr/>
        </p:nvGrpSpPr>
        <p:grpSpPr>
          <a:xfrm>
            <a:off x="4557640" y="4682451"/>
            <a:ext cx="1538359" cy="985217"/>
            <a:chOff x="5018071" y="4882734"/>
            <a:chExt cx="1234440" cy="822960"/>
          </a:xfrm>
        </p:grpSpPr>
        <p:sp>
          <p:nvSpPr>
            <p:cNvPr id="33" name="Rectangle 32"/>
            <p:cNvSpPr/>
            <p:nvPr/>
          </p:nvSpPr>
          <p:spPr>
            <a:xfrm>
              <a:off x="5018071" y="4882734"/>
              <a:ext cx="1234440" cy="822960"/>
            </a:xfrm>
            <a:prstGeom prst="rect">
              <a:avLst/>
            </a:prstGeom>
            <a:solidFill>
              <a:srgbClr val="F500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9" name="TextBox 38">
              <a:hlinkClick r:id="rId12"/>
            </p:cNvPr>
            <p:cNvSpPr txBox="1"/>
            <p:nvPr/>
          </p:nvSpPr>
          <p:spPr>
            <a:xfrm>
              <a:off x="5018071" y="5012087"/>
              <a:ext cx="1234440" cy="539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Certified in Workforce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Analytics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(CWA)</a:t>
              </a:r>
            </a:p>
          </p:txBody>
        </p:sp>
      </p:grpSp>
      <p:grpSp>
        <p:nvGrpSpPr>
          <p:cNvPr id="17" name="Group 16"/>
          <p:cNvGrpSpPr/>
          <p:nvPr/>
        </p:nvGrpSpPr>
        <p:grpSpPr>
          <a:xfrm>
            <a:off x="6169828" y="4682451"/>
            <a:ext cx="1538359" cy="985217"/>
            <a:chOff x="6403525" y="4882734"/>
            <a:chExt cx="1234440" cy="822960"/>
          </a:xfrm>
        </p:grpSpPr>
        <p:sp>
          <p:nvSpPr>
            <p:cNvPr id="34" name="Rectangle 33"/>
            <p:cNvSpPr/>
            <p:nvPr/>
          </p:nvSpPr>
          <p:spPr>
            <a:xfrm>
              <a:off x="6403525" y="4882734"/>
              <a:ext cx="1234440" cy="822960"/>
            </a:xfrm>
            <a:prstGeom prst="rect">
              <a:avLst/>
            </a:prstGeom>
            <a:solidFill>
              <a:srgbClr val="F0C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1" name="TextBox 40">
              <a:hlinkClick r:id="rId13"/>
            </p:cNvPr>
            <p:cNvSpPr txBox="1"/>
            <p:nvPr/>
          </p:nvSpPr>
          <p:spPr>
            <a:xfrm>
              <a:off x="6403525" y="5012087"/>
              <a:ext cx="1234440" cy="539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Certified in Workforce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Planning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(CWP)</a:t>
              </a:r>
            </a:p>
          </p:txBody>
        </p:sp>
      </p:grpSp>
      <p:grpSp>
        <p:nvGrpSpPr>
          <p:cNvPr id="18" name="Group 17"/>
          <p:cNvGrpSpPr/>
          <p:nvPr/>
        </p:nvGrpSpPr>
        <p:grpSpPr>
          <a:xfrm>
            <a:off x="7782016" y="4682451"/>
            <a:ext cx="1538359" cy="985217"/>
            <a:chOff x="7791591" y="4882734"/>
            <a:chExt cx="1234440" cy="822960"/>
          </a:xfrm>
        </p:grpSpPr>
        <p:sp>
          <p:nvSpPr>
            <p:cNvPr id="42" name="Rectangle 41"/>
            <p:cNvSpPr/>
            <p:nvPr/>
          </p:nvSpPr>
          <p:spPr>
            <a:xfrm>
              <a:off x="7791591" y="4882734"/>
              <a:ext cx="1234440" cy="822960"/>
            </a:xfrm>
            <a:prstGeom prst="rect">
              <a:avLst/>
            </a:prstGeom>
            <a:solidFill>
              <a:srgbClr val="007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4" name="TextBox 43">
              <a:hlinkClick r:id="rId14"/>
            </p:cNvPr>
            <p:cNvSpPr txBox="1"/>
            <p:nvPr/>
          </p:nvSpPr>
          <p:spPr>
            <a:xfrm>
              <a:off x="7791591" y="5012087"/>
              <a:ext cx="1234440" cy="539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Certified in Change Management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(CCM)</a:t>
              </a:r>
            </a:p>
          </p:txBody>
        </p:sp>
      </p:grpSp>
      <p:grpSp>
        <p:nvGrpSpPr>
          <p:cNvPr id="19" name="Group 18"/>
          <p:cNvGrpSpPr/>
          <p:nvPr/>
        </p:nvGrpSpPr>
        <p:grpSpPr>
          <a:xfrm>
            <a:off x="9400895" y="4682451"/>
            <a:ext cx="1562630" cy="985217"/>
            <a:chOff x="9157569" y="4882734"/>
            <a:chExt cx="1253916" cy="822960"/>
          </a:xfrm>
        </p:grpSpPr>
        <p:sp>
          <p:nvSpPr>
            <p:cNvPr id="43" name="Rectangle 42"/>
            <p:cNvSpPr/>
            <p:nvPr/>
          </p:nvSpPr>
          <p:spPr>
            <a:xfrm>
              <a:off x="9177045" y="4882734"/>
              <a:ext cx="1234440" cy="822960"/>
            </a:xfrm>
            <a:prstGeom prst="rect">
              <a:avLst/>
            </a:prstGeom>
            <a:solidFill>
              <a:srgbClr val="2FAC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5" name="TextBox 44">
              <a:hlinkClick r:id="rId15"/>
            </p:cNvPr>
            <p:cNvSpPr txBox="1"/>
            <p:nvPr/>
          </p:nvSpPr>
          <p:spPr>
            <a:xfrm>
              <a:off x="9157569" y="5012087"/>
              <a:ext cx="1234440" cy="539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Certified in Employee Engagement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(CEE)</a:t>
              </a:r>
            </a:p>
          </p:txBody>
        </p:sp>
      </p:grpSp>
      <p:sp>
        <p:nvSpPr>
          <p:cNvPr id="46" name="TextBox 45"/>
          <p:cNvSpPr txBox="1"/>
          <p:nvPr/>
        </p:nvSpPr>
        <p:spPr>
          <a:xfrm>
            <a:off x="1254310" y="5863368"/>
            <a:ext cx="6808489" cy="300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Curriculum design and certification informed by our </a:t>
            </a:r>
            <a:r>
              <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16"/>
              </a:rPr>
              <a:t>expert panel </a:t>
            </a:r>
            <a:endPar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49" name="Group 48">
            <a:extLst>
              <a:ext uri="{FF2B5EF4-FFF2-40B4-BE49-F238E27FC236}">
                <a16:creationId xmlns:a16="http://schemas.microsoft.com/office/drawing/2014/main" id="{6F2D5C30-812D-4C5E-9769-F46E477D629A}"/>
              </a:ext>
            </a:extLst>
          </p:cNvPr>
          <p:cNvGrpSpPr/>
          <p:nvPr/>
        </p:nvGrpSpPr>
        <p:grpSpPr>
          <a:xfrm>
            <a:off x="9662169" y="2939708"/>
            <a:ext cx="1841641" cy="1200328"/>
            <a:chOff x="11001374" y="2878430"/>
            <a:chExt cx="946989" cy="617220"/>
          </a:xfrm>
        </p:grpSpPr>
        <p:sp>
          <p:nvSpPr>
            <p:cNvPr id="50" name="Rectangle 49">
              <a:extLst>
                <a:ext uri="{FF2B5EF4-FFF2-40B4-BE49-F238E27FC236}">
                  <a16:creationId xmlns:a16="http://schemas.microsoft.com/office/drawing/2014/main" id="{ADAEABF9-ABD3-4152-8FD0-BB2E13C79366}"/>
                </a:ext>
              </a:extLst>
            </p:cNvPr>
            <p:cNvSpPr/>
            <p:nvPr/>
          </p:nvSpPr>
          <p:spPr>
            <a:xfrm>
              <a:off x="11001374" y="2878430"/>
              <a:ext cx="925830" cy="61722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TextBox 50">
              <a:hlinkClick r:id="rId15"/>
              <a:extLst>
                <a:ext uri="{FF2B5EF4-FFF2-40B4-BE49-F238E27FC236}">
                  <a16:creationId xmlns:a16="http://schemas.microsoft.com/office/drawing/2014/main" id="{010B4A7D-7E53-4152-8B0C-C927AC86A8EE}"/>
                </a:ext>
              </a:extLst>
            </p:cNvPr>
            <p:cNvSpPr txBox="1"/>
            <p:nvPr/>
          </p:nvSpPr>
          <p:spPr>
            <a:xfrm>
              <a:off x="11022533" y="2959747"/>
              <a:ext cx="925830" cy="4431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Certified in Data Science for HR </a:t>
              </a:r>
              <a:r>
                <a:rPr kumimoji="0" lang="en-US"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i</a:t>
              </a: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(CDS-</a:t>
              </a:r>
              <a:r>
                <a:rPr kumimoji="0" lang="en-US"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HRi</a:t>
              </a: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p:txBody>
        </p:sp>
      </p:grpSp>
      <p:sp>
        <p:nvSpPr>
          <p:cNvPr id="52" name="TextBox 51">
            <a:extLst>
              <a:ext uri="{FF2B5EF4-FFF2-40B4-BE49-F238E27FC236}">
                <a16:creationId xmlns:a16="http://schemas.microsoft.com/office/drawing/2014/main" id="{542FADB2-A513-4189-8F16-F1E3E39AB0CF}"/>
              </a:ext>
            </a:extLst>
          </p:cNvPr>
          <p:cNvSpPr txBox="1"/>
          <p:nvPr/>
        </p:nvSpPr>
        <p:spPr>
          <a:xfrm>
            <a:off x="9613578" y="1753439"/>
            <a:ext cx="205845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New!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Earn a Certification in Data Science for HR I (CDS-</a:t>
            </a:r>
            <a:r>
              <a:rPr kumimoji="0" lang="en-US" sz="1800" b="1" i="0" u="none" strike="noStrike" kern="1200" cap="none" spc="0" normalizeH="0" baseline="0" noProof="0" dirty="0" err="1">
                <a:ln>
                  <a:noFill/>
                </a:ln>
                <a:solidFill>
                  <a:prstClr val="black"/>
                </a:solidFill>
                <a:effectLst/>
                <a:uLnTx/>
                <a:uFillTx/>
                <a:latin typeface="Calibri" panose="020F0502020204030204"/>
                <a:ea typeface="+mn-ea"/>
                <a:cs typeface="+mn-cs"/>
              </a:rPr>
              <a:t>HRi</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3" name="Straight Connector 52">
            <a:extLst>
              <a:ext uri="{FF2B5EF4-FFF2-40B4-BE49-F238E27FC236}">
                <a16:creationId xmlns:a16="http://schemas.microsoft.com/office/drawing/2014/main" id="{B64B1D65-65C5-4E5F-B6A6-15DE2554FAB3}"/>
              </a:ext>
            </a:extLst>
          </p:cNvPr>
          <p:cNvCxnSpPr>
            <a:cxnSpLocks/>
          </p:cNvCxnSpPr>
          <p:nvPr/>
        </p:nvCxnSpPr>
        <p:spPr>
          <a:xfrm>
            <a:off x="9220200" y="1760192"/>
            <a:ext cx="0" cy="2379844"/>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C392112F-6F79-4853-8A29-CF74EDCAFE39}"/>
              </a:ext>
            </a:extLst>
          </p:cNvPr>
          <p:cNvSpPr txBox="1"/>
          <p:nvPr/>
        </p:nvSpPr>
        <p:spPr>
          <a:xfrm>
            <a:off x="653159" y="1012144"/>
            <a:ext cx="8010789" cy="369332"/>
          </a:xfrm>
          <a:prstGeom prst="rect">
            <a:avLst/>
          </a:prstGeom>
          <a:noFill/>
        </p:spPr>
        <p:txBody>
          <a:bodyPr wrap="square" rtlCol="0">
            <a:spAutoFit/>
          </a:bodyPr>
          <a:lstStyle/>
          <a:p>
            <a:r>
              <a:rPr lang="en-US" dirty="0">
                <a:solidFill>
                  <a:srgbClr val="C00000"/>
                </a:solidFill>
                <a:latin typeface="Lucida Handwriting" panose="03010101010101010101" pitchFamily="66" charset="0"/>
              </a:rPr>
              <a:t>Expertise for those who need to deliver speed to value</a:t>
            </a:r>
          </a:p>
        </p:txBody>
      </p:sp>
    </p:spTree>
    <p:extLst>
      <p:ext uri="{BB962C8B-B14F-4D97-AF65-F5344CB8AC3E}">
        <p14:creationId xmlns:p14="http://schemas.microsoft.com/office/powerpoint/2010/main" val="143273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lgn="r" defTabSz="342900">
              <a:defRPr/>
            </a:pPr>
            <a:fld id="{745D2F46-AC3D-4DC9-B410-D219DFE4AF54}" type="slidenum">
              <a:rPr lang="en-US" sz="900">
                <a:solidFill>
                  <a:srgbClr val="40BAD2"/>
                </a:solidFill>
                <a:latin typeface="Corbel" panose="020B0503020204020204"/>
                <a:cs typeface="Arial" charset="0"/>
              </a:rPr>
              <a:pPr algn="r" defTabSz="342900">
                <a:defRPr/>
              </a:pPr>
              <a:t>6</a:t>
            </a:fld>
            <a:endParaRPr lang="en-US" sz="900">
              <a:solidFill>
                <a:srgbClr val="40BAD2"/>
              </a:solidFill>
              <a:latin typeface="Corbel" panose="020B0503020204020204"/>
              <a:cs typeface="Arial" charset="0"/>
            </a:endParaRPr>
          </a:p>
        </p:txBody>
      </p:sp>
      <p:grpSp>
        <p:nvGrpSpPr>
          <p:cNvPr id="3" name="Group 2">
            <a:extLst>
              <a:ext uri="{FF2B5EF4-FFF2-40B4-BE49-F238E27FC236}">
                <a16:creationId xmlns:a16="http://schemas.microsoft.com/office/drawing/2014/main" id="{089A1204-E55A-4DA4-A3AE-18C51976D5C2}"/>
              </a:ext>
            </a:extLst>
          </p:cNvPr>
          <p:cNvGrpSpPr/>
          <p:nvPr/>
        </p:nvGrpSpPr>
        <p:grpSpPr>
          <a:xfrm>
            <a:off x="694354" y="1838628"/>
            <a:ext cx="8952597" cy="3953227"/>
            <a:chOff x="1762935" y="2074960"/>
            <a:chExt cx="8952597" cy="3953227"/>
          </a:xfrm>
        </p:grpSpPr>
        <p:pic>
          <p:nvPicPr>
            <p:cNvPr id="2054" name="Picture 6" descr="Image result for jp morgan logo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24246" y="3469129"/>
              <a:ext cx="484951" cy="484951"/>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11"/>
            <p:cNvSpPr txBox="1"/>
            <p:nvPr/>
          </p:nvSpPr>
          <p:spPr>
            <a:xfrm>
              <a:off x="6157888" y="5257362"/>
              <a:ext cx="1282492" cy="27308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8576" tIns="19289" rIns="38576" bIns="19289" numCol="1" spcCol="0" rtlCol="0" fromWordArt="0" anchor="t" anchorCtr="0" forceAA="0" compatLnSpc="1">
              <a:prstTxWarp prst="textNoShape">
                <a:avLst/>
              </a:prstTxWarp>
              <a:noAutofit/>
            </a:bodyPr>
            <a:lstStyle/>
            <a:p>
              <a:pPr algn="ctr" defTabSz="342900">
                <a:lnSpc>
                  <a:spcPct val="107000"/>
                </a:lnSpc>
                <a:defRPr/>
              </a:pPr>
              <a:r>
                <a:rPr lang="en-US" sz="1000" dirty="0">
                  <a:solidFill>
                    <a:srgbClr val="000000"/>
                  </a:solidFill>
                  <a:latin typeface="Source Sans Pro"/>
                  <a:ea typeface="Calibri" panose="020F0502020204030204" pitchFamily="34" charset="0"/>
                  <a:cs typeface="Times New Roman" panose="02020603050405020304" pitchFamily="18" charset="0"/>
                </a:rPr>
                <a:t>Krista </a:t>
              </a:r>
              <a:r>
                <a:rPr lang="en-US" sz="1000" dirty="0" err="1">
                  <a:solidFill>
                    <a:srgbClr val="000000"/>
                  </a:solidFill>
                  <a:latin typeface="Source Sans Pro"/>
                  <a:ea typeface="Calibri" panose="020F0502020204030204" pitchFamily="34" charset="0"/>
                  <a:cs typeface="Times New Roman" panose="02020603050405020304" pitchFamily="18" charset="0"/>
                </a:rPr>
                <a:t>Uggerslev</a:t>
              </a:r>
              <a:r>
                <a:rPr lang="en-US" sz="1000" dirty="0">
                  <a:solidFill>
                    <a:srgbClr val="000000"/>
                  </a:solidFill>
                  <a:latin typeface="Source Sans Pro"/>
                  <a:ea typeface="Calibri" panose="020F0502020204030204" pitchFamily="34" charset="0"/>
                  <a:cs typeface="Times New Roman" panose="02020603050405020304" pitchFamily="18" charset="0"/>
                </a:rPr>
                <a:t>, Ph.D.</a:t>
              </a:r>
            </a:p>
            <a:p>
              <a:pPr algn="ctr" defTabSz="342900">
                <a:lnSpc>
                  <a:spcPct val="107000"/>
                </a:lnSpc>
                <a:defRPr/>
              </a:pPr>
              <a:r>
                <a:rPr lang="en-US" sz="1000" b="1" dirty="0">
                  <a:solidFill>
                    <a:srgbClr val="000000">
                      <a:lumMod val="65000"/>
                      <a:lumOff val="35000"/>
                    </a:srgbClr>
                  </a:solidFill>
                  <a:latin typeface="Source Sans Pro"/>
                  <a:ea typeface="Calibri" panose="020F0502020204030204" pitchFamily="34" charset="0"/>
                  <a:cs typeface="Times New Roman" panose="02020603050405020304" pitchFamily="18" charset="0"/>
                </a:rPr>
                <a:t> </a:t>
              </a:r>
              <a:r>
                <a:rPr lang="en-US" sz="1000" b="1" dirty="0" err="1">
                  <a:solidFill>
                    <a:srgbClr val="000000">
                      <a:lumMod val="65000"/>
                      <a:lumOff val="35000"/>
                    </a:srgbClr>
                  </a:solidFill>
                  <a:latin typeface="Source Sans Pro"/>
                  <a:ea typeface="Calibri" panose="020F0502020204030204" pitchFamily="34" charset="0"/>
                  <a:cs typeface="Times New Roman" panose="02020603050405020304" pitchFamily="18" charset="0"/>
                </a:rPr>
                <a:t>metaBUS</a:t>
              </a:r>
              <a:endParaRPr lang="en-US" sz="1000" b="1" dirty="0">
                <a:solidFill>
                  <a:srgbClr val="000000">
                    <a:lumMod val="65000"/>
                    <a:lumOff val="35000"/>
                  </a:srgbClr>
                </a:solidFill>
                <a:latin typeface="Source Sans Pro"/>
                <a:ea typeface="Calibri" panose="020F0502020204030204" pitchFamily="34" charset="0"/>
                <a:cs typeface="Times New Roman" panose="02020603050405020304" pitchFamily="18" charset="0"/>
              </a:endParaRPr>
            </a:p>
            <a:p>
              <a:pPr algn="ctr" defTabSz="342900">
                <a:lnSpc>
                  <a:spcPct val="107000"/>
                </a:lnSpc>
                <a:spcAft>
                  <a:spcPts val="338"/>
                </a:spcAft>
                <a:defRPr/>
              </a:pPr>
              <a:r>
                <a:rPr lang="en-US" sz="1000" dirty="0">
                  <a:solidFill>
                    <a:srgbClr val="000000"/>
                  </a:solidFill>
                  <a:latin typeface="Source Sans Pro"/>
                  <a:ea typeface="Calibri" panose="020F0502020204030204" pitchFamily="34" charset="0"/>
                  <a:cs typeface="Times New Roman" panose="02020603050405020304" pitchFamily="18" charset="0"/>
                </a:rPr>
                <a:t> </a:t>
              </a:r>
            </a:p>
            <a:p>
              <a:pPr algn="ctr" defTabSz="342900">
                <a:lnSpc>
                  <a:spcPct val="107000"/>
                </a:lnSpc>
                <a:spcAft>
                  <a:spcPts val="338"/>
                </a:spcAft>
                <a:defRPr/>
              </a:pPr>
              <a:r>
                <a:rPr lang="en-US" sz="1000" dirty="0">
                  <a:solidFill>
                    <a:srgbClr val="000000"/>
                  </a:solidFill>
                  <a:latin typeface="Source Sans Pro"/>
                  <a:ea typeface="Calibri" panose="020F0502020204030204" pitchFamily="34" charset="0"/>
                  <a:cs typeface="Times New Roman" panose="02020603050405020304" pitchFamily="18" charset="0"/>
                </a:rPr>
                <a:t> </a:t>
              </a:r>
            </a:p>
            <a:p>
              <a:pPr algn="ctr" defTabSz="342900">
                <a:lnSpc>
                  <a:spcPct val="107000"/>
                </a:lnSpc>
                <a:spcAft>
                  <a:spcPts val="338"/>
                </a:spcAft>
                <a:defRPr/>
              </a:pPr>
              <a:r>
                <a:rPr lang="en-US" sz="1000" dirty="0">
                  <a:solidFill>
                    <a:srgbClr val="000000"/>
                  </a:solidFill>
                  <a:latin typeface="Source Sans Pro"/>
                  <a:ea typeface="Calibri" panose="020F0502020204030204" pitchFamily="34" charset="0"/>
                  <a:cs typeface="Times New Roman" panose="02020603050405020304" pitchFamily="18" charset="0"/>
                </a:rPr>
                <a:t> </a:t>
              </a:r>
            </a:p>
            <a:p>
              <a:pPr algn="ctr" defTabSz="342900">
                <a:lnSpc>
                  <a:spcPct val="107000"/>
                </a:lnSpc>
                <a:spcAft>
                  <a:spcPts val="338"/>
                </a:spcAft>
                <a:defRPr/>
              </a:pPr>
              <a:r>
                <a:rPr lang="en-US" sz="1000" dirty="0">
                  <a:solidFill>
                    <a:srgbClr val="000000"/>
                  </a:solidFill>
                  <a:latin typeface="Source Sans Pro"/>
                  <a:ea typeface="Calibri" panose="020F0502020204030204" pitchFamily="34" charset="0"/>
                  <a:cs typeface="Times New Roman" panose="02020603050405020304" pitchFamily="18" charset="0"/>
                </a:rPr>
                <a:t> </a:t>
              </a:r>
            </a:p>
            <a:p>
              <a:pPr algn="ctr" defTabSz="342900">
                <a:lnSpc>
                  <a:spcPct val="107000"/>
                </a:lnSpc>
                <a:spcAft>
                  <a:spcPts val="338"/>
                </a:spcAft>
                <a:defRPr/>
              </a:pPr>
              <a:r>
                <a:rPr lang="en-US" sz="1000" dirty="0">
                  <a:solidFill>
                    <a:srgbClr val="000000"/>
                  </a:solidFill>
                  <a:latin typeface="Source Sans Pro"/>
                  <a:ea typeface="Calibri" panose="020F0502020204030204" pitchFamily="34" charset="0"/>
                  <a:cs typeface="Times New Roman" panose="02020603050405020304" pitchFamily="18" charset="0"/>
                </a:rPr>
                <a:t> </a:t>
              </a:r>
            </a:p>
          </p:txBody>
        </p:sp>
        <p:pic>
          <p:nvPicPr>
            <p:cNvPr id="5" name="Picture 4" descr="C:\Users\sarka\Dropbox (HCG)\Website images\Expert panel\Krista Uggerslev.jpg"/>
            <p:cNvPicPr/>
            <p:nvPr/>
          </p:nvPicPr>
          <p:blipFill rotWithShape="1">
            <a:blip r:embed="rId5" cstate="print">
              <a:extLst>
                <a:ext uri="{28A0092B-C50C-407E-A947-70E740481C1C}">
                  <a14:useLocalDpi xmlns:a14="http://schemas.microsoft.com/office/drawing/2010/main" val="0"/>
                </a:ext>
              </a:extLst>
            </a:blip>
            <a:srcRect l="18407" t="20205" r="22550" b="32535"/>
            <a:stretch/>
          </p:blipFill>
          <p:spPr bwMode="auto">
            <a:xfrm>
              <a:off x="6282498" y="4103050"/>
              <a:ext cx="1033272" cy="1133856"/>
            </a:xfrm>
            <a:prstGeom prst="rect">
              <a:avLst/>
            </a:prstGeom>
            <a:noFill/>
            <a:ln>
              <a:noFill/>
            </a:ln>
            <a:extLst>
              <a:ext uri="{53640926-AAD7-44D8-BBD7-CCE9431645EC}">
                <a14:shadowObscured xmlns:a14="http://schemas.microsoft.com/office/drawing/2010/main"/>
              </a:ext>
            </a:extLst>
          </p:spPr>
        </p:pic>
        <p:pic>
          <p:nvPicPr>
            <p:cNvPr id="6" name="Picture 5" descr="Headshot of Frank Bosco"/>
            <p:cNvPicPr/>
            <p:nvPr/>
          </p:nvPicPr>
          <p:blipFill rotWithShape="1">
            <a:blip r:embed="rId6">
              <a:extLst>
                <a:ext uri="{28A0092B-C50C-407E-A947-70E740481C1C}">
                  <a14:useLocalDpi xmlns:a14="http://schemas.microsoft.com/office/drawing/2010/main" val="0"/>
                </a:ext>
              </a:extLst>
            </a:blip>
            <a:srcRect b="18454"/>
            <a:stretch/>
          </p:blipFill>
          <p:spPr bwMode="auto">
            <a:xfrm>
              <a:off x="4861135" y="4103050"/>
              <a:ext cx="1033272" cy="1133856"/>
            </a:xfrm>
            <a:prstGeom prst="rect">
              <a:avLst/>
            </a:prstGeom>
            <a:noFill/>
            <a:ln>
              <a:noFill/>
            </a:ln>
          </p:spPr>
        </p:pic>
        <p:pic>
          <p:nvPicPr>
            <p:cNvPr id="9" name="Picture 8" descr="C:\Users\sarka\Dropbox (HCG)\Website images\Expert panel\Ramzi Baydoun.png"/>
            <p:cNvPicPr/>
            <p:nvPr/>
          </p:nvPicPr>
          <p:blipFill rotWithShape="1">
            <a:blip r:embed="rId7" cstate="print">
              <a:extLst>
                <a:ext uri="{28A0092B-C50C-407E-A947-70E740481C1C}">
                  <a14:useLocalDpi xmlns:a14="http://schemas.microsoft.com/office/drawing/2010/main" val="0"/>
                </a:ext>
              </a:extLst>
            </a:blip>
            <a:srcRect b="21023"/>
            <a:stretch/>
          </p:blipFill>
          <p:spPr bwMode="auto">
            <a:xfrm>
              <a:off x="1960082" y="2090826"/>
              <a:ext cx="1031265" cy="1137048"/>
            </a:xfrm>
            <a:prstGeom prst="rect">
              <a:avLst/>
            </a:prstGeom>
            <a:noFill/>
            <a:ln>
              <a:noFill/>
            </a:ln>
          </p:spPr>
        </p:pic>
        <p:pic>
          <p:nvPicPr>
            <p:cNvPr id="10" name="Picture 9" descr="Picture"/>
            <p:cNvPicPr/>
            <p:nvPr/>
          </p:nvPicPr>
          <p:blipFill rotWithShape="1">
            <a:blip r:embed="rId8">
              <a:extLst>
                <a:ext uri="{28A0092B-C50C-407E-A947-70E740481C1C}">
                  <a14:useLocalDpi xmlns:a14="http://schemas.microsoft.com/office/drawing/2010/main" val="0"/>
                </a:ext>
              </a:extLst>
            </a:blip>
            <a:srcRect b="18049"/>
            <a:stretch/>
          </p:blipFill>
          <p:spPr bwMode="auto">
            <a:xfrm>
              <a:off x="3407952" y="2074960"/>
              <a:ext cx="1097280" cy="1133856"/>
            </a:xfrm>
            <a:prstGeom prst="rect">
              <a:avLst/>
            </a:prstGeom>
            <a:noFill/>
            <a:ln>
              <a:noFill/>
            </a:ln>
          </p:spPr>
        </p:pic>
        <p:pic>
          <p:nvPicPr>
            <p:cNvPr id="11" name="Picture 10" descr="Picture"/>
            <p:cNvPicPr/>
            <p:nvPr/>
          </p:nvPicPr>
          <p:blipFill rotWithShape="1">
            <a:blip r:embed="rId9">
              <a:extLst>
                <a:ext uri="{28A0092B-C50C-407E-A947-70E740481C1C}">
                  <a14:useLocalDpi xmlns:a14="http://schemas.microsoft.com/office/drawing/2010/main" val="0"/>
                </a:ext>
              </a:extLst>
            </a:blip>
            <a:srcRect b="17759"/>
            <a:stretch/>
          </p:blipFill>
          <p:spPr bwMode="auto">
            <a:xfrm>
              <a:off x="4921837" y="2082893"/>
              <a:ext cx="1033272" cy="1133856"/>
            </a:xfrm>
            <a:prstGeom prst="rect">
              <a:avLst/>
            </a:prstGeom>
            <a:noFill/>
            <a:ln>
              <a:noFill/>
            </a:ln>
          </p:spPr>
        </p:pic>
        <p:pic>
          <p:nvPicPr>
            <p:cNvPr id="12" name="Picture 11" descr="C:\Users\sarka\Dropbox (HCG)\Website images\Expert panel\Eric ORourke.png"/>
            <p:cNvPicPr/>
            <p:nvPr/>
          </p:nvPicPr>
          <p:blipFill rotWithShape="1">
            <a:blip r:embed="rId10" cstate="print">
              <a:extLst>
                <a:ext uri="{28A0092B-C50C-407E-A947-70E740481C1C}">
                  <a14:useLocalDpi xmlns:a14="http://schemas.microsoft.com/office/drawing/2010/main" val="0"/>
                </a:ext>
              </a:extLst>
            </a:blip>
            <a:srcRect t="11345"/>
            <a:stretch/>
          </p:blipFill>
          <p:spPr bwMode="auto">
            <a:xfrm>
              <a:off x="6371714" y="2101951"/>
              <a:ext cx="1033272" cy="1133856"/>
            </a:xfrm>
            <a:prstGeom prst="rect">
              <a:avLst/>
            </a:prstGeom>
            <a:noFill/>
            <a:ln>
              <a:noFill/>
            </a:ln>
          </p:spPr>
        </p:pic>
        <p:pic>
          <p:nvPicPr>
            <p:cNvPr id="13" name="Picture 12" descr="Picture"/>
            <p:cNvPicPr/>
            <p:nvPr/>
          </p:nvPicPr>
          <p:blipFill rotWithShape="1">
            <a:blip r:embed="rId11">
              <a:extLst>
                <a:ext uri="{28A0092B-C50C-407E-A947-70E740481C1C}">
                  <a14:useLocalDpi xmlns:a14="http://schemas.microsoft.com/office/drawing/2010/main" val="0"/>
                </a:ext>
              </a:extLst>
            </a:blip>
            <a:srcRect t="7522"/>
            <a:stretch/>
          </p:blipFill>
          <p:spPr bwMode="auto">
            <a:xfrm>
              <a:off x="7821591" y="2109884"/>
              <a:ext cx="1033272" cy="1133856"/>
            </a:xfrm>
            <a:prstGeom prst="rect">
              <a:avLst/>
            </a:prstGeom>
            <a:noFill/>
            <a:ln>
              <a:noFill/>
            </a:ln>
          </p:spPr>
        </p:pic>
        <p:pic>
          <p:nvPicPr>
            <p:cNvPr id="14" name="Picture 13" descr="C:\Users\sarka\Dropbox (HCG)\Website images\Expert panel\Aarti Shyamsundar.jpg"/>
            <p:cNvPicPr/>
            <p:nvPr/>
          </p:nvPicPr>
          <p:blipFill rotWithShape="1">
            <a:blip r:embed="rId12" cstate="print">
              <a:extLst>
                <a:ext uri="{28A0092B-C50C-407E-A947-70E740481C1C}">
                  <a14:useLocalDpi xmlns:a14="http://schemas.microsoft.com/office/drawing/2010/main" val="0"/>
                </a:ext>
              </a:extLst>
            </a:blip>
            <a:srcRect t="11408" r="-865" b="16824"/>
            <a:stretch/>
          </p:blipFill>
          <p:spPr bwMode="auto">
            <a:xfrm>
              <a:off x="2018409" y="4101681"/>
              <a:ext cx="1033272" cy="1135225"/>
            </a:xfrm>
            <a:prstGeom prst="rect">
              <a:avLst/>
            </a:prstGeom>
            <a:noFill/>
            <a:ln>
              <a:noFill/>
            </a:ln>
            <a:extLst>
              <a:ext uri="{53640926-AAD7-44D8-BBD7-CCE9431645EC}">
                <a14:shadowObscured xmlns:a14="http://schemas.microsoft.com/office/drawing/2010/main"/>
              </a:ext>
            </a:extLst>
          </p:spPr>
        </p:pic>
        <p:pic>
          <p:nvPicPr>
            <p:cNvPr id="15" name="Picture 14" descr="C:\Users\sarka\Dropbox (HCG)\Website images\Expert panel\Michael Tocci.png"/>
            <p:cNvPicPr/>
            <p:nvPr/>
          </p:nvPicPr>
          <p:blipFill rotWithShape="1">
            <a:blip r:embed="rId13" cstate="print">
              <a:extLst>
                <a:ext uri="{28A0092B-C50C-407E-A947-70E740481C1C}">
                  <a14:useLocalDpi xmlns:a14="http://schemas.microsoft.com/office/drawing/2010/main" val="0"/>
                </a:ext>
              </a:extLst>
            </a:blip>
            <a:srcRect l="11855" t="7828" r="18944"/>
            <a:stretch/>
          </p:blipFill>
          <p:spPr bwMode="auto">
            <a:xfrm>
              <a:off x="3439772" y="4103050"/>
              <a:ext cx="1033272" cy="1133856"/>
            </a:xfrm>
            <a:prstGeom prst="rect">
              <a:avLst/>
            </a:prstGeom>
            <a:noFill/>
            <a:ln>
              <a:noFill/>
            </a:ln>
            <a:extLst>
              <a:ext uri="{53640926-AAD7-44D8-BBD7-CCE9431645EC}">
                <a14:shadowObscured xmlns:a14="http://schemas.microsoft.com/office/drawing/2010/main"/>
              </a:ext>
            </a:extLst>
          </p:spPr>
        </p:pic>
        <p:pic>
          <p:nvPicPr>
            <p:cNvPr id="1026" name="Picture 2" descr="http://www.siop.org/userfiles/image/2017%20Conference/graphics/G161130RameshAnuradha.jpg"/>
            <p:cNvPicPr>
              <a:picLocks noChangeAspect="1" noChangeArrowheads="1"/>
            </p:cNvPicPr>
            <p:nvPr/>
          </p:nvPicPr>
          <p:blipFill rotWithShape="1">
            <a:blip r:embed="rId14">
              <a:extLst>
                <a:ext uri="{28A0092B-C50C-407E-A947-70E740481C1C}">
                  <a14:useLocalDpi xmlns:a14="http://schemas.microsoft.com/office/drawing/2010/main" val="0"/>
                </a:ext>
              </a:extLst>
            </a:blip>
            <a:srcRect t="3473"/>
            <a:stretch/>
          </p:blipFill>
          <p:spPr bwMode="auto">
            <a:xfrm>
              <a:off x="9271467" y="2117819"/>
              <a:ext cx="978879" cy="1133856"/>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1762935" y="3261903"/>
              <a:ext cx="1381605" cy="400110"/>
            </a:xfrm>
            <a:prstGeom prst="rect">
              <a:avLst/>
            </a:prstGeom>
          </p:spPr>
          <p:txBody>
            <a:bodyPr wrap="square">
              <a:spAutoFit/>
            </a:bodyPr>
            <a:lstStyle/>
            <a:p>
              <a:pPr algn="ctr" defTabSz="342900">
                <a:defRPr/>
              </a:pPr>
              <a:r>
                <a:rPr lang="en-US" sz="1000" dirty="0">
                  <a:solidFill>
                    <a:srgbClr val="000000"/>
                  </a:solidFill>
                  <a:latin typeface="Source Sans Pro"/>
                  <a:cs typeface="Arial" charset="0"/>
                </a:rPr>
                <a:t>Ramzi Baydoun, Ph.D.</a:t>
              </a:r>
              <a:br>
                <a:rPr lang="en-US" sz="1000" dirty="0">
                  <a:solidFill>
                    <a:srgbClr val="000000"/>
                  </a:solidFill>
                  <a:latin typeface="Source Sans Pro"/>
                  <a:cs typeface="Arial" charset="0"/>
                </a:rPr>
              </a:br>
              <a:r>
                <a:rPr lang="en-US" sz="1000" dirty="0">
                  <a:solidFill>
                    <a:srgbClr val="666A73"/>
                  </a:solidFill>
                  <a:latin typeface="Source Sans Pro"/>
                  <a:cs typeface="Arial" charset="0"/>
                </a:rPr>
                <a:t>​</a:t>
              </a:r>
              <a:endParaRPr lang="en-US" sz="1000" dirty="0">
                <a:solidFill>
                  <a:srgbClr val="000000"/>
                </a:solidFill>
                <a:latin typeface="Corbel" panose="020B0503020204020204"/>
                <a:cs typeface="Arial" charset="0"/>
              </a:endParaRPr>
            </a:p>
          </p:txBody>
        </p:sp>
        <p:sp>
          <p:nvSpPr>
            <p:cNvPr id="20" name="Rectangle 19"/>
            <p:cNvSpPr/>
            <p:nvPr/>
          </p:nvSpPr>
          <p:spPr>
            <a:xfrm>
              <a:off x="4615253" y="3240926"/>
              <a:ext cx="1631492" cy="407804"/>
            </a:xfrm>
            <a:prstGeom prst="rect">
              <a:avLst/>
            </a:prstGeom>
          </p:spPr>
          <p:txBody>
            <a:bodyPr wrap="square">
              <a:spAutoFit/>
            </a:bodyPr>
            <a:lstStyle/>
            <a:p>
              <a:pPr algn="ctr" defTabSz="342900" fontAlgn="t">
                <a:defRPr/>
              </a:pPr>
              <a:r>
                <a:rPr lang="en-US" sz="1000" dirty="0">
                  <a:solidFill>
                    <a:srgbClr val="000000"/>
                  </a:solidFill>
                  <a:latin typeface="Source Sans Pro"/>
                  <a:cs typeface="Arial" charset="0"/>
                </a:rPr>
                <a:t>Liberty Munson, Ph.D.</a:t>
              </a:r>
              <a:br>
                <a:rPr lang="en-US" sz="1000" dirty="0">
                  <a:solidFill>
                    <a:srgbClr val="000000"/>
                  </a:solidFill>
                  <a:latin typeface="Source Sans Pro"/>
                  <a:cs typeface="Arial" charset="0"/>
                </a:rPr>
              </a:br>
              <a:endParaRPr lang="en-US" sz="1050" dirty="0">
                <a:solidFill>
                  <a:srgbClr val="000000">
                    <a:lumMod val="65000"/>
                    <a:lumOff val="35000"/>
                  </a:srgbClr>
                </a:solidFill>
                <a:latin typeface="Source Sans Pro"/>
                <a:cs typeface="Arial" charset="0"/>
              </a:endParaRPr>
            </a:p>
          </p:txBody>
        </p:sp>
        <p:sp>
          <p:nvSpPr>
            <p:cNvPr id="21" name="Rectangle 20"/>
            <p:cNvSpPr/>
            <p:nvPr/>
          </p:nvSpPr>
          <p:spPr>
            <a:xfrm>
              <a:off x="6260216" y="3235807"/>
              <a:ext cx="1262110" cy="400110"/>
            </a:xfrm>
            <a:prstGeom prst="rect">
              <a:avLst/>
            </a:prstGeom>
          </p:spPr>
          <p:txBody>
            <a:bodyPr wrap="square">
              <a:spAutoFit/>
            </a:bodyPr>
            <a:lstStyle/>
            <a:p>
              <a:pPr algn="ctr" defTabSz="342900">
                <a:defRPr/>
              </a:pPr>
              <a:r>
                <a:rPr lang="en-US" sz="1000" dirty="0">
                  <a:solidFill>
                    <a:srgbClr val="000000"/>
                  </a:solidFill>
                  <a:latin typeface="Source Sans Pro"/>
                  <a:cs typeface="Arial" charset="0"/>
                </a:rPr>
                <a:t>Eric O’Rourke, Ph.D.</a:t>
              </a:r>
              <a:br>
                <a:rPr lang="en-US" sz="1000" dirty="0">
                  <a:solidFill>
                    <a:srgbClr val="000000"/>
                  </a:solidFill>
                  <a:latin typeface="Source Sans Pro"/>
                  <a:cs typeface="Arial" charset="0"/>
                </a:rPr>
              </a:br>
              <a:endParaRPr lang="en-US" sz="1000" dirty="0">
                <a:solidFill>
                  <a:srgbClr val="000000">
                    <a:lumMod val="65000"/>
                    <a:lumOff val="35000"/>
                  </a:srgbClr>
                </a:solidFill>
                <a:latin typeface="Corbel" panose="020B0503020204020204"/>
                <a:cs typeface="Arial" charset="0"/>
              </a:endParaRPr>
            </a:p>
          </p:txBody>
        </p:sp>
        <p:sp>
          <p:nvSpPr>
            <p:cNvPr id="23" name="Rectangle 22"/>
            <p:cNvSpPr/>
            <p:nvPr/>
          </p:nvSpPr>
          <p:spPr>
            <a:xfrm>
              <a:off x="1762935" y="5257362"/>
              <a:ext cx="1552194" cy="553998"/>
            </a:xfrm>
            <a:prstGeom prst="rect">
              <a:avLst/>
            </a:prstGeom>
          </p:spPr>
          <p:txBody>
            <a:bodyPr wrap="square">
              <a:spAutoFit/>
            </a:bodyPr>
            <a:lstStyle/>
            <a:p>
              <a:pPr algn="ctr" defTabSz="342900" fontAlgn="t">
                <a:defRPr/>
              </a:pPr>
              <a:r>
                <a:rPr lang="en-US" sz="1000" dirty="0">
                  <a:solidFill>
                    <a:srgbClr val="000000"/>
                  </a:solidFill>
                  <a:latin typeface="Source Sans Pro"/>
                  <a:cs typeface="Arial" charset="0"/>
                </a:rPr>
                <a:t>Aarti Shyamsunder, Ph.D.</a:t>
              </a:r>
              <a:br>
                <a:rPr lang="en-US" sz="1000" dirty="0">
                  <a:solidFill>
                    <a:srgbClr val="000000"/>
                  </a:solidFill>
                  <a:latin typeface="Source Sans Pro"/>
                  <a:cs typeface="Arial" charset="0"/>
                </a:rPr>
              </a:br>
              <a:r>
                <a:rPr lang="en-US" sz="1000" dirty="0">
                  <a:solidFill>
                    <a:srgbClr val="000000">
                      <a:lumMod val="65000"/>
                      <a:lumOff val="35000"/>
                    </a:srgbClr>
                  </a:solidFill>
                  <a:latin typeface="Source Sans Pro"/>
                  <a:cs typeface="Arial" charset="0"/>
                </a:rPr>
                <a:t>​</a:t>
              </a:r>
            </a:p>
            <a:p>
              <a:pPr algn="ctr" defTabSz="342900" fontAlgn="t">
                <a:defRPr/>
              </a:pPr>
              <a:r>
                <a:rPr lang="en-US" sz="1000" dirty="0" err="1">
                  <a:solidFill>
                    <a:srgbClr val="000000">
                      <a:lumMod val="65000"/>
                      <a:lumOff val="35000"/>
                    </a:srgbClr>
                  </a:solidFill>
                  <a:latin typeface="Source Sans Pro"/>
                  <a:cs typeface="Arial" charset="0"/>
                </a:rPr>
                <a:t>Psymantics</a:t>
              </a:r>
              <a:r>
                <a:rPr lang="en-US" sz="1000" dirty="0">
                  <a:solidFill>
                    <a:srgbClr val="000000">
                      <a:lumMod val="65000"/>
                      <a:lumOff val="35000"/>
                    </a:srgbClr>
                  </a:solidFill>
                  <a:latin typeface="Source Sans Pro"/>
                  <a:cs typeface="Arial" charset="0"/>
                </a:rPr>
                <a:t> Consulting &amp; </a:t>
              </a:r>
            </a:p>
          </p:txBody>
        </p:sp>
        <p:sp>
          <p:nvSpPr>
            <p:cNvPr id="24" name="Rectangle 23"/>
            <p:cNvSpPr/>
            <p:nvPr/>
          </p:nvSpPr>
          <p:spPr>
            <a:xfrm>
              <a:off x="3315129" y="5257362"/>
              <a:ext cx="1300124" cy="400110"/>
            </a:xfrm>
            <a:prstGeom prst="rect">
              <a:avLst/>
            </a:prstGeom>
          </p:spPr>
          <p:txBody>
            <a:bodyPr wrap="square">
              <a:spAutoFit/>
            </a:bodyPr>
            <a:lstStyle/>
            <a:p>
              <a:pPr algn="ctr" defTabSz="342900" fontAlgn="t">
                <a:defRPr/>
              </a:pPr>
              <a:r>
                <a:rPr lang="en-US" sz="1000" dirty="0">
                  <a:solidFill>
                    <a:srgbClr val="000000"/>
                  </a:solidFill>
                  <a:latin typeface="Source Sans Pro"/>
                  <a:cs typeface="Arial" charset="0"/>
                </a:rPr>
                <a:t>Michael </a:t>
              </a:r>
              <a:r>
                <a:rPr lang="en-US" sz="1000" dirty="0" err="1">
                  <a:solidFill>
                    <a:srgbClr val="000000"/>
                  </a:solidFill>
                  <a:latin typeface="Source Sans Pro"/>
                  <a:cs typeface="Arial" charset="0"/>
                </a:rPr>
                <a:t>Tocci</a:t>
              </a:r>
              <a:r>
                <a:rPr lang="en-US" sz="1000" dirty="0">
                  <a:solidFill>
                    <a:srgbClr val="000000"/>
                  </a:solidFill>
                  <a:latin typeface="Source Sans Pro"/>
                  <a:cs typeface="Arial" charset="0"/>
                </a:rPr>
                <a:t>, Ph.D.</a:t>
              </a:r>
              <a:br>
                <a:rPr lang="en-US" sz="1000" dirty="0">
                  <a:solidFill>
                    <a:srgbClr val="000000"/>
                  </a:solidFill>
                  <a:latin typeface="Source Sans Pro"/>
                  <a:cs typeface="Arial" charset="0"/>
                </a:rPr>
              </a:br>
              <a:endParaRPr lang="en-US" sz="1000" dirty="0">
                <a:solidFill>
                  <a:srgbClr val="000000">
                    <a:lumMod val="65000"/>
                    <a:lumOff val="35000"/>
                  </a:srgbClr>
                </a:solidFill>
                <a:latin typeface="Source Sans Pro"/>
                <a:cs typeface="Arial" charset="0"/>
              </a:endParaRPr>
            </a:p>
          </p:txBody>
        </p:sp>
        <p:sp>
          <p:nvSpPr>
            <p:cNvPr id="25" name="Rectangle 24"/>
            <p:cNvSpPr/>
            <p:nvPr/>
          </p:nvSpPr>
          <p:spPr>
            <a:xfrm>
              <a:off x="7730628" y="3249389"/>
              <a:ext cx="1254701" cy="407804"/>
            </a:xfrm>
            <a:prstGeom prst="rect">
              <a:avLst/>
            </a:prstGeom>
          </p:spPr>
          <p:txBody>
            <a:bodyPr wrap="square">
              <a:spAutoFit/>
            </a:bodyPr>
            <a:lstStyle/>
            <a:p>
              <a:pPr algn="ctr" defTabSz="342900">
                <a:defRPr/>
              </a:pPr>
              <a:r>
                <a:rPr lang="en-US" sz="1000" dirty="0">
                  <a:solidFill>
                    <a:srgbClr val="000000"/>
                  </a:solidFill>
                  <a:latin typeface="Source Sans Pro"/>
                  <a:cs typeface="Arial" charset="0"/>
                </a:rPr>
                <a:t>Neha Singla Ph.D.</a:t>
              </a:r>
              <a:br>
                <a:rPr lang="en-US" sz="1000" dirty="0">
                  <a:solidFill>
                    <a:srgbClr val="000000"/>
                  </a:solidFill>
                  <a:latin typeface="Source Sans Pro"/>
                  <a:cs typeface="Arial" charset="0"/>
                </a:rPr>
              </a:br>
              <a:endParaRPr lang="en-US" sz="1050" dirty="0">
                <a:solidFill>
                  <a:srgbClr val="000000">
                    <a:lumMod val="65000"/>
                    <a:lumOff val="35000"/>
                  </a:srgbClr>
                </a:solidFill>
                <a:latin typeface="Corbel" panose="020B0503020204020204"/>
                <a:cs typeface="Arial" charset="0"/>
              </a:endParaRPr>
            </a:p>
          </p:txBody>
        </p:sp>
        <p:sp>
          <p:nvSpPr>
            <p:cNvPr id="27" name="Rectangle 26"/>
            <p:cNvSpPr/>
            <p:nvPr/>
          </p:nvSpPr>
          <p:spPr>
            <a:xfrm>
              <a:off x="9078348" y="3275534"/>
              <a:ext cx="1417148" cy="407804"/>
            </a:xfrm>
            <a:prstGeom prst="rect">
              <a:avLst/>
            </a:prstGeom>
          </p:spPr>
          <p:txBody>
            <a:bodyPr wrap="square">
              <a:spAutoFit/>
            </a:bodyPr>
            <a:lstStyle/>
            <a:p>
              <a:pPr algn="ctr" defTabSz="342900">
                <a:defRPr/>
              </a:pPr>
              <a:r>
                <a:rPr lang="en-US" sz="1000" dirty="0">
                  <a:solidFill>
                    <a:srgbClr val="000000"/>
                  </a:solidFill>
                  <a:latin typeface="Source Sans Pro"/>
                  <a:cs typeface="Arial" charset="0"/>
                </a:rPr>
                <a:t>Anu Ramesh, Ph.D.</a:t>
              </a:r>
              <a:br>
                <a:rPr lang="en-US" sz="1000" dirty="0">
                  <a:solidFill>
                    <a:srgbClr val="000000"/>
                  </a:solidFill>
                  <a:latin typeface="Source Sans Pro"/>
                  <a:cs typeface="Arial" charset="0"/>
                </a:rPr>
              </a:br>
              <a:endParaRPr lang="en-US" sz="1050" dirty="0">
                <a:solidFill>
                  <a:srgbClr val="000000">
                    <a:lumMod val="65000"/>
                    <a:lumOff val="35000"/>
                  </a:srgbClr>
                </a:solidFill>
                <a:latin typeface="Corbel" panose="020B0503020204020204"/>
                <a:cs typeface="Arial" charset="0"/>
              </a:endParaRPr>
            </a:p>
          </p:txBody>
        </p:sp>
        <p:pic>
          <p:nvPicPr>
            <p:cNvPr id="2050" name="Picture 2" descr="Image result for abbott logo 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838545" y="3546557"/>
              <a:ext cx="1238075" cy="26295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elated image"/>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425128" y="3546557"/>
              <a:ext cx="585158" cy="32903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5" descr="http://itac.ca/wp-content/uploads/2014/05/microsoft-logo.jpg"/>
            <p:cNvPicPr>
              <a:picLocks noChangeAspect="1" noChangeArrowheads="1"/>
            </p:cNvPicPr>
            <p:nvPr/>
          </p:nvPicPr>
          <p:blipFill>
            <a:blip r:embed="rId17" cstate="print"/>
            <a:srcRect l="10802" t="30898" r="11044" b="30534"/>
            <a:stretch>
              <a:fillRect/>
            </a:stretch>
          </p:blipFill>
          <p:spPr bwMode="auto">
            <a:xfrm>
              <a:off x="4822048" y="3546557"/>
              <a:ext cx="1028356" cy="262957"/>
            </a:xfrm>
            <a:prstGeom prst="rect">
              <a:avLst/>
            </a:prstGeom>
            <a:noFill/>
            <a:ln w="9525">
              <a:noFill/>
              <a:miter lim="800000"/>
              <a:headEnd/>
              <a:tailEnd/>
            </a:ln>
          </p:spPr>
        </p:pic>
        <p:pic>
          <p:nvPicPr>
            <p:cNvPr id="2056" name="Picture 8" descr="Image result for Visa logo 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576775" y="3617615"/>
              <a:ext cx="837036" cy="17582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mage result for facebook logo 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361233" y="3509300"/>
              <a:ext cx="897735" cy="291876"/>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Image result for google logo 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8846208" y="3546556"/>
              <a:ext cx="850519" cy="291592"/>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Image result for proctor and gamble logo png"/>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3570136" y="5679757"/>
              <a:ext cx="632920" cy="257387"/>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https://static.wixstatic.com/media/e9e626_efd2c242d7be41e9a9780ad47017e221~mv2.png/v1/fill/w_266,h_128,al_c,usm_0.66_1.00_0.01/e9e626_efd2c242d7be41e9a9780ad47017e221~mv2.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2238839" y="5753868"/>
              <a:ext cx="473749" cy="227969"/>
            </a:xfrm>
            <a:prstGeom prst="rect">
              <a:avLst/>
            </a:prstGeom>
            <a:noFill/>
            <a:extLst>
              <a:ext uri="{909E8E84-426E-40DD-AFC4-6F175D3DCCD1}">
                <a14:hiddenFill xmlns:a14="http://schemas.microsoft.com/office/drawing/2010/main">
                  <a:solidFill>
                    <a:srgbClr val="FFFFFF"/>
                  </a:solidFill>
                </a14:hiddenFill>
              </a:ext>
            </a:extLst>
          </p:spPr>
        </p:pic>
        <p:sp>
          <p:nvSpPr>
            <p:cNvPr id="38" name="Text Box 11"/>
            <p:cNvSpPr txBox="1"/>
            <p:nvPr/>
          </p:nvSpPr>
          <p:spPr>
            <a:xfrm>
              <a:off x="4735261" y="5260144"/>
              <a:ext cx="1282492" cy="27308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8576" tIns="19289" rIns="38576" bIns="19289" numCol="1" spcCol="0" rtlCol="0" fromWordArt="0" anchor="t" anchorCtr="0" forceAA="0" compatLnSpc="1">
              <a:prstTxWarp prst="textNoShape">
                <a:avLst/>
              </a:prstTxWarp>
              <a:noAutofit/>
            </a:bodyPr>
            <a:lstStyle/>
            <a:p>
              <a:pPr algn="ctr" defTabSz="342900">
                <a:lnSpc>
                  <a:spcPct val="107000"/>
                </a:lnSpc>
                <a:defRPr/>
              </a:pPr>
              <a:r>
                <a:rPr lang="en-US" sz="1000" dirty="0">
                  <a:solidFill>
                    <a:srgbClr val="000000"/>
                  </a:solidFill>
                  <a:latin typeface="Source Sans Pro"/>
                  <a:ea typeface="Calibri" panose="020F0502020204030204" pitchFamily="34" charset="0"/>
                  <a:cs typeface="Times New Roman" panose="02020603050405020304" pitchFamily="18" charset="0"/>
                </a:rPr>
                <a:t>Frank Bosco, Ph.D.</a:t>
              </a:r>
            </a:p>
            <a:p>
              <a:pPr algn="ctr" defTabSz="342900">
                <a:lnSpc>
                  <a:spcPct val="107000"/>
                </a:lnSpc>
                <a:defRPr/>
              </a:pPr>
              <a:r>
                <a:rPr lang="en-US" sz="1000" dirty="0">
                  <a:solidFill>
                    <a:srgbClr val="000000">
                      <a:lumMod val="65000"/>
                      <a:lumOff val="35000"/>
                    </a:srgbClr>
                  </a:solidFill>
                  <a:latin typeface="Source Sans Pro"/>
                  <a:ea typeface="Calibri" panose="020F0502020204030204" pitchFamily="34" charset="0"/>
                  <a:cs typeface="Times New Roman" panose="02020603050405020304" pitchFamily="18" charset="0"/>
                </a:rPr>
                <a:t>     </a:t>
              </a:r>
              <a:r>
                <a:rPr lang="en-US" sz="1000" b="1" dirty="0" err="1">
                  <a:solidFill>
                    <a:srgbClr val="000000">
                      <a:lumMod val="65000"/>
                      <a:lumOff val="35000"/>
                    </a:srgbClr>
                  </a:solidFill>
                  <a:latin typeface="Source Sans Pro"/>
                  <a:ea typeface="Calibri" panose="020F0502020204030204" pitchFamily="34" charset="0"/>
                  <a:cs typeface="Times New Roman" panose="02020603050405020304" pitchFamily="18" charset="0"/>
                </a:rPr>
                <a:t>metaBUS</a:t>
              </a:r>
              <a:endParaRPr lang="en-US" sz="1000" b="1" dirty="0">
                <a:solidFill>
                  <a:srgbClr val="000000">
                    <a:lumMod val="65000"/>
                    <a:lumOff val="35000"/>
                  </a:srgbClr>
                </a:solidFill>
                <a:latin typeface="Source Sans Pro"/>
                <a:ea typeface="Calibri" panose="020F0502020204030204" pitchFamily="34" charset="0"/>
                <a:cs typeface="Times New Roman" panose="02020603050405020304" pitchFamily="18" charset="0"/>
              </a:endParaRPr>
            </a:p>
            <a:p>
              <a:pPr algn="ctr" defTabSz="342900">
                <a:lnSpc>
                  <a:spcPct val="107000"/>
                </a:lnSpc>
                <a:spcAft>
                  <a:spcPts val="338"/>
                </a:spcAft>
                <a:defRPr/>
              </a:pPr>
              <a:r>
                <a:rPr lang="en-US" sz="1000" dirty="0">
                  <a:solidFill>
                    <a:srgbClr val="000000"/>
                  </a:solidFill>
                  <a:latin typeface="Source Sans Pro"/>
                  <a:ea typeface="Calibri" panose="020F0502020204030204" pitchFamily="34" charset="0"/>
                  <a:cs typeface="Times New Roman" panose="02020603050405020304" pitchFamily="18" charset="0"/>
                </a:rPr>
                <a:t> </a:t>
              </a:r>
            </a:p>
            <a:p>
              <a:pPr algn="ctr" defTabSz="342900">
                <a:lnSpc>
                  <a:spcPct val="107000"/>
                </a:lnSpc>
                <a:spcAft>
                  <a:spcPts val="338"/>
                </a:spcAft>
                <a:defRPr/>
              </a:pPr>
              <a:r>
                <a:rPr lang="en-US" sz="1000" dirty="0">
                  <a:solidFill>
                    <a:srgbClr val="000000"/>
                  </a:solidFill>
                  <a:latin typeface="Source Sans Pro"/>
                  <a:ea typeface="Calibri" panose="020F0502020204030204" pitchFamily="34" charset="0"/>
                  <a:cs typeface="Times New Roman" panose="02020603050405020304" pitchFamily="18" charset="0"/>
                </a:rPr>
                <a:t> </a:t>
              </a:r>
            </a:p>
            <a:p>
              <a:pPr algn="ctr" defTabSz="342900">
                <a:lnSpc>
                  <a:spcPct val="107000"/>
                </a:lnSpc>
                <a:spcAft>
                  <a:spcPts val="338"/>
                </a:spcAft>
                <a:defRPr/>
              </a:pPr>
              <a:r>
                <a:rPr lang="en-US" sz="1000" dirty="0">
                  <a:solidFill>
                    <a:srgbClr val="000000"/>
                  </a:solidFill>
                  <a:latin typeface="Source Sans Pro"/>
                  <a:ea typeface="Calibri" panose="020F0502020204030204" pitchFamily="34" charset="0"/>
                  <a:cs typeface="Times New Roman" panose="02020603050405020304" pitchFamily="18" charset="0"/>
                </a:rPr>
                <a:t> </a:t>
              </a:r>
            </a:p>
            <a:p>
              <a:pPr algn="ctr" defTabSz="342900">
                <a:lnSpc>
                  <a:spcPct val="107000"/>
                </a:lnSpc>
                <a:spcAft>
                  <a:spcPts val="338"/>
                </a:spcAft>
                <a:defRPr/>
              </a:pPr>
              <a:r>
                <a:rPr lang="en-US" sz="1000" dirty="0">
                  <a:solidFill>
                    <a:srgbClr val="000000"/>
                  </a:solidFill>
                  <a:latin typeface="Source Sans Pro"/>
                  <a:ea typeface="Calibri" panose="020F0502020204030204" pitchFamily="34" charset="0"/>
                  <a:cs typeface="Times New Roman" panose="02020603050405020304" pitchFamily="18" charset="0"/>
                </a:rPr>
                <a:t> </a:t>
              </a:r>
            </a:p>
            <a:p>
              <a:pPr algn="ctr" defTabSz="342900">
                <a:lnSpc>
                  <a:spcPct val="107000"/>
                </a:lnSpc>
                <a:spcAft>
                  <a:spcPts val="338"/>
                </a:spcAft>
                <a:defRPr/>
              </a:pPr>
              <a:r>
                <a:rPr lang="en-US" sz="1000" dirty="0">
                  <a:solidFill>
                    <a:srgbClr val="000000"/>
                  </a:solidFill>
                  <a:latin typeface="Source Sans Pro"/>
                  <a:ea typeface="Calibri" panose="020F0502020204030204" pitchFamily="34" charset="0"/>
                  <a:cs typeface="Times New Roman" panose="02020603050405020304" pitchFamily="18" charset="0"/>
                </a:rPr>
                <a:t> </a:t>
              </a:r>
            </a:p>
          </p:txBody>
        </p:sp>
        <p:pic>
          <p:nvPicPr>
            <p:cNvPr id="2070" name="Picture 22" descr="Image result for virginia commonwealth university logo"/>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888391" y="5753867"/>
              <a:ext cx="826623" cy="274320"/>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p:nvPr/>
          </p:nvSpPr>
          <p:spPr>
            <a:xfrm>
              <a:off x="3257453" y="3261903"/>
              <a:ext cx="1418141" cy="400110"/>
            </a:xfrm>
            <a:prstGeom prst="rect">
              <a:avLst/>
            </a:prstGeom>
          </p:spPr>
          <p:txBody>
            <a:bodyPr wrap="square">
              <a:spAutoFit/>
            </a:bodyPr>
            <a:lstStyle/>
            <a:p>
              <a:pPr defTabSz="342900" fontAlgn="t">
                <a:defRPr/>
              </a:pPr>
              <a:r>
                <a:rPr lang="en-US" sz="1000" dirty="0">
                  <a:solidFill>
                    <a:srgbClr val="000000"/>
                  </a:solidFill>
                  <a:latin typeface="Source Sans Pro"/>
                  <a:cs typeface="Arial" charset="0"/>
                </a:rPr>
                <a:t>Victoria A. Davis, Ph.D.</a:t>
              </a:r>
              <a:br>
                <a:rPr lang="en-US" sz="1000" dirty="0">
                  <a:solidFill>
                    <a:srgbClr val="000000"/>
                  </a:solidFill>
                  <a:latin typeface="Source Sans Pro"/>
                  <a:cs typeface="Arial" charset="0"/>
                </a:rPr>
              </a:br>
              <a:r>
                <a:rPr lang="en-US" sz="1000" dirty="0" err="1">
                  <a:solidFill>
                    <a:srgbClr val="000000">
                      <a:lumMod val="65000"/>
                      <a:lumOff val="35000"/>
                    </a:srgbClr>
                  </a:solidFill>
                  <a:latin typeface="Source Sans Pro"/>
                  <a:cs typeface="Arial" charset="0"/>
                </a:rPr>
                <a:t>Fm</a:t>
              </a:r>
              <a:endParaRPr lang="en-US" sz="1000" dirty="0">
                <a:solidFill>
                  <a:srgbClr val="000000">
                    <a:lumMod val="65000"/>
                    <a:lumOff val="35000"/>
                  </a:srgbClr>
                </a:solidFill>
                <a:latin typeface="Source Sans Pro"/>
                <a:cs typeface="Arial" charset="0"/>
              </a:endParaRPr>
            </a:p>
          </p:txBody>
        </p:sp>
        <p:pic>
          <p:nvPicPr>
            <p:cNvPr id="2072" name="Picture 24" descr="Image result for nait logo png"/>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6583897" y="5703316"/>
              <a:ext cx="604324" cy="27308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Picture">
              <a:extLst>
                <a:ext uri="{FF2B5EF4-FFF2-40B4-BE49-F238E27FC236}">
                  <a16:creationId xmlns:a16="http://schemas.microsoft.com/office/drawing/2014/main" id="{445E853A-C923-44C4-A09D-4B41B2EDF1B8}"/>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l="6247" t="3705" r="7666" b="21960"/>
            <a:stretch/>
          </p:blipFill>
          <p:spPr bwMode="auto">
            <a:xfrm>
              <a:off x="7703861" y="4107878"/>
              <a:ext cx="1088136" cy="113877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descr="A person wearing glasses and smiling at the camera&#10;&#10;Description automatically generated">
              <a:extLst>
                <a:ext uri="{FF2B5EF4-FFF2-40B4-BE49-F238E27FC236}">
                  <a16:creationId xmlns:a16="http://schemas.microsoft.com/office/drawing/2014/main" id="{3829CEC6-CCC5-4803-9073-69A1AED2F1AE}"/>
                </a:ext>
              </a:extLst>
            </p:cNvPr>
            <p:cNvPicPr>
              <a:picLocks noChangeAspect="1"/>
            </p:cNvPicPr>
            <p:nvPr/>
          </p:nvPicPr>
          <p:blipFill rotWithShape="1">
            <a:blip r:embed="rId26" cstate="print">
              <a:extLst>
                <a:ext uri="{28A0092B-C50C-407E-A947-70E740481C1C}">
                  <a14:useLocalDpi xmlns:a14="http://schemas.microsoft.com/office/drawing/2010/main" val="0"/>
                </a:ext>
              </a:extLst>
            </a:blip>
            <a:srcRect r="7880" b="27760"/>
            <a:stretch/>
          </p:blipFill>
          <p:spPr>
            <a:xfrm>
              <a:off x="9180090" y="4103050"/>
              <a:ext cx="1088136" cy="1133856"/>
            </a:xfrm>
            <a:prstGeom prst="rect">
              <a:avLst/>
            </a:prstGeom>
          </p:spPr>
        </p:pic>
        <p:sp>
          <p:nvSpPr>
            <p:cNvPr id="26" name="Rectangle 25">
              <a:extLst>
                <a:ext uri="{FF2B5EF4-FFF2-40B4-BE49-F238E27FC236}">
                  <a16:creationId xmlns:a16="http://schemas.microsoft.com/office/drawing/2014/main" id="{9C0397F9-5CED-4D17-B1BC-1307468CE985}"/>
                </a:ext>
              </a:extLst>
            </p:cNvPr>
            <p:cNvSpPr/>
            <p:nvPr/>
          </p:nvSpPr>
          <p:spPr>
            <a:xfrm>
              <a:off x="9095860" y="5232754"/>
              <a:ext cx="1619672" cy="400110"/>
            </a:xfrm>
            <a:prstGeom prst="rect">
              <a:avLst/>
            </a:prstGeom>
          </p:spPr>
          <p:txBody>
            <a:bodyPr wrap="square">
              <a:spAutoFit/>
            </a:bodyPr>
            <a:lstStyle/>
            <a:p>
              <a:pPr defTabSz="342900">
                <a:defRPr/>
              </a:pPr>
              <a:r>
                <a:rPr lang="en-US" sz="1000" dirty="0">
                  <a:solidFill>
                    <a:srgbClr val="000000"/>
                  </a:solidFill>
                  <a:latin typeface="Source Sans Pro" panose="020B0503030403020204" pitchFamily="34" charset="0"/>
                  <a:cs typeface="Arial" charset="0"/>
                </a:rPr>
                <a:t>Mahesh </a:t>
              </a:r>
              <a:r>
                <a:rPr lang="en-US" sz="1000" dirty="0" err="1">
                  <a:solidFill>
                    <a:srgbClr val="000000"/>
                  </a:solidFill>
                  <a:latin typeface="Source Sans Pro" panose="020B0503030403020204" pitchFamily="34" charset="0"/>
                  <a:cs typeface="Arial" charset="0"/>
                </a:rPr>
                <a:t>Subramony</a:t>
              </a:r>
              <a:r>
                <a:rPr lang="en-US" sz="1000" dirty="0">
                  <a:solidFill>
                    <a:srgbClr val="000000"/>
                  </a:solidFill>
                  <a:latin typeface="Source Sans Pro" panose="020B0503030403020204" pitchFamily="34" charset="0"/>
                  <a:cs typeface="Arial" charset="0"/>
                </a:rPr>
                <a:t>, Ph.D.</a:t>
              </a:r>
              <a:br>
                <a:rPr lang="en-US" sz="1000" dirty="0">
                  <a:solidFill>
                    <a:prstClr val="black"/>
                  </a:solidFill>
                  <a:latin typeface="Calibri" panose="020F0502020204030204"/>
                  <a:cs typeface="Arial" charset="0"/>
                </a:rPr>
              </a:br>
              <a:endParaRPr lang="en-US" sz="1000" dirty="0">
                <a:solidFill>
                  <a:prstClr val="black"/>
                </a:solidFill>
                <a:latin typeface="Calibri" panose="020F0502020204030204"/>
                <a:cs typeface="Arial" charset="0"/>
              </a:endParaRPr>
            </a:p>
          </p:txBody>
        </p:sp>
        <p:sp>
          <p:nvSpPr>
            <p:cNvPr id="41" name="Rectangle 40">
              <a:extLst>
                <a:ext uri="{FF2B5EF4-FFF2-40B4-BE49-F238E27FC236}">
                  <a16:creationId xmlns:a16="http://schemas.microsoft.com/office/drawing/2014/main" id="{7DD780A7-D250-4570-AB8C-87124E3005CC}"/>
                </a:ext>
              </a:extLst>
            </p:cNvPr>
            <p:cNvSpPr/>
            <p:nvPr/>
          </p:nvSpPr>
          <p:spPr>
            <a:xfrm>
              <a:off x="7414484" y="5232754"/>
              <a:ext cx="2128682" cy="400110"/>
            </a:xfrm>
            <a:prstGeom prst="rect">
              <a:avLst/>
            </a:prstGeom>
          </p:spPr>
          <p:txBody>
            <a:bodyPr wrap="square">
              <a:spAutoFit/>
            </a:bodyPr>
            <a:lstStyle/>
            <a:p>
              <a:pPr defTabSz="342900">
                <a:defRPr/>
              </a:pPr>
              <a:r>
                <a:rPr lang="en-US" sz="1000" dirty="0" err="1">
                  <a:solidFill>
                    <a:srgbClr val="000000"/>
                  </a:solidFill>
                  <a:latin typeface="Source Sans Pro" panose="020B0503030403020204" pitchFamily="34" charset="0"/>
                  <a:cs typeface="Arial" charset="0"/>
                </a:rPr>
                <a:t>Comila</a:t>
              </a:r>
              <a:r>
                <a:rPr lang="en-US" sz="1000" dirty="0">
                  <a:solidFill>
                    <a:srgbClr val="000000"/>
                  </a:solidFill>
                  <a:latin typeface="Source Sans Pro" panose="020B0503030403020204" pitchFamily="34" charset="0"/>
                  <a:cs typeface="Arial" charset="0"/>
                </a:rPr>
                <a:t> Shahani-Denning, Ph.D.</a:t>
              </a:r>
              <a:br>
                <a:rPr lang="en-US" sz="1000" dirty="0">
                  <a:solidFill>
                    <a:prstClr val="black"/>
                  </a:solidFill>
                  <a:latin typeface="Calibri" panose="020F0502020204030204"/>
                  <a:cs typeface="Arial" charset="0"/>
                </a:rPr>
              </a:br>
              <a:endParaRPr lang="en-US" sz="1000" dirty="0">
                <a:solidFill>
                  <a:prstClr val="black"/>
                </a:solidFill>
                <a:latin typeface="Calibri" panose="020F0502020204030204"/>
                <a:cs typeface="Arial" charset="0"/>
              </a:endParaRPr>
            </a:p>
          </p:txBody>
        </p:sp>
        <p:pic>
          <p:nvPicPr>
            <p:cNvPr id="1028" name="Picture 4" descr="Image result for hofstra university logo png">
              <a:extLst>
                <a:ext uri="{FF2B5EF4-FFF2-40B4-BE49-F238E27FC236}">
                  <a16:creationId xmlns:a16="http://schemas.microsoft.com/office/drawing/2014/main" id="{3693463F-D78E-49D6-9F66-C238989BD1E3}"/>
                </a:ext>
              </a:extLst>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7944979" y="5604547"/>
              <a:ext cx="786495" cy="33259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northern illinois university logo png">
              <a:extLst>
                <a:ext uri="{FF2B5EF4-FFF2-40B4-BE49-F238E27FC236}">
                  <a16:creationId xmlns:a16="http://schemas.microsoft.com/office/drawing/2014/main" id="{BE417206-1629-427A-B1DE-2351FB73E0AF}"/>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9285944" y="5604547"/>
              <a:ext cx="1001956" cy="407804"/>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Rectangle 44">
            <a:extLst>
              <a:ext uri="{FF2B5EF4-FFF2-40B4-BE49-F238E27FC236}">
                <a16:creationId xmlns:a16="http://schemas.microsoft.com/office/drawing/2014/main" id="{830E2B09-4854-406F-ABAF-803730A4B138}"/>
              </a:ext>
            </a:extLst>
          </p:cNvPr>
          <p:cNvSpPr/>
          <p:nvPr/>
        </p:nvSpPr>
        <p:spPr>
          <a:xfrm>
            <a:off x="619710" y="341573"/>
            <a:ext cx="10442726" cy="1138773"/>
          </a:xfrm>
          <a:prstGeom prst="rect">
            <a:avLst/>
          </a:prstGeom>
        </p:spPr>
        <p:txBody>
          <a:bodyPr wrap="square">
            <a:spAutoFit/>
          </a:bodyPr>
          <a:lstStyle/>
          <a:p>
            <a:pPr fontAlgn="base">
              <a:spcBef>
                <a:spcPct val="0"/>
              </a:spcBef>
              <a:spcAft>
                <a:spcPct val="0"/>
              </a:spcAft>
            </a:pPr>
            <a:r>
              <a:rPr lang="en-US" sz="4000" dirty="0">
                <a:solidFill>
                  <a:srgbClr val="0F5DBC"/>
                </a:solidFill>
                <a:latin typeface="Helvetica" pitchFamily="50" charset="0"/>
                <a:cs typeface="Arial" charset="0"/>
              </a:rPr>
              <a:t>HCG </a:t>
            </a:r>
            <a:r>
              <a:rPr lang="en-US" sz="4000" dirty="0">
                <a:solidFill>
                  <a:srgbClr val="0F5DBC"/>
                </a:solidFill>
                <a:latin typeface="Helvetica" pitchFamily="50" charset="0"/>
                <a:cs typeface="Arial" panose="020B0604020202020204" pitchFamily="34" charset="0"/>
              </a:rPr>
              <a:t>Expert Panelists</a:t>
            </a:r>
          </a:p>
          <a:p>
            <a:pPr fontAlgn="base">
              <a:spcBef>
                <a:spcPct val="0"/>
              </a:spcBef>
              <a:spcAft>
                <a:spcPct val="0"/>
              </a:spcAft>
            </a:pPr>
            <a:r>
              <a:rPr lang="en-US" sz="2800" dirty="0">
                <a:solidFill>
                  <a:srgbClr val="0F5DBC"/>
                </a:solidFill>
                <a:latin typeface="Helvetica" pitchFamily="50" charset="0"/>
                <a:cs typeface="Arial" charset="0"/>
              </a:rPr>
              <a:t>Insights on needs and trending practices</a:t>
            </a:r>
          </a:p>
        </p:txBody>
      </p:sp>
    </p:spTree>
    <p:extLst>
      <p:ext uri="{BB962C8B-B14F-4D97-AF65-F5344CB8AC3E}">
        <p14:creationId xmlns:p14="http://schemas.microsoft.com/office/powerpoint/2010/main" val="153918710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99267-D857-4FEB-975A-82CB99E0B69E}"/>
              </a:ext>
            </a:extLst>
          </p:cNvPr>
          <p:cNvSpPr>
            <a:spLocks noGrp="1"/>
          </p:cNvSpPr>
          <p:nvPr>
            <p:ph type="title"/>
          </p:nvPr>
        </p:nvSpPr>
        <p:spPr>
          <a:xfrm>
            <a:off x="614264" y="0"/>
            <a:ext cx="10515600" cy="1325563"/>
          </a:xfrm>
        </p:spPr>
        <p:txBody>
          <a:bodyPr/>
          <a:lstStyle/>
          <a:p>
            <a:r>
              <a:rPr lang="en-US" dirty="0">
                <a:solidFill>
                  <a:srgbClr val="0F5DBC"/>
                </a:solidFill>
              </a:rPr>
              <a:t>About the Guest Panelists</a:t>
            </a:r>
          </a:p>
        </p:txBody>
      </p:sp>
      <p:sp>
        <p:nvSpPr>
          <p:cNvPr id="3" name="Content Placeholder 2">
            <a:extLst>
              <a:ext uri="{FF2B5EF4-FFF2-40B4-BE49-F238E27FC236}">
                <a16:creationId xmlns:a16="http://schemas.microsoft.com/office/drawing/2014/main" id="{FAABEB34-9D17-464A-9843-BC0C7245223C}"/>
              </a:ext>
            </a:extLst>
          </p:cNvPr>
          <p:cNvSpPr>
            <a:spLocks noGrp="1"/>
          </p:cNvSpPr>
          <p:nvPr>
            <p:ph idx="1"/>
          </p:nvPr>
        </p:nvSpPr>
        <p:spPr>
          <a:xfrm>
            <a:off x="940838" y="3547334"/>
            <a:ext cx="4013200" cy="391686"/>
          </a:xfrm>
        </p:spPr>
        <p:txBody>
          <a:bodyPr/>
          <a:lstStyle/>
          <a:p>
            <a:pPr marL="0" indent="0">
              <a:buNone/>
            </a:pPr>
            <a:r>
              <a:rPr lang="en-US" b="1" dirty="0">
                <a:solidFill>
                  <a:srgbClr val="0F5DBC"/>
                </a:solidFill>
              </a:rPr>
              <a:t>Chinwe </a:t>
            </a:r>
            <a:r>
              <a:rPr lang="en-US" b="1" dirty="0" err="1">
                <a:solidFill>
                  <a:srgbClr val="0F5DBC"/>
                </a:solidFill>
              </a:rPr>
              <a:t>Abara</a:t>
            </a:r>
            <a:endParaRPr lang="en-US" b="1" dirty="0">
              <a:solidFill>
                <a:srgbClr val="0F5DBC"/>
              </a:solidFill>
            </a:endParaRPr>
          </a:p>
        </p:txBody>
      </p:sp>
      <p:sp>
        <p:nvSpPr>
          <p:cNvPr id="4" name="Content Placeholder 2">
            <a:extLst>
              <a:ext uri="{FF2B5EF4-FFF2-40B4-BE49-F238E27FC236}">
                <a16:creationId xmlns:a16="http://schemas.microsoft.com/office/drawing/2014/main" id="{395D2DA7-4C2D-445C-A5D8-E894E5B6ECE7}"/>
              </a:ext>
            </a:extLst>
          </p:cNvPr>
          <p:cNvSpPr txBox="1">
            <a:spLocks/>
          </p:cNvSpPr>
          <p:nvPr/>
        </p:nvSpPr>
        <p:spPr>
          <a:xfrm>
            <a:off x="6757437" y="3429000"/>
            <a:ext cx="4013200" cy="2214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pic>
        <p:nvPicPr>
          <p:cNvPr id="7" name="Picture 6">
            <a:extLst>
              <a:ext uri="{FF2B5EF4-FFF2-40B4-BE49-F238E27FC236}">
                <a16:creationId xmlns:a16="http://schemas.microsoft.com/office/drawing/2014/main" id="{4C6E31B6-5086-4149-99AB-120C5C6436AA}"/>
              </a:ext>
            </a:extLst>
          </p:cNvPr>
          <p:cNvPicPr>
            <a:picLocks noChangeAspect="1"/>
          </p:cNvPicPr>
          <p:nvPr/>
        </p:nvPicPr>
        <p:blipFill>
          <a:blip r:embed="rId3"/>
          <a:stretch>
            <a:fillRect/>
          </a:stretch>
        </p:blipFill>
        <p:spPr>
          <a:xfrm>
            <a:off x="6579637" y="1620309"/>
            <a:ext cx="1737360" cy="1737360"/>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8" name="Picture 7">
            <a:extLst>
              <a:ext uri="{FF2B5EF4-FFF2-40B4-BE49-F238E27FC236}">
                <a16:creationId xmlns:a16="http://schemas.microsoft.com/office/drawing/2014/main" id="{59729594-C399-4E42-BF1B-D05F6095EBCB}"/>
              </a:ext>
            </a:extLst>
          </p:cNvPr>
          <p:cNvPicPr>
            <a:picLocks noChangeAspect="1"/>
          </p:cNvPicPr>
          <p:nvPr/>
        </p:nvPicPr>
        <p:blipFill>
          <a:blip r:embed="rId4"/>
          <a:stretch>
            <a:fillRect/>
          </a:stretch>
        </p:blipFill>
        <p:spPr>
          <a:xfrm>
            <a:off x="940837" y="1620309"/>
            <a:ext cx="1737360" cy="1737360"/>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10" name="Rectangle 9">
            <a:extLst>
              <a:ext uri="{FF2B5EF4-FFF2-40B4-BE49-F238E27FC236}">
                <a16:creationId xmlns:a16="http://schemas.microsoft.com/office/drawing/2014/main" id="{35CA00C3-88F6-4FE2-AE4A-E1CBB07B2780}"/>
              </a:ext>
            </a:extLst>
          </p:cNvPr>
          <p:cNvSpPr/>
          <p:nvPr/>
        </p:nvSpPr>
        <p:spPr>
          <a:xfrm>
            <a:off x="949182" y="3955640"/>
            <a:ext cx="3458029" cy="584775"/>
          </a:xfrm>
          <a:prstGeom prst="rect">
            <a:avLst/>
          </a:prstGeom>
        </p:spPr>
        <p:txBody>
          <a:bodyPr wrap="square">
            <a:spAutoFit/>
          </a:bodyPr>
          <a:lstStyle/>
          <a:p>
            <a:r>
              <a:rPr lang="en-IN" sz="1600" dirty="0">
                <a:latin typeface="Arial" panose="020B0604020202020204" pitchFamily="34" charset="0"/>
                <a:cs typeface="Arial" panose="020B0604020202020204" pitchFamily="34" charset="0"/>
              </a:rPr>
              <a:t>Global Diversity, Inclusion and Belonging Program Manager</a:t>
            </a:r>
            <a:endParaRPr lang="en-US" sz="1600" dirty="0">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242D4961-EB84-459C-B7B7-B9A79A2F9A6A}"/>
              </a:ext>
            </a:extLst>
          </p:cNvPr>
          <p:cNvSpPr txBox="1">
            <a:spLocks/>
          </p:cNvSpPr>
          <p:nvPr/>
        </p:nvSpPr>
        <p:spPr>
          <a:xfrm>
            <a:off x="6579637" y="3547334"/>
            <a:ext cx="4013200" cy="391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b="1" dirty="0">
                <a:solidFill>
                  <a:srgbClr val="0F5DBC"/>
                </a:solidFill>
              </a:rPr>
              <a:t>David Ortiz</a:t>
            </a:r>
          </a:p>
        </p:txBody>
      </p:sp>
      <p:sp>
        <p:nvSpPr>
          <p:cNvPr id="9" name="Rectangle 8">
            <a:extLst>
              <a:ext uri="{FF2B5EF4-FFF2-40B4-BE49-F238E27FC236}">
                <a16:creationId xmlns:a16="http://schemas.microsoft.com/office/drawing/2014/main" id="{BD53B0FF-4962-4C79-A67D-4C1C3906822E}"/>
              </a:ext>
            </a:extLst>
          </p:cNvPr>
          <p:cNvSpPr/>
          <p:nvPr/>
        </p:nvSpPr>
        <p:spPr>
          <a:xfrm>
            <a:off x="6579637" y="3955640"/>
            <a:ext cx="3228531" cy="584775"/>
          </a:xfrm>
          <a:prstGeom prst="rect">
            <a:avLst/>
          </a:prstGeom>
        </p:spPr>
        <p:txBody>
          <a:bodyPr wrap="square">
            <a:spAutoFit/>
          </a:bodyPr>
          <a:lstStyle/>
          <a:p>
            <a:r>
              <a:rPr lang="en-US" sz="1600" dirty="0">
                <a:latin typeface="Arial" panose="020B0604020202020204" pitchFamily="34" charset="0"/>
                <a:cs typeface="Arial" panose="020B0604020202020204" pitchFamily="34" charset="0"/>
              </a:rPr>
              <a:t>D&amp;I Strategist, Disability Inclusion Program Manager</a:t>
            </a:r>
          </a:p>
        </p:txBody>
      </p:sp>
      <p:pic>
        <p:nvPicPr>
          <p:cNvPr id="12" name="Picture 11" descr="A picture containing object, clock&#10;&#10;Description automatically generated">
            <a:extLst>
              <a:ext uri="{FF2B5EF4-FFF2-40B4-BE49-F238E27FC236}">
                <a16:creationId xmlns:a16="http://schemas.microsoft.com/office/drawing/2014/main" id="{C2780A8C-C5EC-419B-97B1-7E4DCF91FF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79637" y="4533302"/>
            <a:ext cx="1892305" cy="458282"/>
          </a:xfrm>
          <a:prstGeom prst="rect">
            <a:avLst/>
          </a:prstGeom>
        </p:spPr>
      </p:pic>
      <p:pic>
        <p:nvPicPr>
          <p:cNvPr id="14" name="Picture 13">
            <a:extLst>
              <a:ext uri="{FF2B5EF4-FFF2-40B4-BE49-F238E27FC236}">
                <a16:creationId xmlns:a16="http://schemas.microsoft.com/office/drawing/2014/main" id="{AEBF0A08-E1EE-451B-B23B-7646CDB37526}"/>
              </a:ext>
            </a:extLst>
          </p:cNvPr>
          <p:cNvPicPr>
            <a:picLocks noChangeAspect="1"/>
          </p:cNvPicPr>
          <p:nvPr/>
        </p:nvPicPr>
        <p:blipFill rotWithShape="1">
          <a:blip r:embed="rId6"/>
          <a:srcRect b="50000"/>
          <a:stretch/>
        </p:blipFill>
        <p:spPr>
          <a:xfrm>
            <a:off x="1021578" y="4688024"/>
            <a:ext cx="1840375" cy="457200"/>
          </a:xfrm>
          <a:prstGeom prst="rect">
            <a:avLst/>
          </a:prstGeom>
        </p:spPr>
      </p:pic>
    </p:spTree>
    <p:extLst>
      <p:ext uri="{BB962C8B-B14F-4D97-AF65-F5344CB8AC3E}">
        <p14:creationId xmlns:p14="http://schemas.microsoft.com/office/powerpoint/2010/main" val="1689804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posing for a photo&#10;&#10;Description automatically generated">
            <a:extLst>
              <a:ext uri="{FF2B5EF4-FFF2-40B4-BE49-F238E27FC236}">
                <a16:creationId xmlns:a16="http://schemas.microsoft.com/office/drawing/2014/main" id="{0ADEB466-0305-4E4B-AB92-CBF46F5892AC}"/>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l="17769" r="23120"/>
          <a:stretch/>
        </p:blipFill>
        <p:spPr>
          <a:xfrm>
            <a:off x="20" y="1"/>
            <a:ext cx="12191980" cy="6857999"/>
          </a:xfrm>
          <a:prstGeom prst="rect">
            <a:avLst/>
          </a:prstGeom>
        </p:spPr>
      </p:pic>
      <p:sp>
        <p:nvSpPr>
          <p:cNvPr id="4" name="Title 3">
            <a:extLst>
              <a:ext uri="{FF2B5EF4-FFF2-40B4-BE49-F238E27FC236}">
                <a16:creationId xmlns:a16="http://schemas.microsoft.com/office/drawing/2014/main" id="{54C594EF-8076-41BE-A548-ED6D2D6B6A2D}"/>
              </a:ext>
            </a:extLst>
          </p:cNvPr>
          <p:cNvSpPr>
            <a:spLocks noGrp="1"/>
          </p:cNvSpPr>
          <p:nvPr>
            <p:ph type="title"/>
          </p:nvPr>
        </p:nvSpPr>
        <p:spPr>
          <a:xfrm>
            <a:off x="0" y="4838700"/>
            <a:ext cx="12191980" cy="2019299"/>
          </a:xfrm>
          <a:solidFill>
            <a:schemeClr val="tx1"/>
          </a:solidFill>
        </p:spPr>
        <p:txBody>
          <a:bodyPr vert="horz" lIns="91440" tIns="45720" rIns="91440" bIns="45720" rtlCol="0" anchor="b">
            <a:normAutofit/>
          </a:bodyPr>
          <a:lstStyle/>
          <a:p>
            <a:pPr>
              <a:lnSpc>
                <a:spcPct val="100000"/>
              </a:lnSpc>
            </a:pPr>
            <a:r>
              <a:rPr lang="en-US" dirty="0">
                <a:solidFill>
                  <a:srgbClr val="0F5DBC"/>
                </a:solidFill>
                <a:latin typeface="Helvetica" panose="020B0604020202020204" pitchFamily="34" charset="0"/>
                <a:cs typeface="Helvetica" panose="020B0604020202020204" pitchFamily="34" charset="0"/>
                <a:sym typeface="Calibri Light"/>
              </a:rPr>
              <a:t>   Integrated Talent Management</a:t>
            </a:r>
            <a:br>
              <a:rPr lang="en-US" dirty="0">
                <a:solidFill>
                  <a:srgbClr val="0F5DBC"/>
                </a:solidFill>
                <a:latin typeface="Helvetica" panose="020B0604020202020204" pitchFamily="34" charset="0"/>
                <a:cs typeface="Helvetica" panose="020B0604020202020204" pitchFamily="34" charset="0"/>
                <a:sym typeface="Calibri Light"/>
              </a:rPr>
            </a:br>
            <a:r>
              <a:rPr lang="en-US" dirty="0">
                <a:solidFill>
                  <a:srgbClr val="0F5DBC"/>
                </a:solidFill>
                <a:latin typeface="Helvetica" panose="020B0604020202020204" pitchFamily="34" charset="0"/>
                <a:cs typeface="Helvetica" panose="020B0604020202020204" pitchFamily="34" charset="0"/>
                <a:sym typeface="Calibri Light"/>
              </a:rPr>
              <a:t>   </a:t>
            </a:r>
            <a:endParaRPr lang="en-US" sz="4800" dirty="0">
              <a:solidFill>
                <a:srgbClr val="0F5DBC"/>
              </a:solidFill>
              <a:latin typeface="Helvetica" panose="020B0604020202020204" pitchFamily="34" charset="0"/>
              <a:cs typeface="Helvetica" panose="020B0604020202020204" pitchFamily="34" charset="0"/>
              <a:sym typeface="Calibri Light"/>
            </a:endParaRPr>
          </a:p>
        </p:txBody>
      </p:sp>
      <p:sp>
        <p:nvSpPr>
          <p:cNvPr id="2" name="Rectangle 1">
            <a:extLst>
              <a:ext uri="{FF2B5EF4-FFF2-40B4-BE49-F238E27FC236}">
                <a16:creationId xmlns:a16="http://schemas.microsoft.com/office/drawing/2014/main" id="{B627493E-655F-4695-B7C2-FAD7901D62C8}"/>
              </a:ext>
            </a:extLst>
          </p:cNvPr>
          <p:cNvSpPr/>
          <p:nvPr/>
        </p:nvSpPr>
        <p:spPr>
          <a:xfrm>
            <a:off x="692351" y="5848349"/>
            <a:ext cx="8178842" cy="584775"/>
          </a:xfrm>
          <a:prstGeom prst="rect">
            <a:avLst/>
          </a:prstGeom>
        </p:spPr>
        <p:txBody>
          <a:bodyPr wrap="none">
            <a:spAutoFit/>
          </a:bodyPr>
          <a:lstStyle/>
          <a:p>
            <a:r>
              <a:rPr lang="en-US" sz="3200" dirty="0">
                <a:solidFill>
                  <a:srgbClr val="0F5DBC"/>
                </a:solidFill>
                <a:latin typeface="Helvetica" panose="020B0604020202020204" pitchFamily="34" charset="0"/>
                <a:cs typeface="Helvetica" panose="020B0604020202020204" pitchFamily="34" charset="0"/>
                <a:sym typeface="Calibri Light"/>
              </a:rPr>
              <a:t>Practices that Move the Needle on Inclusion</a:t>
            </a:r>
            <a:endParaRPr lang="en-US" sz="3200" dirty="0"/>
          </a:p>
        </p:txBody>
      </p:sp>
    </p:spTree>
    <p:extLst>
      <p:ext uri="{BB962C8B-B14F-4D97-AF65-F5344CB8AC3E}">
        <p14:creationId xmlns:p14="http://schemas.microsoft.com/office/powerpoint/2010/main" val="29861926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DC6024-9921-4CFD-BE08-00947C06EECF}"/>
              </a:ext>
            </a:extLst>
          </p:cNvPr>
          <p:cNvSpPr>
            <a:spLocks noGrp="1"/>
          </p:cNvSpPr>
          <p:nvPr>
            <p:ph type="title"/>
          </p:nvPr>
        </p:nvSpPr>
        <p:spPr/>
        <p:txBody>
          <a:bodyPr>
            <a:normAutofit/>
          </a:bodyPr>
          <a:lstStyle/>
          <a:p>
            <a:pPr>
              <a:defRPr sz="1400" b="0" i="0" u="none" strike="noStrike" kern="1200" spc="0" baseline="0">
                <a:solidFill>
                  <a:prstClr val="black">
                    <a:lumMod val="65000"/>
                    <a:lumOff val="35000"/>
                  </a:prstClr>
                </a:solidFill>
                <a:latin typeface="+mn-lt"/>
                <a:ea typeface="+mn-ea"/>
                <a:cs typeface="+mn-cs"/>
              </a:defRPr>
            </a:pPr>
            <a:r>
              <a:rPr lang="en-US" sz="2800" b="1">
                <a:solidFill>
                  <a:srgbClr val="0F5DBC"/>
                </a:solidFill>
                <a:latin typeface="Helvetica" panose="020B0604020202020204" pitchFamily="34" charset="0"/>
                <a:cs typeface="Helvetica" panose="020B0604020202020204" pitchFamily="34" charset="0"/>
              </a:rPr>
              <a:t>Which of the following practices does your organization currently use to advance diversity and inclusion?</a:t>
            </a:r>
            <a:r>
              <a:rPr lang="en-US" sz="2800">
                <a:solidFill>
                  <a:srgbClr val="0F5DBC"/>
                </a:solidFill>
                <a:latin typeface="Helvetica" panose="020B0604020202020204" pitchFamily="34" charset="0"/>
                <a:cs typeface="Helvetica" panose="020B0604020202020204" pitchFamily="34" charset="0"/>
              </a:rPr>
              <a:t> </a:t>
            </a:r>
            <a:endParaRPr lang="en-US" sz="2800" dirty="0">
              <a:solidFill>
                <a:srgbClr val="0F5DBC"/>
              </a:solidFill>
              <a:latin typeface="Helvetica" panose="020B0604020202020204" pitchFamily="34" charset="0"/>
              <a:cs typeface="Helvetica" panose="020B0604020202020204" pitchFamily="34" charset="0"/>
            </a:endParaRPr>
          </a:p>
        </p:txBody>
      </p:sp>
      <p:sp>
        <p:nvSpPr>
          <p:cNvPr id="6" name="TextBox 5">
            <a:extLst>
              <a:ext uri="{FF2B5EF4-FFF2-40B4-BE49-F238E27FC236}">
                <a16:creationId xmlns:a16="http://schemas.microsoft.com/office/drawing/2014/main" id="{94970364-AE63-498E-8825-26BF60EBD241}"/>
              </a:ext>
            </a:extLst>
          </p:cNvPr>
          <p:cNvSpPr txBox="1"/>
          <p:nvPr/>
        </p:nvSpPr>
        <p:spPr>
          <a:xfrm>
            <a:off x="609528" y="5485140"/>
            <a:ext cx="3759200" cy="261610"/>
          </a:xfrm>
          <a:prstGeom prst="rect">
            <a:avLst/>
          </a:prstGeom>
          <a:noFill/>
        </p:spPr>
        <p:txBody>
          <a:bodyPr wrap="square" rtlCol="0">
            <a:spAutoFit/>
          </a:bodyPr>
          <a:lstStyle/>
          <a:p>
            <a:r>
              <a:rPr lang="en-US" sz="1100" dirty="0">
                <a:solidFill>
                  <a:schemeClr val="bg1">
                    <a:lumMod val="50000"/>
                  </a:schemeClr>
                </a:solidFill>
                <a:latin typeface="Arial" panose="020B0604020202020204" pitchFamily="34" charset="0"/>
                <a:cs typeface="Arial" panose="020B0604020202020204" pitchFamily="34" charset="0"/>
              </a:rPr>
              <a:t>Number of respondents = 106</a:t>
            </a:r>
          </a:p>
        </p:txBody>
      </p:sp>
      <p:sp>
        <p:nvSpPr>
          <p:cNvPr id="7" name="TextBox 6">
            <a:extLst>
              <a:ext uri="{FF2B5EF4-FFF2-40B4-BE49-F238E27FC236}">
                <a16:creationId xmlns:a16="http://schemas.microsoft.com/office/drawing/2014/main" id="{3CD2B2B7-A3AA-4E3F-A0FB-8CDFC0A3ED52}"/>
              </a:ext>
            </a:extLst>
          </p:cNvPr>
          <p:cNvSpPr txBox="1"/>
          <p:nvPr/>
        </p:nvSpPr>
        <p:spPr>
          <a:xfrm>
            <a:off x="838200" y="6231265"/>
            <a:ext cx="7811520" cy="261610"/>
          </a:xfrm>
          <a:prstGeom prst="rect">
            <a:avLst/>
          </a:prstGeom>
          <a:noFill/>
        </p:spPr>
        <p:txBody>
          <a:bodyPr wrap="square" rtlCol="0">
            <a:spAutoFit/>
          </a:bodyPr>
          <a:lstStyle/>
          <a:p>
            <a:r>
              <a:rPr lang="en-US" sz="1100" dirty="0">
                <a:solidFill>
                  <a:schemeClr val="bg1">
                    <a:lumMod val="50000"/>
                  </a:schemeClr>
                </a:solidFill>
                <a:latin typeface="Arial" panose="020B0604020202020204" pitchFamily="34" charset="0"/>
                <a:cs typeface="Arial" panose="020B0604020202020204" pitchFamily="34" charset="0"/>
              </a:rPr>
              <a:t>Source: Human Capital Growth 2020 Diversity and Inclusion survey</a:t>
            </a:r>
          </a:p>
        </p:txBody>
      </p:sp>
      <p:graphicFrame>
        <p:nvGraphicFramePr>
          <p:cNvPr id="8" name="Chart 7">
            <a:extLst>
              <a:ext uri="{FF2B5EF4-FFF2-40B4-BE49-F238E27FC236}">
                <a16:creationId xmlns:a16="http://schemas.microsoft.com/office/drawing/2014/main" id="{BF3220DB-9D5A-48DD-A02C-5FF13467135A}"/>
              </a:ext>
            </a:extLst>
          </p:cNvPr>
          <p:cNvGraphicFramePr>
            <a:graphicFrameLocks/>
          </p:cNvGraphicFramePr>
          <p:nvPr>
            <p:extLst>
              <p:ext uri="{D42A27DB-BD31-4B8C-83A1-F6EECF244321}">
                <p14:modId xmlns:p14="http://schemas.microsoft.com/office/powerpoint/2010/main" val="3010880078"/>
              </p:ext>
            </p:extLst>
          </p:nvPr>
        </p:nvGraphicFramePr>
        <p:xfrm>
          <a:off x="1658950" y="1483050"/>
          <a:ext cx="8229600" cy="3581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74971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6F8719-F6F0-4EC1-A1AC-63968FFF7023}"/>
              </a:ext>
            </a:extLst>
          </p:cNvPr>
          <p:cNvSpPr>
            <a:spLocks noGrp="1"/>
          </p:cNvSpPr>
          <p:nvPr>
            <p:ph type="title"/>
          </p:nvPr>
        </p:nvSpPr>
        <p:spPr>
          <a:xfrm>
            <a:off x="614366" y="339830"/>
            <a:ext cx="10515600" cy="1325563"/>
          </a:xfrm>
        </p:spPr>
        <p:txBody>
          <a:bodyPr/>
          <a:lstStyle/>
          <a:p>
            <a:r>
              <a:rPr lang="en-IN" dirty="0">
                <a:solidFill>
                  <a:srgbClr val="094BA5"/>
                </a:solidFill>
              </a:rPr>
              <a:t>Men and Women Rank Obstacles to Gender Diversity Differently</a:t>
            </a:r>
            <a:endParaRPr lang="en-US" dirty="0">
              <a:solidFill>
                <a:srgbClr val="094BA5"/>
              </a:solidFill>
            </a:endParaRPr>
          </a:p>
        </p:txBody>
      </p:sp>
      <p:sp>
        <p:nvSpPr>
          <p:cNvPr id="5" name="Content Placeholder 4">
            <a:extLst>
              <a:ext uri="{FF2B5EF4-FFF2-40B4-BE49-F238E27FC236}">
                <a16:creationId xmlns:a16="http://schemas.microsoft.com/office/drawing/2014/main" id="{56952085-8930-4564-9E41-A036B8566291}"/>
              </a:ext>
            </a:extLst>
          </p:cNvPr>
          <p:cNvSpPr>
            <a:spLocks noGrp="1"/>
          </p:cNvSpPr>
          <p:nvPr>
            <p:ph idx="1"/>
          </p:nvPr>
        </p:nvSpPr>
        <p:spPr>
          <a:xfrm>
            <a:off x="633028" y="1798743"/>
            <a:ext cx="10515600" cy="473075"/>
          </a:xfrm>
        </p:spPr>
        <p:txBody>
          <a:bodyPr>
            <a:normAutofit/>
          </a:bodyPr>
          <a:lstStyle/>
          <a:p>
            <a:pPr marL="0" indent="0">
              <a:buNone/>
            </a:pPr>
            <a:r>
              <a:rPr lang="en-US" sz="2200" dirty="0">
                <a:solidFill>
                  <a:schemeClr val="tx1"/>
                </a:solidFill>
              </a:rPr>
              <a:t>% of respondents who see obstacles in each category</a:t>
            </a:r>
          </a:p>
        </p:txBody>
      </p:sp>
      <p:sp>
        <p:nvSpPr>
          <p:cNvPr id="6" name="Content Placeholder 4">
            <a:extLst>
              <a:ext uri="{FF2B5EF4-FFF2-40B4-BE49-F238E27FC236}">
                <a16:creationId xmlns:a16="http://schemas.microsoft.com/office/drawing/2014/main" id="{6CF8D29C-758D-466F-BE32-0C23BB8FE48B}"/>
              </a:ext>
            </a:extLst>
          </p:cNvPr>
          <p:cNvSpPr txBox="1">
            <a:spLocks/>
          </p:cNvSpPr>
          <p:nvPr/>
        </p:nvSpPr>
        <p:spPr>
          <a:xfrm>
            <a:off x="673100" y="6492875"/>
            <a:ext cx="9842500" cy="369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100" dirty="0">
                <a:solidFill>
                  <a:schemeClr val="bg1">
                    <a:lumMod val="50000"/>
                  </a:schemeClr>
                </a:solidFill>
              </a:rPr>
              <a:t>Source: BCG Global Gender Diversity Survey 2017</a:t>
            </a:r>
          </a:p>
        </p:txBody>
      </p:sp>
      <p:sp>
        <p:nvSpPr>
          <p:cNvPr id="22" name="Rectangle 21">
            <a:extLst>
              <a:ext uri="{FF2B5EF4-FFF2-40B4-BE49-F238E27FC236}">
                <a16:creationId xmlns:a16="http://schemas.microsoft.com/office/drawing/2014/main" id="{D121696B-F8A5-4775-AED0-C8E4F7611F0B}"/>
              </a:ext>
            </a:extLst>
          </p:cNvPr>
          <p:cNvSpPr/>
          <p:nvPr/>
        </p:nvSpPr>
        <p:spPr>
          <a:xfrm>
            <a:off x="528020" y="2530720"/>
            <a:ext cx="2140126" cy="34591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4">
            <a:extLst>
              <a:ext uri="{FF2B5EF4-FFF2-40B4-BE49-F238E27FC236}">
                <a16:creationId xmlns:a16="http://schemas.microsoft.com/office/drawing/2014/main" id="{071C2005-01C7-4852-BEBA-59DD379F6F29}"/>
              </a:ext>
            </a:extLst>
          </p:cNvPr>
          <p:cNvSpPr txBox="1">
            <a:spLocks/>
          </p:cNvSpPr>
          <p:nvPr/>
        </p:nvSpPr>
        <p:spPr>
          <a:xfrm>
            <a:off x="655782" y="5619995"/>
            <a:ext cx="1752600" cy="369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b="1" dirty="0"/>
              <a:t>RECRUITMENT</a:t>
            </a:r>
          </a:p>
        </p:txBody>
      </p:sp>
      <p:grpSp>
        <p:nvGrpSpPr>
          <p:cNvPr id="3" name="Group 2">
            <a:extLst>
              <a:ext uri="{FF2B5EF4-FFF2-40B4-BE49-F238E27FC236}">
                <a16:creationId xmlns:a16="http://schemas.microsoft.com/office/drawing/2014/main" id="{97D98828-9046-4419-A715-19FDAAA5678E}"/>
              </a:ext>
            </a:extLst>
          </p:cNvPr>
          <p:cNvGrpSpPr/>
          <p:nvPr/>
        </p:nvGrpSpPr>
        <p:grpSpPr>
          <a:xfrm>
            <a:off x="457010" y="3794446"/>
            <a:ext cx="2259075" cy="1825549"/>
            <a:chOff x="565151" y="3689426"/>
            <a:chExt cx="2259075" cy="1825549"/>
          </a:xfrm>
        </p:grpSpPr>
        <p:sp>
          <p:nvSpPr>
            <p:cNvPr id="12" name="Content Placeholder 4">
              <a:extLst>
                <a:ext uri="{FF2B5EF4-FFF2-40B4-BE49-F238E27FC236}">
                  <a16:creationId xmlns:a16="http://schemas.microsoft.com/office/drawing/2014/main" id="{FB87CF1A-B49A-4698-925A-226D1FA4A304}"/>
                </a:ext>
              </a:extLst>
            </p:cNvPr>
            <p:cNvSpPr txBox="1">
              <a:spLocks/>
            </p:cNvSpPr>
            <p:nvPr/>
          </p:nvSpPr>
          <p:spPr>
            <a:xfrm>
              <a:off x="965200" y="5145087"/>
              <a:ext cx="647700" cy="369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b="1" dirty="0"/>
                <a:t>27%</a:t>
              </a:r>
            </a:p>
          </p:txBody>
        </p:sp>
        <p:sp>
          <p:nvSpPr>
            <p:cNvPr id="13" name="Content Placeholder 4">
              <a:extLst>
                <a:ext uri="{FF2B5EF4-FFF2-40B4-BE49-F238E27FC236}">
                  <a16:creationId xmlns:a16="http://schemas.microsoft.com/office/drawing/2014/main" id="{1053335B-EBEF-4490-ACCC-369D7A5DC7C7}"/>
                </a:ext>
              </a:extLst>
            </p:cNvPr>
            <p:cNvSpPr txBox="1">
              <a:spLocks/>
            </p:cNvSpPr>
            <p:nvPr/>
          </p:nvSpPr>
          <p:spPr>
            <a:xfrm>
              <a:off x="1778000" y="5145087"/>
              <a:ext cx="647700" cy="369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b="1" dirty="0"/>
                <a:t>26%</a:t>
              </a:r>
            </a:p>
          </p:txBody>
        </p:sp>
        <p:grpSp>
          <p:nvGrpSpPr>
            <p:cNvPr id="2" name="Group 1">
              <a:extLst>
                <a:ext uri="{FF2B5EF4-FFF2-40B4-BE49-F238E27FC236}">
                  <a16:creationId xmlns:a16="http://schemas.microsoft.com/office/drawing/2014/main" id="{BF9A9260-A723-4473-8F45-7EE6DD3432A0}"/>
                </a:ext>
              </a:extLst>
            </p:cNvPr>
            <p:cNvGrpSpPr/>
            <p:nvPr/>
          </p:nvGrpSpPr>
          <p:grpSpPr>
            <a:xfrm>
              <a:off x="565151" y="3689426"/>
              <a:ext cx="2259075" cy="1460627"/>
              <a:chOff x="565151" y="3689426"/>
              <a:chExt cx="2259075" cy="1460627"/>
            </a:xfrm>
          </p:grpSpPr>
          <p:pic>
            <p:nvPicPr>
              <p:cNvPr id="32" name="Picture 31" descr="A close up of a logo&#10;&#10;Description automatically generated">
                <a:extLst>
                  <a:ext uri="{FF2B5EF4-FFF2-40B4-BE49-F238E27FC236}">
                    <a16:creationId xmlns:a16="http://schemas.microsoft.com/office/drawing/2014/main" id="{D02BB3AB-3C8E-49FD-BEF8-56CD3CAF8ACC}"/>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65151" y="3689426"/>
                <a:ext cx="1441298" cy="1441298"/>
              </a:xfrm>
              <a:prstGeom prst="rect">
                <a:avLst/>
              </a:prstGeom>
            </p:spPr>
          </p:pic>
          <p:pic>
            <p:nvPicPr>
              <p:cNvPr id="34" name="Picture 33" descr="A close up of a logo&#10;&#10;Description automatically generated">
                <a:extLst>
                  <a:ext uri="{FF2B5EF4-FFF2-40B4-BE49-F238E27FC236}">
                    <a16:creationId xmlns:a16="http://schemas.microsoft.com/office/drawing/2014/main" id="{9F299446-F1DF-4026-9987-1FF8F196F24F}"/>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379474" y="3705301"/>
                <a:ext cx="1444752" cy="1444752"/>
              </a:xfrm>
              <a:prstGeom prst="rect">
                <a:avLst/>
              </a:prstGeom>
            </p:spPr>
          </p:pic>
        </p:grpSp>
      </p:grpSp>
      <p:sp>
        <p:nvSpPr>
          <p:cNvPr id="23" name="Rectangle 22">
            <a:extLst>
              <a:ext uri="{FF2B5EF4-FFF2-40B4-BE49-F238E27FC236}">
                <a16:creationId xmlns:a16="http://schemas.microsoft.com/office/drawing/2014/main" id="{05BCEA50-2AFB-4BD5-8EF9-F0B1AD95C234}"/>
              </a:ext>
            </a:extLst>
          </p:cNvPr>
          <p:cNvSpPr/>
          <p:nvPr/>
        </p:nvSpPr>
        <p:spPr>
          <a:xfrm>
            <a:off x="2806052" y="2530720"/>
            <a:ext cx="2140126" cy="34591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4">
            <a:extLst>
              <a:ext uri="{FF2B5EF4-FFF2-40B4-BE49-F238E27FC236}">
                <a16:creationId xmlns:a16="http://schemas.microsoft.com/office/drawing/2014/main" id="{43AE49AF-A778-4DC6-A0C2-DAECD50C244B}"/>
              </a:ext>
            </a:extLst>
          </p:cNvPr>
          <p:cNvSpPr txBox="1">
            <a:spLocks/>
          </p:cNvSpPr>
          <p:nvPr/>
        </p:nvSpPr>
        <p:spPr>
          <a:xfrm>
            <a:off x="2921114" y="5619995"/>
            <a:ext cx="1752600" cy="369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b="1" dirty="0"/>
              <a:t>CULTURE</a:t>
            </a:r>
          </a:p>
        </p:txBody>
      </p:sp>
      <p:sp>
        <p:nvSpPr>
          <p:cNvPr id="14" name="Content Placeholder 4">
            <a:extLst>
              <a:ext uri="{FF2B5EF4-FFF2-40B4-BE49-F238E27FC236}">
                <a16:creationId xmlns:a16="http://schemas.microsoft.com/office/drawing/2014/main" id="{02668170-5488-4A80-B277-43B7986D6BCB}"/>
              </a:ext>
            </a:extLst>
          </p:cNvPr>
          <p:cNvSpPr txBox="1">
            <a:spLocks/>
          </p:cNvSpPr>
          <p:nvPr/>
        </p:nvSpPr>
        <p:spPr>
          <a:xfrm>
            <a:off x="3048114" y="5250107"/>
            <a:ext cx="647700" cy="369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b="1" dirty="0"/>
              <a:t>18%</a:t>
            </a:r>
          </a:p>
        </p:txBody>
      </p:sp>
      <p:sp>
        <p:nvSpPr>
          <p:cNvPr id="15" name="Content Placeholder 4">
            <a:extLst>
              <a:ext uri="{FF2B5EF4-FFF2-40B4-BE49-F238E27FC236}">
                <a16:creationId xmlns:a16="http://schemas.microsoft.com/office/drawing/2014/main" id="{0EA2BBB7-ED8D-4F47-A767-19F5F7448155}"/>
              </a:ext>
            </a:extLst>
          </p:cNvPr>
          <p:cNvSpPr txBox="1">
            <a:spLocks/>
          </p:cNvSpPr>
          <p:nvPr/>
        </p:nvSpPr>
        <p:spPr>
          <a:xfrm>
            <a:off x="3860914" y="5250107"/>
            <a:ext cx="647700" cy="369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b="1" dirty="0"/>
              <a:t>30%</a:t>
            </a:r>
          </a:p>
        </p:txBody>
      </p:sp>
      <p:sp>
        <p:nvSpPr>
          <p:cNvPr id="27" name="Rectangle 26">
            <a:extLst>
              <a:ext uri="{FF2B5EF4-FFF2-40B4-BE49-F238E27FC236}">
                <a16:creationId xmlns:a16="http://schemas.microsoft.com/office/drawing/2014/main" id="{6467EA11-298E-47F8-9616-E31417C9D43C}"/>
              </a:ext>
            </a:extLst>
          </p:cNvPr>
          <p:cNvSpPr/>
          <p:nvPr/>
        </p:nvSpPr>
        <p:spPr>
          <a:xfrm>
            <a:off x="2927464" y="3191120"/>
            <a:ext cx="812800" cy="36988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x 1.7</a:t>
            </a:r>
          </a:p>
        </p:txBody>
      </p:sp>
      <p:pic>
        <p:nvPicPr>
          <p:cNvPr id="35" name="Picture 34" descr="A close up of a logo&#10;&#10;Description automatically generated">
            <a:extLst>
              <a:ext uri="{FF2B5EF4-FFF2-40B4-BE49-F238E27FC236}">
                <a16:creationId xmlns:a16="http://schemas.microsoft.com/office/drawing/2014/main" id="{A36FD78C-C0EC-4BD9-A0A0-4CBE5894E576}"/>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837116" y="4221408"/>
            <a:ext cx="993495" cy="993495"/>
          </a:xfrm>
          <a:prstGeom prst="rect">
            <a:avLst/>
          </a:prstGeom>
        </p:spPr>
      </p:pic>
      <p:pic>
        <p:nvPicPr>
          <p:cNvPr id="36" name="Picture 35" descr="A close up of a logo&#10;&#10;Description automatically generated">
            <a:extLst>
              <a:ext uri="{FF2B5EF4-FFF2-40B4-BE49-F238E27FC236}">
                <a16:creationId xmlns:a16="http://schemas.microsoft.com/office/drawing/2014/main" id="{7ECB2F34-C402-4BDC-BF40-640FC4C19C63}"/>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333863" y="3534020"/>
            <a:ext cx="1691640" cy="1691640"/>
          </a:xfrm>
          <a:prstGeom prst="rect">
            <a:avLst/>
          </a:prstGeom>
        </p:spPr>
      </p:pic>
      <p:sp>
        <p:nvSpPr>
          <p:cNvPr id="24" name="Rectangle 23">
            <a:extLst>
              <a:ext uri="{FF2B5EF4-FFF2-40B4-BE49-F238E27FC236}">
                <a16:creationId xmlns:a16="http://schemas.microsoft.com/office/drawing/2014/main" id="{F5DAFE64-B3D5-4ACD-957F-493C845F4017}"/>
              </a:ext>
            </a:extLst>
          </p:cNvPr>
          <p:cNvSpPr/>
          <p:nvPr/>
        </p:nvSpPr>
        <p:spPr>
          <a:xfrm>
            <a:off x="5052608" y="2530720"/>
            <a:ext cx="2140126" cy="34591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4">
            <a:extLst>
              <a:ext uri="{FF2B5EF4-FFF2-40B4-BE49-F238E27FC236}">
                <a16:creationId xmlns:a16="http://schemas.microsoft.com/office/drawing/2014/main" id="{B3EDBF09-BCD1-42A1-B1AF-5B1BD7C1A0F5}"/>
              </a:ext>
            </a:extLst>
          </p:cNvPr>
          <p:cNvSpPr txBox="1">
            <a:spLocks/>
          </p:cNvSpPr>
          <p:nvPr/>
        </p:nvSpPr>
        <p:spPr>
          <a:xfrm>
            <a:off x="5154970" y="5619995"/>
            <a:ext cx="1752600" cy="369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b="1" dirty="0"/>
              <a:t>LEADERSHIP</a:t>
            </a:r>
          </a:p>
        </p:txBody>
      </p:sp>
      <p:sp>
        <p:nvSpPr>
          <p:cNvPr id="16" name="Content Placeholder 4">
            <a:extLst>
              <a:ext uri="{FF2B5EF4-FFF2-40B4-BE49-F238E27FC236}">
                <a16:creationId xmlns:a16="http://schemas.microsoft.com/office/drawing/2014/main" id="{7E6734C6-C49F-4E13-89FD-A2809DCDAAEC}"/>
              </a:ext>
            </a:extLst>
          </p:cNvPr>
          <p:cNvSpPr txBox="1">
            <a:spLocks/>
          </p:cNvSpPr>
          <p:nvPr/>
        </p:nvSpPr>
        <p:spPr>
          <a:xfrm>
            <a:off x="5307370" y="5250107"/>
            <a:ext cx="647700" cy="369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b="1" dirty="0"/>
              <a:t>18%</a:t>
            </a:r>
          </a:p>
        </p:txBody>
      </p:sp>
      <p:sp>
        <p:nvSpPr>
          <p:cNvPr id="17" name="Content Placeholder 4">
            <a:extLst>
              <a:ext uri="{FF2B5EF4-FFF2-40B4-BE49-F238E27FC236}">
                <a16:creationId xmlns:a16="http://schemas.microsoft.com/office/drawing/2014/main" id="{45846698-B8F4-47FD-B506-74EEB8E2B58C}"/>
              </a:ext>
            </a:extLst>
          </p:cNvPr>
          <p:cNvSpPr txBox="1">
            <a:spLocks/>
          </p:cNvSpPr>
          <p:nvPr/>
        </p:nvSpPr>
        <p:spPr>
          <a:xfrm>
            <a:off x="6120170" y="5250107"/>
            <a:ext cx="647700" cy="369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b="1" dirty="0"/>
              <a:t>33%</a:t>
            </a:r>
          </a:p>
        </p:txBody>
      </p:sp>
      <p:sp>
        <p:nvSpPr>
          <p:cNvPr id="28" name="Rectangle 27">
            <a:extLst>
              <a:ext uri="{FF2B5EF4-FFF2-40B4-BE49-F238E27FC236}">
                <a16:creationId xmlns:a16="http://schemas.microsoft.com/office/drawing/2014/main" id="{9BFC9CE2-A76E-49DD-9847-426072B1DB8F}"/>
              </a:ext>
            </a:extLst>
          </p:cNvPr>
          <p:cNvSpPr/>
          <p:nvPr/>
        </p:nvSpPr>
        <p:spPr>
          <a:xfrm>
            <a:off x="5193070" y="3191120"/>
            <a:ext cx="812800" cy="36988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x 1.8</a:t>
            </a:r>
          </a:p>
        </p:txBody>
      </p:sp>
      <p:pic>
        <p:nvPicPr>
          <p:cNvPr id="37" name="Picture 36" descr="A close up of a logo&#10;&#10;Description automatically generated">
            <a:extLst>
              <a:ext uri="{FF2B5EF4-FFF2-40B4-BE49-F238E27FC236}">
                <a16:creationId xmlns:a16="http://schemas.microsoft.com/office/drawing/2014/main" id="{F322111F-9997-41AD-9C5F-EE5E68CC6528}"/>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068609" y="4221408"/>
            <a:ext cx="993495" cy="993495"/>
          </a:xfrm>
          <a:prstGeom prst="rect">
            <a:avLst/>
          </a:prstGeom>
        </p:spPr>
      </p:pic>
      <p:pic>
        <p:nvPicPr>
          <p:cNvPr id="38" name="Picture 37" descr="A close up of a logo&#10;&#10;Description automatically generated">
            <a:extLst>
              <a:ext uri="{FF2B5EF4-FFF2-40B4-BE49-F238E27FC236}">
                <a16:creationId xmlns:a16="http://schemas.microsoft.com/office/drawing/2014/main" id="{57CC7FA7-0570-42FE-82F9-9610A315479E}"/>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565356" y="3433436"/>
            <a:ext cx="1792224" cy="1792224"/>
          </a:xfrm>
          <a:prstGeom prst="rect">
            <a:avLst/>
          </a:prstGeom>
        </p:spPr>
      </p:pic>
      <p:sp>
        <p:nvSpPr>
          <p:cNvPr id="25" name="Rectangle 24">
            <a:extLst>
              <a:ext uri="{FF2B5EF4-FFF2-40B4-BE49-F238E27FC236}">
                <a16:creationId xmlns:a16="http://schemas.microsoft.com/office/drawing/2014/main" id="{EF1D4F6F-B7FD-4CC8-8F18-DC7F53C7CC3D}"/>
              </a:ext>
            </a:extLst>
          </p:cNvPr>
          <p:cNvSpPr/>
          <p:nvPr/>
        </p:nvSpPr>
        <p:spPr>
          <a:xfrm>
            <a:off x="7297751" y="2530720"/>
            <a:ext cx="2140126" cy="34591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4">
            <a:extLst>
              <a:ext uri="{FF2B5EF4-FFF2-40B4-BE49-F238E27FC236}">
                <a16:creationId xmlns:a16="http://schemas.microsoft.com/office/drawing/2014/main" id="{58BB7FCB-B367-40D1-8A34-C2DCA2EF0408}"/>
              </a:ext>
            </a:extLst>
          </p:cNvPr>
          <p:cNvSpPr txBox="1">
            <a:spLocks/>
          </p:cNvSpPr>
          <p:nvPr/>
        </p:nvSpPr>
        <p:spPr>
          <a:xfrm>
            <a:off x="7387413" y="5619995"/>
            <a:ext cx="1752600" cy="369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b="1" dirty="0"/>
              <a:t>RETENTION</a:t>
            </a:r>
          </a:p>
        </p:txBody>
      </p:sp>
      <p:sp>
        <p:nvSpPr>
          <p:cNvPr id="18" name="Content Placeholder 4">
            <a:extLst>
              <a:ext uri="{FF2B5EF4-FFF2-40B4-BE49-F238E27FC236}">
                <a16:creationId xmlns:a16="http://schemas.microsoft.com/office/drawing/2014/main" id="{E13B4259-9985-4804-BDED-6BA69CCE9920}"/>
              </a:ext>
            </a:extLst>
          </p:cNvPr>
          <p:cNvSpPr txBox="1">
            <a:spLocks/>
          </p:cNvSpPr>
          <p:nvPr/>
        </p:nvSpPr>
        <p:spPr>
          <a:xfrm>
            <a:off x="7527113" y="5250107"/>
            <a:ext cx="647700" cy="369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b="1" dirty="0"/>
              <a:t>20%</a:t>
            </a:r>
          </a:p>
        </p:txBody>
      </p:sp>
      <p:sp>
        <p:nvSpPr>
          <p:cNvPr id="19" name="Content Placeholder 4">
            <a:extLst>
              <a:ext uri="{FF2B5EF4-FFF2-40B4-BE49-F238E27FC236}">
                <a16:creationId xmlns:a16="http://schemas.microsoft.com/office/drawing/2014/main" id="{0E64EE00-C3C1-4E61-A920-95AD13044D33}"/>
              </a:ext>
            </a:extLst>
          </p:cNvPr>
          <p:cNvSpPr txBox="1">
            <a:spLocks/>
          </p:cNvSpPr>
          <p:nvPr/>
        </p:nvSpPr>
        <p:spPr>
          <a:xfrm>
            <a:off x="8339913" y="5250107"/>
            <a:ext cx="647700" cy="369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b="1" dirty="0"/>
              <a:t>36%</a:t>
            </a:r>
          </a:p>
        </p:txBody>
      </p:sp>
      <p:sp>
        <p:nvSpPr>
          <p:cNvPr id="29" name="Rectangle 28">
            <a:extLst>
              <a:ext uri="{FF2B5EF4-FFF2-40B4-BE49-F238E27FC236}">
                <a16:creationId xmlns:a16="http://schemas.microsoft.com/office/drawing/2014/main" id="{85D8B476-0E6A-4880-AE25-CF9BE49EEA07}"/>
              </a:ext>
            </a:extLst>
          </p:cNvPr>
          <p:cNvSpPr/>
          <p:nvPr/>
        </p:nvSpPr>
        <p:spPr>
          <a:xfrm>
            <a:off x="7457263" y="3191120"/>
            <a:ext cx="812800" cy="36988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x 1.8</a:t>
            </a:r>
          </a:p>
        </p:txBody>
      </p:sp>
      <p:pic>
        <p:nvPicPr>
          <p:cNvPr id="39" name="Picture 38" descr="A close up of a logo&#10;&#10;Description automatically generated">
            <a:extLst>
              <a:ext uri="{FF2B5EF4-FFF2-40B4-BE49-F238E27FC236}">
                <a16:creationId xmlns:a16="http://schemas.microsoft.com/office/drawing/2014/main" id="{663CCA15-B5DC-47F1-B54E-9289827F7E18}"/>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4225" y="4138464"/>
            <a:ext cx="1097280" cy="1097280"/>
          </a:xfrm>
          <a:prstGeom prst="rect">
            <a:avLst/>
          </a:prstGeom>
        </p:spPr>
      </p:pic>
      <p:pic>
        <p:nvPicPr>
          <p:cNvPr id="40" name="Picture 39" descr="A close up of a logo&#10;&#10;Description automatically generated">
            <a:extLst>
              <a:ext uri="{FF2B5EF4-FFF2-40B4-BE49-F238E27FC236}">
                <a16:creationId xmlns:a16="http://schemas.microsoft.com/office/drawing/2014/main" id="{CA5DE58B-2C7D-4FBE-A27A-E0D6A807EEC3}"/>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704659" y="3260640"/>
            <a:ext cx="1975104" cy="1975104"/>
          </a:xfrm>
          <a:prstGeom prst="rect">
            <a:avLst/>
          </a:prstGeom>
        </p:spPr>
      </p:pic>
      <p:sp>
        <p:nvSpPr>
          <p:cNvPr id="26" name="Rectangle 25">
            <a:extLst>
              <a:ext uri="{FF2B5EF4-FFF2-40B4-BE49-F238E27FC236}">
                <a16:creationId xmlns:a16="http://schemas.microsoft.com/office/drawing/2014/main" id="{88EFECA0-7A9E-4168-A907-9F4C97D7731F}"/>
              </a:ext>
            </a:extLst>
          </p:cNvPr>
          <p:cNvSpPr/>
          <p:nvPr/>
        </p:nvSpPr>
        <p:spPr>
          <a:xfrm>
            <a:off x="9536818" y="2530720"/>
            <a:ext cx="2140126" cy="34591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descr="A close up of a logo&#10;&#10;Description automatically generated">
            <a:extLst>
              <a:ext uri="{FF2B5EF4-FFF2-40B4-BE49-F238E27FC236}">
                <a16:creationId xmlns:a16="http://schemas.microsoft.com/office/drawing/2014/main" id="{E0B17146-7FF3-4E13-9211-566085273C84}"/>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664580" y="2751541"/>
            <a:ext cx="2496312" cy="2496312"/>
          </a:xfrm>
          <a:prstGeom prst="rect">
            <a:avLst/>
          </a:prstGeom>
        </p:spPr>
      </p:pic>
      <p:sp>
        <p:nvSpPr>
          <p:cNvPr id="11" name="Content Placeholder 4">
            <a:extLst>
              <a:ext uri="{FF2B5EF4-FFF2-40B4-BE49-F238E27FC236}">
                <a16:creationId xmlns:a16="http://schemas.microsoft.com/office/drawing/2014/main" id="{C9F2F86F-290D-4F05-85F8-D152D6633A91}"/>
              </a:ext>
            </a:extLst>
          </p:cNvPr>
          <p:cNvSpPr txBox="1">
            <a:spLocks/>
          </p:cNvSpPr>
          <p:nvPr/>
        </p:nvSpPr>
        <p:spPr>
          <a:xfrm>
            <a:off x="9613780" y="5619995"/>
            <a:ext cx="1752600" cy="369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b="1" dirty="0"/>
              <a:t>ADVANCEMENT</a:t>
            </a:r>
          </a:p>
        </p:txBody>
      </p:sp>
      <p:sp>
        <p:nvSpPr>
          <p:cNvPr id="20" name="Content Placeholder 4">
            <a:extLst>
              <a:ext uri="{FF2B5EF4-FFF2-40B4-BE49-F238E27FC236}">
                <a16:creationId xmlns:a16="http://schemas.microsoft.com/office/drawing/2014/main" id="{BEAAF64D-19B6-44BD-BE67-A09D3DC17B33}"/>
              </a:ext>
            </a:extLst>
          </p:cNvPr>
          <p:cNvSpPr txBox="1">
            <a:spLocks/>
          </p:cNvSpPr>
          <p:nvPr/>
        </p:nvSpPr>
        <p:spPr>
          <a:xfrm>
            <a:off x="9753480" y="5250107"/>
            <a:ext cx="647700" cy="369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b="1" dirty="0"/>
              <a:t>21%</a:t>
            </a:r>
          </a:p>
        </p:txBody>
      </p:sp>
      <p:sp>
        <p:nvSpPr>
          <p:cNvPr id="21" name="Content Placeholder 4">
            <a:extLst>
              <a:ext uri="{FF2B5EF4-FFF2-40B4-BE49-F238E27FC236}">
                <a16:creationId xmlns:a16="http://schemas.microsoft.com/office/drawing/2014/main" id="{9C395294-E844-4404-986A-9823047B13ED}"/>
              </a:ext>
            </a:extLst>
          </p:cNvPr>
          <p:cNvSpPr txBox="1">
            <a:spLocks/>
          </p:cNvSpPr>
          <p:nvPr/>
        </p:nvSpPr>
        <p:spPr>
          <a:xfrm>
            <a:off x="10566280" y="5250107"/>
            <a:ext cx="647700" cy="369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b="1" dirty="0"/>
              <a:t>45%</a:t>
            </a:r>
          </a:p>
        </p:txBody>
      </p:sp>
      <p:sp>
        <p:nvSpPr>
          <p:cNvPr id="30" name="Rectangle 29">
            <a:extLst>
              <a:ext uri="{FF2B5EF4-FFF2-40B4-BE49-F238E27FC236}">
                <a16:creationId xmlns:a16="http://schemas.microsoft.com/office/drawing/2014/main" id="{0CA4B7B4-A21F-408C-A158-2FFA040A6DB3}"/>
              </a:ext>
            </a:extLst>
          </p:cNvPr>
          <p:cNvSpPr/>
          <p:nvPr/>
        </p:nvSpPr>
        <p:spPr>
          <a:xfrm>
            <a:off x="9613780" y="3191120"/>
            <a:ext cx="812800" cy="36988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x 2.1</a:t>
            </a:r>
          </a:p>
        </p:txBody>
      </p:sp>
      <p:pic>
        <p:nvPicPr>
          <p:cNvPr id="41" name="Picture 40" descr="A close up of a logo&#10;&#10;Description automatically generated">
            <a:extLst>
              <a:ext uri="{FF2B5EF4-FFF2-40B4-BE49-F238E27FC236}">
                <a16:creationId xmlns:a16="http://schemas.microsoft.com/office/drawing/2014/main" id="{0B5043AD-0CA1-487E-B41A-2B8569BDF716}"/>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459348" y="4059133"/>
            <a:ext cx="1188720" cy="1188720"/>
          </a:xfrm>
          <a:prstGeom prst="rect">
            <a:avLst/>
          </a:prstGeom>
        </p:spPr>
      </p:pic>
    </p:spTree>
    <p:extLst>
      <p:ext uri="{BB962C8B-B14F-4D97-AF65-F5344CB8AC3E}">
        <p14:creationId xmlns:p14="http://schemas.microsoft.com/office/powerpoint/2010/main" val="1024030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1191" name="Title 3"/>
          <p:cNvSpPr txBox="1"/>
          <p:nvPr/>
        </p:nvSpPr>
        <p:spPr>
          <a:xfrm>
            <a:off x="380931" y="57809"/>
            <a:ext cx="8418084" cy="437068"/>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spAutoFit/>
          </a:bodyPr>
          <a:lstStyle>
            <a:lvl1pPr defTabSz="914400">
              <a:lnSpc>
                <a:spcPct val="90000"/>
              </a:lnSpc>
              <a:defRPr sz="2400">
                <a:solidFill>
                  <a:srgbClr val="C00000"/>
                </a:solidFill>
                <a:latin typeface="Arial"/>
                <a:ea typeface="Arial"/>
                <a:cs typeface="Arial"/>
                <a:sym typeface="Arial"/>
              </a:defRPr>
            </a:lvl1pPr>
          </a:lstStyle>
          <a:p>
            <a:pPr marL="0" marR="0" lvl="0" indent="0" algn="l" defTabSz="914400" rtl="0" eaLnBrk="1" fontAlgn="auto" latinLnBrk="0" hangingPunct="0">
              <a:lnSpc>
                <a:spcPct val="90000"/>
              </a:lnSpc>
              <a:spcBef>
                <a:spcPts val="0"/>
              </a:spcBef>
              <a:spcAft>
                <a:spcPts val="0"/>
              </a:spcAft>
              <a:buClrTx/>
              <a:buSzTx/>
              <a:buFontTx/>
              <a:buNone/>
              <a:tabLst/>
              <a:defRPr/>
            </a:pPr>
            <a:endParaRPr kumimoji="0" sz="2400" b="0" i="0" u="none" strike="noStrike" kern="0" cap="none" spc="0" normalizeH="0" baseline="0" noProof="0" dirty="0">
              <a:ln>
                <a:noFill/>
              </a:ln>
              <a:solidFill>
                <a:srgbClr val="C00000"/>
              </a:solidFill>
              <a:effectLst/>
              <a:uLnTx/>
              <a:uFillTx/>
              <a:latin typeface="Arial"/>
              <a:cs typeface="Arial"/>
              <a:sym typeface="Arial"/>
            </a:endParaRPr>
          </a:p>
        </p:txBody>
      </p:sp>
      <p:sp>
        <p:nvSpPr>
          <p:cNvPr id="1192" name="Rectangle 59"/>
          <p:cNvSpPr txBox="1"/>
          <p:nvPr/>
        </p:nvSpPr>
        <p:spPr>
          <a:xfrm>
            <a:off x="12789361" y="2132624"/>
            <a:ext cx="6096001" cy="12090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0" marR="0" lvl="0" indent="0" algn="l" defTabSz="457200" rtl="0" eaLnBrk="1" fontAlgn="auto" latinLnBrk="0" hangingPunct="0">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Helvetica"/>
              <a:ea typeface="+mn-ea"/>
              <a:cs typeface="Helvetica"/>
              <a:sym typeface="Helvetica"/>
            </a:endParaRPr>
          </a:p>
          <a:p>
            <a:pPr marL="0" marR="0" lvl="0" indent="0" algn="l" defTabSz="457200" rtl="0" eaLnBrk="1" fontAlgn="auto" latinLnBrk="0" hangingPunct="0">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Helvetica"/>
              <a:ea typeface="+mn-ea"/>
              <a:cs typeface="Helvetica"/>
              <a:sym typeface="Helvetica"/>
            </a:endParaRPr>
          </a:p>
          <a:p>
            <a:pPr marL="0" marR="0" lvl="0" indent="0" algn="l" defTabSz="457200" rtl="0" eaLnBrk="1" fontAlgn="auto" latinLnBrk="0" hangingPunct="0">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Helvetica"/>
              <a:ea typeface="+mn-ea"/>
              <a:cs typeface="Helvetica"/>
              <a:sym typeface="Helvetica"/>
            </a:endParaRPr>
          </a:p>
          <a:p>
            <a:pPr marL="0" marR="0" lvl="0" indent="0" algn="l" defTabSz="457200" rtl="0" eaLnBrk="1" fontAlgn="auto" latinLnBrk="0" hangingPunct="0">
              <a:lnSpc>
                <a:spcPct val="100000"/>
              </a:lnSpc>
              <a:spcBef>
                <a:spcPts val="0"/>
              </a:spcBef>
              <a:spcAft>
                <a:spcPts val="0"/>
              </a:spcAft>
              <a:buClrTx/>
              <a:buSzTx/>
              <a:buFontTx/>
              <a:buNone/>
              <a:tabLst/>
              <a:defRPr/>
            </a:pPr>
            <a:r>
              <a:rPr kumimoji="0" sz="1800" b="0" i="0" u="none" strike="noStrike" kern="0" cap="none" spc="0" normalizeH="0" baseline="0" noProof="0">
                <a:ln>
                  <a:noFill/>
                </a:ln>
                <a:solidFill>
                  <a:srgbClr val="000000"/>
                </a:solidFill>
                <a:effectLst/>
                <a:uLnTx/>
                <a:uFillTx/>
                <a:latin typeface="Helvetica"/>
                <a:ea typeface="+mn-ea"/>
                <a:cs typeface="Helvetica"/>
                <a:sym typeface="Helvetica"/>
              </a:rPr>
              <a:t> </a:t>
            </a:r>
          </a:p>
        </p:txBody>
      </p:sp>
      <p:pic>
        <p:nvPicPr>
          <p:cNvPr id="1193" name="New TM Model_04.06.2018.png" descr="New TM Model_04.06.2018.png"/>
          <p:cNvPicPr>
            <a:picLocks noChangeAspect="1"/>
          </p:cNvPicPr>
          <p:nvPr/>
        </p:nvPicPr>
        <p:blipFill rotWithShape="1">
          <a:blip r:embed="rId4"/>
          <a:srcRect l="14996" t="15341" r="12135" b="7231"/>
          <a:stretch/>
        </p:blipFill>
        <p:spPr>
          <a:xfrm>
            <a:off x="1906621" y="1139814"/>
            <a:ext cx="8721024" cy="5212348"/>
          </a:xfrm>
          <a:prstGeom prst="rect">
            <a:avLst/>
          </a:prstGeom>
          <a:ln w="12700">
            <a:miter lim="400000"/>
          </a:ln>
        </p:spPr>
      </p:pic>
      <p:sp>
        <p:nvSpPr>
          <p:cNvPr id="3" name="Title 2">
            <a:extLst>
              <a:ext uri="{FF2B5EF4-FFF2-40B4-BE49-F238E27FC236}">
                <a16:creationId xmlns:a16="http://schemas.microsoft.com/office/drawing/2014/main" id="{93989681-143D-420E-9998-982A9072F164}"/>
              </a:ext>
            </a:extLst>
          </p:cNvPr>
          <p:cNvSpPr>
            <a:spLocks noGrp="1"/>
          </p:cNvSpPr>
          <p:nvPr>
            <p:ph type="title"/>
          </p:nvPr>
        </p:nvSpPr>
        <p:spPr>
          <a:xfrm>
            <a:off x="619125" y="38100"/>
            <a:ext cx="10515600" cy="1325563"/>
          </a:xfrm>
        </p:spPr>
        <p:txBody>
          <a:bodyPr>
            <a:normAutofit/>
          </a:bodyPr>
          <a:lstStyle/>
          <a:p>
            <a:r>
              <a:rPr lang="en-IN" sz="4000" dirty="0">
                <a:solidFill>
                  <a:srgbClr val="0F5DBC"/>
                </a:solidFill>
                <a:latin typeface="Helvetica" pitchFamily="50" charset="0"/>
              </a:rPr>
              <a:t>Model of Integrated Talent Management</a:t>
            </a:r>
            <a:endParaRPr lang="en-US" sz="4000" dirty="0">
              <a:solidFill>
                <a:srgbClr val="0F5DBC"/>
              </a:solidFill>
              <a:latin typeface="Helvetica" pitchFamily="50"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D9341-BF13-4B59-9625-DB8CDF712BB3}"/>
              </a:ext>
            </a:extLst>
          </p:cNvPr>
          <p:cNvSpPr>
            <a:spLocks noGrp="1"/>
          </p:cNvSpPr>
          <p:nvPr>
            <p:ph type="title"/>
          </p:nvPr>
        </p:nvSpPr>
        <p:spPr>
          <a:xfrm>
            <a:off x="620066" y="54649"/>
            <a:ext cx="10515600" cy="1325563"/>
          </a:xfrm>
        </p:spPr>
        <p:txBody>
          <a:bodyPr/>
          <a:lstStyle/>
          <a:p>
            <a:r>
              <a:rPr lang="en-US" dirty="0">
                <a:solidFill>
                  <a:srgbClr val="0F5DBC"/>
                </a:solidFill>
              </a:rPr>
              <a:t>Inclusion Initiatives – What Works</a:t>
            </a:r>
          </a:p>
        </p:txBody>
      </p:sp>
      <p:sp>
        <p:nvSpPr>
          <p:cNvPr id="3" name="Content Placeholder 2">
            <a:extLst>
              <a:ext uri="{FF2B5EF4-FFF2-40B4-BE49-F238E27FC236}">
                <a16:creationId xmlns:a16="http://schemas.microsoft.com/office/drawing/2014/main" id="{EE689F9A-760B-4B8B-A702-A646867E1FA9}"/>
              </a:ext>
            </a:extLst>
          </p:cNvPr>
          <p:cNvSpPr>
            <a:spLocks noGrp="1"/>
          </p:cNvSpPr>
          <p:nvPr>
            <p:ph idx="1"/>
          </p:nvPr>
        </p:nvSpPr>
        <p:spPr>
          <a:xfrm>
            <a:off x="613716" y="1535397"/>
            <a:ext cx="11163300" cy="749300"/>
          </a:xfrm>
        </p:spPr>
        <p:txBody>
          <a:bodyPr>
            <a:normAutofit/>
          </a:bodyPr>
          <a:lstStyle/>
          <a:p>
            <a:pPr marL="0" indent="0">
              <a:lnSpc>
                <a:spcPct val="100000"/>
              </a:lnSpc>
              <a:buNone/>
            </a:pPr>
            <a:r>
              <a:rPr lang="en-IN" sz="1600" dirty="0">
                <a:solidFill>
                  <a:schemeClr val="tx1"/>
                </a:solidFill>
              </a:rPr>
              <a:t>Single initiatives are less effective than a comprehensive set of talent management initiatives targeting various touch points in the employee life cycle.</a:t>
            </a:r>
          </a:p>
        </p:txBody>
      </p:sp>
      <p:sp>
        <p:nvSpPr>
          <p:cNvPr id="4" name="Content Placeholder 2">
            <a:extLst>
              <a:ext uri="{FF2B5EF4-FFF2-40B4-BE49-F238E27FC236}">
                <a16:creationId xmlns:a16="http://schemas.microsoft.com/office/drawing/2014/main" id="{4CA91F90-D16D-47C2-BF7D-C3F4652E9772}"/>
              </a:ext>
            </a:extLst>
          </p:cNvPr>
          <p:cNvSpPr txBox="1">
            <a:spLocks/>
          </p:cNvSpPr>
          <p:nvPr/>
        </p:nvSpPr>
        <p:spPr>
          <a:xfrm>
            <a:off x="2184819" y="2439882"/>
            <a:ext cx="2374900"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IN" sz="1800" b="1" dirty="0">
                <a:solidFill>
                  <a:srgbClr val="0E6B2E"/>
                </a:solidFill>
              </a:rPr>
              <a:t>LOW IMPACT</a:t>
            </a:r>
            <a:endParaRPr lang="en-US" sz="1800" b="1" dirty="0">
              <a:solidFill>
                <a:srgbClr val="0E6B2E"/>
              </a:solidFill>
            </a:endParaRPr>
          </a:p>
        </p:txBody>
      </p:sp>
      <p:sp>
        <p:nvSpPr>
          <p:cNvPr id="5" name="Content Placeholder 2">
            <a:extLst>
              <a:ext uri="{FF2B5EF4-FFF2-40B4-BE49-F238E27FC236}">
                <a16:creationId xmlns:a16="http://schemas.microsoft.com/office/drawing/2014/main" id="{A95D5743-FD43-49E7-81C7-D82917A3C8DF}"/>
              </a:ext>
            </a:extLst>
          </p:cNvPr>
          <p:cNvSpPr txBox="1">
            <a:spLocks/>
          </p:cNvSpPr>
          <p:nvPr/>
        </p:nvSpPr>
        <p:spPr>
          <a:xfrm>
            <a:off x="7510723" y="2439882"/>
            <a:ext cx="2374900"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72E8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72E8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72E8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72E8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N" sz="1800" b="1" dirty="0">
                <a:solidFill>
                  <a:srgbClr val="0E6B2E"/>
                </a:solidFill>
              </a:rPr>
              <a:t>HIGH IMPACT</a:t>
            </a:r>
            <a:endParaRPr lang="en-US" sz="1800" b="1" dirty="0">
              <a:solidFill>
                <a:srgbClr val="0E6B2E"/>
              </a:solidFill>
            </a:endParaRPr>
          </a:p>
        </p:txBody>
      </p:sp>
      <p:sp>
        <p:nvSpPr>
          <p:cNvPr id="6" name="Flowchart: Off-page Connector 5">
            <a:extLst>
              <a:ext uri="{FF2B5EF4-FFF2-40B4-BE49-F238E27FC236}">
                <a16:creationId xmlns:a16="http://schemas.microsoft.com/office/drawing/2014/main" id="{9D4728A2-1764-429A-B88F-584645FB84A5}"/>
              </a:ext>
            </a:extLst>
          </p:cNvPr>
          <p:cNvSpPr/>
          <p:nvPr/>
        </p:nvSpPr>
        <p:spPr>
          <a:xfrm>
            <a:off x="998706" y="2913209"/>
            <a:ext cx="4436866" cy="3127355"/>
          </a:xfrm>
          <a:prstGeom prst="flowChartOffpageConnector">
            <a:avLst/>
          </a:prstGeom>
          <a:solidFill>
            <a:schemeClr val="bg1">
              <a:lumMod val="85000"/>
            </a:schemeClr>
          </a:solidFill>
        </p:spPr>
        <p:txBody>
          <a:bodyPr wrap="square">
            <a:spAutoFit/>
          </a:bodyPr>
          <a:lstStyle/>
          <a:p>
            <a:pPr marL="377190" indent="-285750">
              <a:lnSpc>
                <a:spcPts val="2400"/>
              </a:lnSpc>
              <a:buFont typeface="Wingdings" panose="05000000000000000000" pitchFamily="2" charset="2"/>
              <a:buChar char="§"/>
            </a:pPr>
            <a:r>
              <a:rPr lang="en-IN" sz="1400" dirty="0">
                <a:latin typeface="Arial" panose="020B0604020202020204" pitchFamily="34" charset="0"/>
                <a:cs typeface="Arial" panose="020B0604020202020204" pitchFamily="34" charset="0"/>
              </a:rPr>
              <a:t>One time training programs</a:t>
            </a:r>
          </a:p>
          <a:p>
            <a:pPr marL="377190" indent="-285750">
              <a:lnSpc>
                <a:spcPts val="2400"/>
              </a:lnSpc>
              <a:buFont typeface="Wingdings" panose="05000000000000000000" pitchFamily="2" charset="2"/>
              <a:buChar char="§"/>
            </a:pPr>
            <a:r>
              <a:rPr lang="en-IN" sz="1400" dirty="0">
                <a:latin typeface="Arial" panose="020B0604020202020204" pitchFamily="34" charset="0"/>
                <a:cs typeface="Arial" panose="020B0604020202020204" pitchFamily="34" charset="0"/>
              </a:rPr>
              <a:t>Incentivizing senior leaders</a:t>
            </a:r>
          </a:p>
          <a:p>
            <a:pPr marL="377190" indent="-285750">
              <a:lnSpc>
                <a:spcPts val="2400"/>
              </a:lnSpc>
              <a:buFont typeface="Wingdings" panose="05000000000000000000" pitchFamily="2" charset="2"/>
              <a:buChar char="§"/>
            </a:pPr>
            <a:r>
              <a:rPr lang="en-IN" sz="1400" dirty="0">
                <a:latin typeface="Arial" panose="020B0604020202020204" pitchFamily="34" charset="0"/>
                <a:cs typeface="Arial" panose="020B0604020202020204" pitchFamily="34" charset="0"/>
              </a:rPr>
              <a:t>Hiring highly visible role models</a:t>
            </a:r>
          </a:p>
          <a:p>
            <a:pPr marL="377190" indent="-285750">
              <a:lnSpc>
                <a:spcPts val="2400"/>
              </a:lnSpc>
              <a:buFont typeface="Wingdings" panose="05000000000000000000" pitchFamily="2" charset="2"/>
              <a:buChar char="§"/>
            </a:pPr>
            <a:r>
              <a:rPr lang="en-IN" sz="1400" dirty="0">
                <a:latin typeface="Arial" panose="020B0604020202020204" pitchFamily="34" charset="0"/>
                <a:cs typeface="Arial" panose="020B0604020202020204" pitchFamily="34" charset="0"/>
              </a:rPr>
              <a:t>Grievance systems</a:t>
            </a:r>
          </a:p>
          <a:p>
            <a:pPr marL="377190" indent="-285750">
              <a:lnSpc>
                <a:spcPts val="2400"/>
              </a:lnSpc>
              <a:buFont typeface="Wingdings" panose="05000000000000000000" pitchFamily="2" charset="2"/>
              <a:buChar char="§"/>
            </a:pPr>
            <a:r>
              <a:rPr lang="en-IN" sz="1400" dirty="0">
                <a:latin typeface="Arial" panose="020B0604020202020204" pitchFamily="34" charset="0"/>
                <a:cs typeface="Arial" panose="020B0604020202020204" pitchFamily="34" charset="0"/>
              </a:rPr>
              <a:t>Minority mentoring programs</a:t>
            </a:r>
          </a:p>
          <a:p>
            <a:pPr marL="377190" indent="-285750">
              <a:lnSpc>
                <a:spcPts val="2400"/>
              </a:lnSpc>
              <a:buFont typeface="Wingdings" panose="05000000000000000000" pitchFamily="2" charset="2"/>
              <a:buChar char="§"/>
            </a:pPr>
            <a:r>
              <a:rPr lang="en-IN" sz="1400" dirty="0">
                <a:latin typeface="Arial" panose="020B0604020202020204" pitchFamily="34" charset="0"/>
                <a:cs typeface="Arial" panose="020B0604020202020204" pitchFamily="34" charset="0"/>
              </a:rPr>
              <a:t>Disconnected initiatives</a:t>
            </a:r>
          </a:p>
          <a:p>
            <a:pPr marL="377190" indent="-285750">
              <a:lnSpc>
                <a:spcPts val="2400"/>
              </a:lnSpc>
              <a:buFont typeface="Wingdings" panose="05000000000000000000" pitchFamily="2" charset="2"/>
              <a:buChar char="ü"/>
            </a:pPr>
            <a:endParaRPr lang="en-IN" sz="1400" dirty="0">
              <a:latin typeface="Arial" panose="020B0604020202020204" pitchFamily="34" charset="0"/>
              <a:cs typeface="Arial" panose="020B0604020202020204" pitchFamily="34" charset="0"/>
            </a:endParaRPr>
          </a:p>
          <a:p>
            <a:pPr marL="377190" indent="-285750">
              <a:lnSpc>
                <a:spcPts val="2400"/>
              </a:lnSpc>
              <a:buFont typeface="Wingdings" panose="05000000000000000000" pitchFamily="2" charset="2"/>
              <a:buChar char="ü"/>
            </a:pPr>
            <a:endParaRPr lang="en-IN" sz="1400" dirty="0">
              <a:latin typeface="Arial" panose="020B0604020202020204" pitchFamily="34" charset="0"/>
              <a:cs typeface="Arial" panose="020B0604020202020204" pitchFamily="34" charset="0"/>
            </a:endParaRPr>
          </a:p>
        </p:txBody>
      </p:sp>
      <p:sp>
        <p:nvSpPr>
          <p:cNvPr id="7" name="Flowchart: Off-page Connector 6">
            <a:extLst>
              <a:ext uri="{FF2B5EF4-FFF2-40B4-BE49-F238E27FC236}">
                <a16:creationId xmlns:a16="http://schemas.microsoft.com/office/drawing/2014/main" id="{9F96D676-E32E-445C-9381-7DEB63941010}"/>
              </a:ext>
            </a:extLst>
          </p:cNvPr>
          <p:cNvSpPr/>
          <p:nvPr/>
        </p:nvSpPr>
        <p:spPr>
          <a:xfrm rot="10800000">
            <a:off x="6311424" y="2913209"/>
            <a:ext cx="4773499" cy="3244399"/>
          </a:xfrm>
          <a:prstGeom prst="flowChartOffpageConnector">
            <a:avLst/>
          </a:prstGeom>
          <a:solidFill>
            <a:schemeClr val="bg1">
              <a:lumMod val="85000"/>
            </a:schemeClr>
          </a:solidFill>
        </p:spPr>
        <p:txBody>
          <a:bodyPr vert="horz" wrap="square">
            <a:spAutoFit/>
          </a:bodyPr>
          <a:lstStyle/>
          <a:p>
            <a:pPr marL="377190" indent="-285750">
              <a:lnSpc>
                <a:spcPts val="2400"/>
              </a:lnSpc>
              <a:buFont typeface="Wingdings" panose="05000000000000000000" pitchFamily="2" charset="2"/>
              <a:buChar char="Ø"/>
            </a:pPr>
            <a:endParaRPr lang="en-IN" sz="1400"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7A517EB9-7F52-42E0-B7FD-F7D546BE7FEA}"/>
              </a:ext>
            </a:extLst>
          </p:cNvPr>
          <p:cNvSpPr/>
          <p:nvPr/>
        </p:nvSpPr>
        <p:spPr>
          <a:xfrm>
            <a:off x="6260681" y="3429000"/>
            <a:ext cx="4824242" cy="2529084"/>
          </a:xfrm>
          <a:prstGeom prst="rect">
            <a:avLst/>
          </a:prstGeom>
        </p:spPr>
        <p:txBody>
          <a:bodyPr wrap="square">
            <a:spAutoFit/>
          </a:bodyPr>
          <a:lstStyle/>
          <a:p>
            <a:pPr marL="377190" indent="-285750">
              <a:lnSpc>
                <a:spcPts val="2400"/>
              </a:lnSpc>
              <a:buFont typeface="Wingdings" panose="05000000000000000000" pitchFamily="2" charset="2"/>
              <a:buChar char="ü"/>
            </a:pPr>
            <a:r>
              <a:rPr lang="en-IN" sz="1400" dirty="0">
                <a:latin typeface="Arial" panose="020B0604020202020204" pitchFamily="34" charset="0"/>
                <a:cs typeface="Arial" panose="020B0604020202020204" pitchFamily="34" charset="0"/>
              </a:rPr>
              <a:t>Work-life programs (e.g. flex time, part-time, home, coaching)</a:t>
            </a:r>
          </a:p>
          <a:p>
            <a:pPr marL="377190" indent="-285750">
              <a:lnSpc>
                <a:spcPts val="2400"/>
              </a:lnSpc>
              <a:buFont typeface="Wingdings" panose="05000000000000000000" pitchFamily="2" charset="2"/>
              <a:buChar char="ü"/>
            </a:pPr>
            <a:r>
              <a:rPr lang="en-IN" sz="1400" dirty="0">
                <a:latin typeface="Arial" panose="020B0604020202020204" pitchFamily="34" charset="0"/>
                <a:cs typeface="Arial" panose="020B0604020202020204" pitchFamily="34" charset="0"/>
              </a:rPr>
              <a:t>Sponsorships (e.g. women, underrepresented groups)</a:t>
            </a:r>
          </a:p>
          <a:p>
            <a:pPr marL="377190" indent="-285750">
              <a:lnSpc>
                <a:spcPts val="2400"/>
              </a:lnSpc>
              <a:buFont typeface="Wingdings" panose="05000000000000000000" pitchFamily="2" charset="2"/>
              <a:buChar char="ü"/>
            </a:pPr>
            <a:r>
              <a:rPr lang="en-IN" sz="1400" dirty="0">
                <a:latin typeface="Arial" panose="020B0604020202020204" pitchFamily="34" charset="0"/>
                <a:cs typeface="Arial" panose="020B0604020202020204" pitchFamily="34" charset="0"/>
              </a:rPr>
              <a:t>Holistic employee development through talent management (e.g. experiences, coaching)</a:t>
            </a:r>
          </a:p>
          <a:p>
            <a:pPr marL="377190" indent="-285750">
              <a:lnSpc>
                <a:spcPts val="2400"/>
              </a:lnSpc>
              <a:buFont typeface="Wingdings" panose="05000000000000000000" pitchFamily="2" charset="2"/>
              <a:buChar char="ü"/>
            </a:pPr>
            <a:r>
              <a:rPr lang="en-IN" sz="1400" dirty="0">
                <a:latin typeface="Arial" panose="020B0604020202020204" pitchFamily="34" charset="0"/>
                <a:cs typeface="Arial" panose="020B0604020202020204" pitchFamily="34" charset="0"/>
              </a:rPr>
              <a:t>Making public commitments</a:t>
            </a:r>
          </a:p>
          <a:p>
            <a:pPr marL="377190" indent="-285750">
              <a:lnSpc>
                <a:spcPts val="2400"/>
              </a:lnSpc>
              <a:buFont typeface="Wingdings" panose="05000000000000000000" pitchFamily="2" charset="2"/>
              <a:buChar char="ü"/>
            </a:pPr>
            <a:r>
              <a:rPr lang="en-IN" sz="1400" dirty="0">
                <a:latin typeface="Arial" panose="020B0604020202020204" pitchFamily="34" charset="0"/>
                <a:cs typeface="Arial" panose="020B0604020202020204" pitchFamily="34" charset="0"/>
              </a:rPr>
              <a:t>Establishing anti-discrimination policies</a:t>
            </a:r>
          </a:p>
          <a:p>
            <a:pPr marL="377190" indent="-285750">
              <a:lnSpc>
                <a:spcPts val="2400"/>
              </a:lnSpc>
              <a:buFont typeface="Wingdings" panose="05000000000000000000" pitchFamily="2" charset="2"/>
              <a:buChar char="ü"/>
            </a:pPr>
            <a:r>
              <a:rPr lang="en-IN" sz="1400" dirty="0">
                <a:latin typeface="Arial" panose="020B0604020202020204" pitchFamily="34" charset="0"/>
                <a:cs typeface="Arial" panose="020B0604020202020204" pitchFamily="34" charset="0"/>
              </a:rPr>
              <a:t>Tracking progress through KPIs</a:t>
            </a:r>
          </a:p>
        </p:txBody>
      </p:sp>
    </p:spTree>
    <p:extLst>
      <p:ext uri="{BB962C8B-B14F-4D97-AF65-F5344CB8AC3E}">
        <p14:creationId xmlns:p14="http://schemas.microsoft.com/office/powerpoint/2010/main" val="1663763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C357B7E-E225-4C47-8DD5-6E1D09EC4494}"/>
              </a:ext>
            </a:extLst>
          </p:cNvPr>
          <p:cNvPicPr>
            <a:picLocks noChangeAspect="1"/>
          </p:cNvPicPr>
          <p:nvPr/>
        </p:nvPicPr>
        <p:blipFill rotWithShape="1">
          <a:blip r:embed="rId2">
            <a:extLst>
              <a:ext uri="{28A0092B-C50C-407E-A947-70E740481C1C}">
                <a14:useLocalDpi xmlns:a14="http://schemas.microsoft.com/office/drawing/2010/main" val="0"/>
              </a:ext>
            </a:extLst>
          </a:blip>
          <a:srcRect l="12233" t="15870" r="19713" b="28570"/>
          <a:stretch/>
        </p:blipFill>
        <p:spPr>
          <a:xfrm>
            <a:off x="0" y="1"/>
            <a:ext cx="12192000" cy="6732480"/>
          </a:xfrm>
          <a:prstGeom prst="rect">
            <a:avLst/>
          </a:prstGeom>
        </p:spPr>
      </p:pic>
      <p:sp>
        <p:nvSpPr>
          <p:cNvPr id="7" name="Rectangle 6">
            <a:extLst>
              <a:ext uri="{FF2B5EF4-FFF2-40B4-BE49-F238E27FC236}">
                <a16:creationId xmlns:a16="http://schemas.microsoft.com/office/drawing/2014/main" id="{6C69ECF8-D0AB-4432-A8DA-7A5681DEED05}"/>
              </a:ext>
            </a:extLst>
          </p:cNvPr>
          <p:cNvSpPr/>
          <p:nvPr/>
        </p:nvSpPr>
        <p:spPr>
          <a:xfrm>
            <a:off x="0" y="3883512"/>
            <a:ext cx="12192000" cy="2974488"/>
          </a:xfrm>
          <a:prstGeom prst="rect">
            <a:avLst/>
          </a:prstGeom>
          <a:solidFill>
            <a:srgbClr val="0F5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E8418346-90D9-4A1B-B713-57C5D10B3EB4}"/>
              </a:ext>
            </a:extLst>
          </p:cNvPr>
          <p:cNvSpPr>
            <a:spLocks noGrp="1"/>
          </p:cNvSpPr>
          <p:nvPr>
            <p:ph type="title"/>
          </p:nvPr>
        </p:nvSpPr>
        <p:spPr>
          <a:xfrm>
            <a:off x="613716" y="2717661"/>
            <a:ext cx="10515600" cy="2417762"/>
          </a:xfrm>
        </p:spPr>
        <p:txBody>
          <a:bodyPr>
            <a:normAutofit/>
          </a:bodyPr>
          <a:lstStyle/>
          <a:p>
            <a:r>
              <a:rPr lang="en-US" dirty="0">
                <a:solidFill>
                  <a:schemeClr val="bg1"/>
                </a:solidFill>
              </a:rPr>
              <a:t>Workforce Staffing</a:t>
            </a:r>
          </a:p>
        </p:txBody>
      </p:sp>
      <p:sp>
        <p:nvSpPr>
          <p:cNvPr id="6" name="Text Placeholder 5">
            <a:extLst>
              <a:ext uri="{FF2B5EF4-FFF2-40B4-BE49-F238E27FC236}">
                <a16:creationId xmlns:a16="http://schemas.microsoft.com/office/drawing/2014/main" id="{D64B090F-71C3-4BB5-B738-E97CE41A60C4}"/>
              </a:ext>
            </a:extLst>
          </p:cNvPr>
          <p:cNvSpPr>
            <a:spLocks noGrp="1"/>
          </p:cNvSpPr>
          <p:nvPr>
            <p:ph type="body" idx="1"/>
          </p:nvPr>
        </p:nvSpPr>
        <p:spPr>
          <a:xfrm>
            <a:off x="613716" y="5275349"/>
            <a:ext cx="10979150" cy="1182601"/>
          </a:xfrm>
        </p:spPr>
        <p:txBody>
          <a:bodyPr>
            <a:noAutofit/>
          </a:bodyPr>
          <a:lstStyle/>
          <a:p>
            <a:r>
              <a:rPr lang="en-US" b="1" dirty="0">
                <a:solidFill>
                  <a:schemeClr val="bg1"/>
                </a:solidFill>
                <a:latin typeface="Helvetica" pitchFamily="50" charset="0"/>
              </a:rPr>
              <a:t>DIVERSITY CHALLENGE</a:t>
            </a:r>
          </a:p>
          <a:p>
            <a:pPr>
              <a:lnSpc>
                <a:spcPct val="100000"/>
              </a:lnSpc>
            </a:pPr>
            <a:r>
              <a:rPr lang="en-IN" sz="1800" dirty="0">
                <a:solidFill>
                  <a:schemeClr val="bg1"/>
                </a:solidFill>
                <a:latin typeface="Helvetica" pitchFamily="50" charset="0"/>
              </a:rPr>
              <a:t>How might we create a workforce that look less like the people who are doing the hiring and more like the people graduating or available in the workforce with the skills to join it?</a:t>
            </a:r>
          </a:p>
        </p:txBody>
      </p:sp>
    </p:spTree>
    <p:extLst>
      <p:ext uri="{BB962C8B-B14F-4D97-AF65-F5344CB8AC3E}">
        <p14:creationId xmlns:p14="http://schemas.microsoft.com/office/powerpoint/2010/main" val="3031157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53EE17-2C5D-440E-B615-1E08A6ACEA9A}"/>
              </a:ext>
            </a:extLst>
          </p:cNvPr>
          <p:cNvSpPr>
            <a:spLocks noGrp="1"/>
          </p:cNvSpPr>
          <p:nvPr>
            <p:ph type="title"/>
          </p:nvPr>
        </p:nvSpPr>
        <p:spPr>
          <a:xfrm>
            <a:off x="4786604" y="56252"/>
            <a:ext cx="6343262" cy="1325563"/>
          </a:xfrm>
        </p:spPr>
        <p:txBody>
          <a:bodyPr/>
          <a:lstStyle/>
          <a:p>
            <a:r>
              <a:rPr lang="en-US" dirty="0">
                <a:solidFill>
                  <a:srgbClr val="0F5DBC"/>
                </a:solidFill>
              </a:rPr>
              <a:t>Inclusive Hiring Practices</a:t>
            </a:r>
          </a:p>
        </p:txBody>
      </p:sp>
      <p:grpSp>
        <p:nvGrpSpPr>
          <p:cNvPr id="23" name="Group 22">
            <a:extLst>
              <a:ext uri="{FF2B5EF4-FFF2-40B4-BE49-F238E27FC236}">
                <a16:creationId xmlns:a16="http://schemas.microsoft.com/office/drawing/2014/main" id="{617CACAC-277D-4FFC-9B8E-968975AC564D}"/>
              </a:ext>
            </a:extLst>
          </p:cNvPr>
          <p:cNvGrpSpPr/>
          <p:nvPr/>
        </p:nvGrpSpPr>
        <p:grpSpPr>
          <a:xfrm>
            <a:off x="4954192" y="1829611"/>
            <a:ext cx="6535966" cy="4261800"/>
            <a:chOff x="2712549" y="2055103"/>
            <a:chExt cx="6535966" cy="4261800"/>
          </a:xfrm>
        </p:grpSpPr>
        <p:sp>
          <p:nvSpPr>
            <p:cNvPr id="24" name="Rectangle 23">
              <a:extLst>
                <a:ext uri="{FF2B5EF4-FFF2-40B4-BE49-F238E27FC236}">
                  <a16:creationId xmlns:a16="http://schemas.microsoft.com/office/drawing/2014/main" id="{C6DA8099-0AFC-42CD-876D-1F7553DC8CBD}"/>
                </a:ext>
              </a:extLst>
            </p:cNvPr>
            <p:cNvSpPr/>
            <p:nvPr/>
          </p:nvSpPr>
          <p:spPr>
            <a:xfrm>
              <a:off x="2712549" y="2055103"/>
              <a:ext cx="3154680" cy="2057400"/>
            </a:xfrm>
            <a:prstGeom prst="rect">
              <a:avLst/>
            </a:prstGeom>
            <a:solidFill>
              <a:srgbClr val="0F5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Rectangle 24">
              <a:extLst>
                <a:ext uri="{FF2B5EF4-FFF2-40B4-BE49-F238E27FC236}">
                  <a16:creationId xmlns:a16="http://schemas.microsoft.com/office/drawing/2014/main" id="{1D59AE7B-9B7D-40EA-9E24-FD5FA2FFCFFB}"/>
                </a:ext>
              </a:extLst>
            </p:cNvPr>
            <p:cNvSpPr/>
            <p:nvPr/>
          </p:nvSpPr>
          <p:spPr>
            <a:xfrm>
              <a:off x="2712549" y="4259503"/>
              <a:ext cx="3154680" cy="2057400"/>
            </a:xfrm>
            <a:prstGeom prst="rect">
              <a:avLst/>
            </a:prstGeom>
            <a:solidFill>
              <a:srgbClr val="0F5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6" name="Rectangle 25">
              <a:extLst>
                <a:ext uri="{FF2B5EF4-FFF2-40B4-BE49-F238E27FC236}">
                  <a16:creationId xmlns:a16="http://schemas.microsoft.com/office/drawing/2014/main" id="{0ADE1307-B612-4858-A619-6A734D432659}"/>
                </a:ext>
              </a:extLst>
            </p:cNvPr>
            <p:cNvSpPr/>
            <p:nvPr/>
          </p:nvSpPr>
          <p:spPr>
            <a:xfrm>
              <a:off x="6090056" y="4259503"/>
              <a:ext cx="3158459" cy="2057399"/>
            </a:xfrm>
            <a:prstGeom prst="rect">
              <a:avLst/>
            </a:prstGeom>
            <a:solidFill>
              <a:srgbClr val="0F5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7" name="Rectangle 26">
              <a:extLst>
                <a:ext uri="{FF2B5EF4-FFF2-40B4-BE49-F238E27FC236}">
                  <a16:creationId xmlns:a16="http://schemas.microsoft.com/office/drawing/2014/main" id="{662AEB54-4803-4E48-9B7B-A5355FA4F4B4}"/>
                </a:ext>
              </a:extLst>
            </p:cNvPr>
            <p:cNvSpPr/>
            <p:nvPr/>
          </p:nvSpPr>
          <p:spPr>
            <a:xfrm>
              <a:off x="6090056" y="2055104"/>
              <a:ext cx="3158459" cy="2071888"/>
            </a:xfrm>
            <a:prstGeom prst="rect">
              <a:avLst/>
            </a:prstGeom>
            <a:solidFill>
              <a:srgbClr val="0F5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4" name="TextBox 43">
              <a:extLst>
                <a:ext uri="{FF2B5EF4-FFF2-40B4-BE49-F238E27FC236}">
                  <a16:creationId xmlns:a16="http://schemas.microsoft.com/office/drawing/2014/main" id="{A443D715-0A51-4899-9844-41BA521B1368}"/>
                </a:ext>
              </a:extLst>
            </p:cNvPr>
            <p:cNvSpPr txBox="1"/>
            <p:nvPr/>
          </p:nvSpPr>
          <p:spPr>
            <a:xfrm>
              <a:off x="2876688" y="2269493"/>
              <a:ext cx="1596887"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Job Design</a:t>
              </a:r>
              <a:endParaRPr lang="en-IN" sz="1600" b="1" dirty="0">
                <a:solidFill>
                  <a:schemeClr val="bg1"/>
                </a:solidFill>
                <a:latin typeface="Arial" panose="020B0604020202020204" pitchFamily="34" charset="0"/>
                <a:cs typeface="Arial" panose="020B0604020202020204" pitchFamily="34" charset="0"/>
              </a:endParaRPr>
            </a:p>
          </p:txBody>
        </p:sp>
        <p:sp>
          <p:nvSpPr>
            <p:cNvPr id="46" name="TextBox 45">
              <a:extLst>
                <a:ext uri="{FF2B5EF4-FFF2-40B4-BE49-F238E27FC236}">
                  <a16:creationId xmlns:a16="http://schemas.microsoft.com/office/drawing/2014/main" id="{A3936616-54B9-4403-8CD9-050B2EEC2ADD}"/>
                </a:ext>
              </a:extLst>
            </p:cNvPr>
            <p:cNvSpPr txBox="1"/>
            <p:nvPr/>
          </p:nvSpPr>
          <p:spPr>
            <a:xfrm>
              <a:off x="6415865" y="2303854"/>
              <a:ext cx="2315819"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Talent Acquisition</a:t>
              </a:r>
              <a:endParaRPr lang="en-IN" sz="1600" b="1" dirty="0">
                <a:solidFill>
                  <a:schemeClr val="bg1"/>
                </a:solidFill>
                <a:latin typeface="Arial" panose="020B0604020202020204" pitchFamily="34" charset="0"/>
                <a:cs typeface="Arial" panose="020B0604020202020204" pitchFamily="34" charset="0"/>
              </a:endParaRPr>
            </a:p>
          </p:txBody>
        </p:sp>
        <p:sp>
          <p:nvSpPr>
            <p:cNvPr id="47" name="TextBox 46">
              <a:extLst>
                <a:ext uri="{FF2B5EF4-FFF2-40B4-BE49-F238E27FC236}">
                  <a16:creationId xmlns:a16="http://schemas.microsoft.com/office/drawing/2014/main" id="{65A615C3-6FF5-4496-8985-2E321F8DF6E5}"/>
                </a:ext>
              </a:extLst>
            </p:cNvPr>
            <p:cNvSpPr txBox="1"/>
            <p:nvPr/>
          </p:nvSpPr>
          <p:spPr>
            <a:xfrm>
              <a:off x="2876688" y="4481918"/>
              <a:ext cx="2489806"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Candidate Screening</a:t>
              </a:r>
              <a:endParaRPr lang="en-IN" sz="1600" b="1" dirty="0">
                <a:solidFill>
                  <a:schemeClr val="bg1"/>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3434467C-76DC-4DE5-89C3-9EAC0466A17B}"/>
                </a:ext>
              </a:extLst>
            </p:cNvPr>
            <p:cNvSpPr txBox="1"/>
            <p:nvPr/>
          </p:nvSpPr>
          <p:spPr>
            <a:xfrm>
              <a:off x="6415865" y="4572418"/>
              <a:ext cx="2699631"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Hiring Decision</a:t>
              </a:r>
              <a:endParaRPr lang="en-IN" sz="1600" b="1" dirty="0">
                <a:solidFill>
                  <a:schemeClr val="bg1"/>
                </a:solidFill>
                <a:latin typeface="Arial" panose="020B060402020202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3DF6BCDB-5939-4E80-B763-000DE040A824}"/>
                </a:ext>
              </a:extLst>
            </p:cNvPr>
            <p:cNvSpPr txBox="1"/>
            <p:nvPr/>
          </p:nvSpPr>
          <p:spPr>
            <a:xfrm>
              <a:off x="2910647" y="2699198"/>
              <a:ext cx="2834129" cy="103105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Design Jobs that appeal to both genders</a:t>
              </a:r>
            </a:p>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Gender neutral job descriptions</a:t>
              </a:r>
              <a:endParaRPr lang="en-IN" sz="1400" dirty="0">
                <a:solidFill>
                  <a:schemeClr val="bg1"/>
                </a:solidFill>
                <a:latin typeface="Arial" panose="020B0604020202020204" pitchFamily="34" charset="0"/>
                <a:cs typeface="Arial" panose="020B0604020202020204" pitchFamily="34" charset="0"/>
              </a:endParaRPr>
            </a:p>
          </p:txBody>
        </p:sp>
        <p:sp>
          <p:nvSpPr>
            <p:cNvPr id="50" name="TextBox 49">
              <a:extLst>
                <a:ext uri="{FF2B5EF4-FFF2-40B4-BE49-F238E27FC236}">
                  <a16:creationId xmlns:a16="http://schemas.microsoft.com/office/drawing/2014/main" id="{E16B9104-0F3E-4890-90A8-7A907FD85193}"/>
                </a:ext>
              </a:extLst>
            </p:cNvPr>
            <p:cNvSpPr txBox="1"/>
            <p:nvPr/>
          </p:nvSpPr>
          <p:spPr>
            <a:xfrm>
              <a:off x="6415864" y="4993464"/>
              <a:ext cx="2430235" cy="1323439"/>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Hiring decisions guided by data</a:t>
              </a:r>
            </a:p>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Gender balanced hiring panel</a:t>
              </a:r>
              <a:endParaRPr lang="en-IN" sz="1400" dirty="0">
                <a:solidFill>
                  <a:schemeClr val="bg1"/>
                </a:solidFill>
                <a:latin typeface="Arial" panose="020B0604020202020204" pitchFamily="34" charset="0"/>
                <a:cs typeface="Arial" panose="020B0604020202020204" pitchFamily="34" charset="0"/>
              </a:endParaRPr>
            </a:p>
            <a:p>
              <a:pPr marL="285750" indent="-285750">
                <a:spcAft>
                  <a:spcPts val="600"/>
                </a:spcAft>
                <a:buFont typeface="Arial" panose="020B0604020202020204" pitchFamily="34" charset="0"/>
                <a:buChar char="•"/>
              </a:pPr>
              <a:endParaRPr lang="en-IN" sz="1400" dirty="0">
                <a:solidFill>
                  <a:schemeClr val="bg1"/>
                </a:solidFill>
                <a:latin typeface="Arial" panose="020B0604020202020204" pitchFamily="34" charset="0"/>
                <a:cs typeface="Arial" panose="020B0604020202020204" pitchFamily="34" charset="0"/>
              </a:endParaRPr>
            </a:p>
          </p:txBody>
        </p:sp>
        <p:sp>
          <p:nvSpPr>
            <p:cNvPr id="51" name="TextBox 50">
              <a:extLst>
                <a:ext uri="{FF2B5EF4-FFF2-40B4-BE49-F238E27FC236}">
                  <a16:creationId xmlns:a16="http://schemas.microsoft.com/office/drawing/2014/main" id="{5819966E-F0F2-458F-9F13-660DD7C3683B}"/>
                </a:ext>
              </a:extLst>
            </p:cNvPr>
            <p:cNvSpPr txBox="1"/>
            <p:nvPr/>
          </p:nvSpPr>
          <p:spPr>
            <a:xfrm>
              <a:off x="2910647" y="4959104"/>
              <a:ext cx="2834129" cy="600164"/>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Structured interviews</a:t>
              </a:r>
              <a:endParaRPr lang="en-IN" sz="1400" dirty="0">
                <a:solidFill>
                  <a:schemeClr val="bg1"/>
                </a:solidFill>
                <a:latin typeface="Arial" panose="020B0604020202020204" pitchFamily="34" charset="0"/>
                <a:cs typeface="Arial" panose="020B0604020202020204" pitchFamily="34" charset="0"/>
              </a:endParaRPr>
            </a:p>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Skills and capabilities testing</a:t>
              </a:r>
            </a:p>
          </p:txBody>
        </p:sp>
        <p:sp>
          <p:nvSpPr>
            <p:cNvPr id="54" name="TextBox 53">
              <a:extLst>
                <a:ext uri="{FF2B5EF4-FFF2-40B4-BE49-F238E27FC236}">
                  <a16:creationId xmlns:a16="http://schemas.microsoft.com/office/drawing/2014/main" id="{483634A8-7133-45FA-969C-D25002766876}"/>
                </a:ext>
              </a:extLst>
            </p:cNvPr>
            <p:cNvSpPr txBox="1"/>
            <p:nvPr/>
          </p:nvSpPr>
          <p:spPr>
            <a:xfrm>
              <a:off x="6415865" y="2733559"/>
              <a:ext cx="2430235" cy="600164"/>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Diverse candidate pools</a:t>
              </a:r>
            </a:p>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Blind resume review</a:t>
              </a:r>
              <a:endParaRPr lang="en-IN" sz="1400" dirty="0">
                <a:solidFill>
                  <a:schemeClr val="bg1"/>
                </a:solidFill>
                <a:latin typeface="Arial" panose="020B0604020202020204" pitchFamily="34" charset="0"/>
                <a:cs typeface="Arial" panose="020B0604020202020204" pitchFamily="34" charset="0"/>
              </a:endParaRPr>
            </a:p>
          </p:txBody>
        </p:sp>
        <p:sp>
          <p:nvSpPr>
            <p:cNvPr id="56" name="Oval 55">
              <a:extLst>
                <a:ext uri="{FF2B5EF4-FFF2-40B4-BE49-F238E27FC236}">
                  <a16:creationId xmlns:a16="http://schemas.microsoft.com/office/drawing/2014/main" id="{05381A91-B175-4320-AFBE-0FE31953A51F}"/>
                </a:ext>
              </a:extLst>
            </p:cNvPr>
            <p:cNvSpPr/>
            <p:nvPr/>
          </p:nvSpPr>
          <p:spPr>
            <a:xfrm>
              <a:off x="5229655" y="3614123"/>
              <a:ext cx="1475896" cy="1079253"/>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95000"/>
                      <a:lumOff val="5000"/>
                    </a:schemeClr>
                  </a:solidFill>
                </a:rPr>
                <a:t>HIRE</a:t>
              </a:r>
              <a:endParaRPr lang="en-IN" dirty="0">
                <a:solidFill>
                  <a:schemeClr val="tx1">
                    <a:lumMod val="95000"/>
                    <a:lumOff val="5000"/>
                  </a:schemeClr>
                </a:solidFill>
              </a:endParaRPr>
            </a:p>
          </p:txBody>
        </p:sp>
      </p:grpSp>
      <p:pic>
        <p:nvPicPr>
          <p:cNvPr id="6" name="Picture 5" descr="A person posing for the camera&#10;&#10;Description automatically generated">
            <a:extLst>
              <a:ext uri="{FF2B5EF4-FFF2-40B4-BE49-F238E27FC236}">
                <a16:creationId xmlns:a16="http://schemas.microsoft.com/office/drawing/2014/main" id="{C26E8ECF-81C0-41B8-9126-36E8E63FB0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360" y="-1439739"/>
            <a:ext cx="5531826" cy="8297739"/>
          </a:xfrm>
          <a:prstGeom prst="rect">
            <a:avLst/>
          </a:prstGeom>
        </p:spPr>
      </p:pic>
    </p:spTree>
    <p:extLst>
      <p:ext uri="{BB962C8B-B14F-4D97-AF65-F5344CB8AC3E}">
        <p14:creationId xmlns:p14="http://schemas.microsoft.com/office/powerpoint/2010/main" val="32455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8000" t="-50000" r="-4000" b="17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A4C9CB0-4059-4005-BFE2-1F62F99EB0D4}"/>
              </a:ext>
            </a:extLst>
          </p:cNvPr>
          <p:cNvSpPr/>
          <p:nvPr/>
        </p:nvSpPr>
        <p:spPr>
          <a:xfrm>
            <a:off x="0" y="3870092"/>
            <a:ext cx="12192000" cy="2987908"/>
          </a:xfrm>
          <a:prstGeom prst="rect">
            <a:avLst/>
          </a:prstGeom>
          <a:solidFill>
            <a:srgbClr val="FE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E8418346-90D9-4A1B-B713-57C5D10B3EB4}"/>
              </a:ext>
            </a:extLst>
          </p:cNvPr>
          <p:cNvSpPr>
            <a:spLocks noGrp="1"/>
          </p:cNvSpPr>
          <p:nvPr>
            <p:ph type="title"/>
          </p:nvPr>
        </p:nvSpPr>
        <p:spPr>
          <a:xfrm>
            <a:off x="618266" y="2809964"/>
            <a:ext cx="10515600" cy="2327274"/>
          </a:xfrm>
        </p:spPr>
        <p:txBody>
          <a:bodyPr>
            <a:normAutofit/>
          </a:bodyPr>
          <a:lstStyle/>
          <a:p>
            <a:r>
              <a:rPr lang="en-US" dirty="0">
                <a:solidFill>
                  <a:schemeClr val="bg1"/>
                </a:solidFill>
              </a:rPr>
              <a:t>Workforce Development</a:t>
            </a:r>
          </a:p>
        </p:txBody>
      </p:sp>
      <p:sp>
        <p:nvSpPr>
          <p:cNvPr id="6" name="Text Placeholder 5">
            <a:extLst>
              <a:ext uri="{FF2B5EF4-FFF2-40B4-BE49-F238E27FC236}">
                <a16:creationId xmlns:a16="http://schemas.microsoft.com/office/drawing/2014/main" id="{D64B090F-71C3-4BB5-B738-E97CE41A60C4}"/>
              </a:ext>
            </a:extLst>
          </p:cNvPr>
          <p:cNvSpPr>
            <a:spLocks noGrp="1"/>
          </p:cNvSpPr>
          <p:nvPr>
            <p:ph type="body" idx="1"/>
          </p:nvPr>
        </p:nvSpPr>
        <p:spPr>
          <a:xfrm>
            <a:off x="618266" y="5271611"/>
            <a:ext cx="11069485" cy="1348264"/>
          </a:xfrm>
        </p:spPr>
        <p:txBody>
          <a:bodyPr>
            <a:noAutofit/>
          </a:bodyPr>
          <a:lstStyle/>
          <a:p>
            <a:r>
              <a:rPr lang="en-US" b="1" dirty="0">
                <a:solidFill>
                  <a:schemeClr val="bg1"/>
                </a:solidFill>
                <a:effectLst>
                  <a:outerShdw blurRad="38100" dist="38100" dir="2700000" algn="tl">
                    <a:srgbClr val="000000">
                      <a:alpha val="43137"/>
                    </a:srgbClr>
                  </a:outerShdw>
                </a:effectLst>
                <a:latin typeface="Helvetica" pitchFamily="50" charset="0"/>
              </a:rPr>
              <a:t>DIVERSITY CHALLENGE</a:t>
            </a:r>
          </a:p>
          <a:p>
            <a:pPr marL="342900" indent="-342900">
              <a:buFont typeface="Arial" panose="020B0604020202020204" pitchFamily="34" charset="0"/>
              <a:buChar char="•"/>
            </a:pPr>
            <a:r>
              <a:rPr lang="en-IN" sz="1800" dirty="0">
                <a:solidFill>
                  <a:schemeClr val="bg1"/>
                </a:solidFill>
                <a:effectLst>
                  <a:outerShdw blurRad="38100" dist="38100" dir="2700000" algn="tl">
                    <a:srgbClr val="000000">
                      <a:alpha val="43137"/>
                    </a:srgbClr>
                  </a:outerShdw>
                </a:effectLst>
                <a:latin typeface="Helvetica" pitchFamily="50" charset="0"/>
              </a:rPr>
              <a:t>How might we overcome inherent human tendencies to be biased?</a:t>
            </a:r>
          </a:p>
          <a:p>
            <a:pPr marL="342900" indent="-342900">
              <a:buFont typeface="Arial" panose="020B0604020202020204" pitchFamily="34" charset="0"/>
              <a:buChar char="•"/>
            </a:pPr>
            <a:r>
              <a:rPr lang="en-IN" sz="1800" dirty="0">
                <a:solidFill>
                  <a:schemeClr val="bg1"/>
                </a:solidFill>
                <a:effectLst>
                  <a:outerShdw blurRad="38100" dist="38100" dir="2700000" algn="tl">
                    <a:srgbClr val="000000">
                      <a:alpha val="43137"/>
                    </a:srgbClr>
                  </a:outerShdw>
                </a:effectLst>
                <a:latin typeface="Helvetica" pitchFamily="50" charset="0"/>
              </a:rPr>
              <a:t>How might we create equitable opportunities for all employees to develop to their highest potential?</a:t>
            </a:r>
          </a:p>
        </p:txBody>
      </p:sp>
    </p:spTree>
    <p:extLst>
      <p:ext uri="{BB962C8B-B14F-4D97-AF65-F5344CB8AC3E}">
        <p14:creationId xmlns:p14="http://schemas.microsoft.com/office/powerpoint/2010/main" val="2931664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77716582-86EC-4A43-9619-E787FC9DDB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3068" y="1138194"/>
            <a:ext cx="7315200" cy="4772025"/>
          </a:xfrm>
          <a:prstGeom prst="rect">
            <a:avLst/>
          </a:prstGeom>
        </p:spPr>
      </p:pic>
      <p:sp>
        <p:nvSpPr>
          <p:cNvPr id="4" name="Arrow: Pentagon 3">
            <a:extLst>
              <a:ext uri="{FF2B5EF4-FFF2-40B4-BE49-F238E27FC236}">
                <a16:creationId xmlns:a16="http://schemas.microsoft.com/office/drawing/2014/main" id="{2FF5F888-6940-46E6-AD0F-434C8789ABCF}"/>
              </a:ext>
            </a:extLst>
          </p:cNvPr>
          <p:cNvSpPr/>
          <p:nvPr/>
        </p:nvSpPr>
        <p:spPr>
          <a:xfrm>
            <a:off x="1016000" y="2171700"/>
            <a:ext cx="3251200" cy="2565400"/>
          </a:xfrm>
          <a:prstGeom prst="homePlat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2F79EF0C-BD9A-4F12-851E-DBF2165D3AFB}"/>
              </a:ext>
            </a:extLst>
          </p:cNvPr>
          <p:cNvSpPr txBox="1">
            <a:spLocks/>
          </p:cNvSpPr>
          <p:nvPr/>
        </p:nvSpPr>
        <p:spPr>
          <a:xfrm>
            <a:off x="1193800" y="2730500"/>
            <a:ext cx="2427469" cy="698500"/>
          </a:xfrm>
          <a:prstGeom prst="rect">
            <a:avLst/>
          </a:prstGeom>
        </p:spPr>
        <p:txBody>
          <a:bodyPr/>
          <a:lstStyle>
            <a:lvl1pPr algn="l" defTabSz="914400" rtl="0" eaLnBrk="1" latinLnBrk="0" hangingPunct="1">
              <a:lnSpc>
                <a:spcPct val="90000"/>
              </a:lnSpc>
              <a:spcBef>
                <a:spcPct val="0"/>
              </a:spcBef>
              <a:buNone/>
              <a:defRPr sz="4000" kern="1200">
                <a:solidFill>
                  <a:srgbClr val="6E274D"/>
                </a:solidFill>
                <a:latin typeface="Helvetica" pitchFamily="50" charset="0"/>
                <a:ea typeface="+mj-ea"/>
                <a:cs typeface="+mj-cs"/>
              </a:defRPr>
            </a:lvl1pPr>
          </a:lstStyle>
          <a:p>
            <a:r>
              <a:rPr lang="en-US" sz="2400" dirty="0">
                <a:solidFill>
                  <a:schemeClr val="bg1"/>
                </a:solidFill>
              </a:rPr>
              <a:t>Retention and Advancement, the Biggest Challenge</a:t>
            </a:r>
          </a:p>
        </p:txBody>
      </p:sp>
    </p:spTree>
    <p:extLst>
      <p:ext uri="{BB962C8B-B14F-4D97-AF65-F5344CB8AC3E}">
        <p14:creationId xmlns:p14="http://schemas.microsoft.com/office/powerpoint/2010/main" val="3635824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F3C9715E-A922-4F5D-86EB-C8CA465963DB}"/>
              </a:ext>
            </a:extLst>
          </p:cNvPr>
          <p:cNvSpPr/>
          <p:nvPr/>
        </p:nvSpPr>
        <p:spPr>
          <a:xfrm>
            <a:off x="-15534" y="0"/>
            <a:ext cx="12191999" cy="685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2" name="Group 1">
            <a:extLst>
              <a:ext uri="{FF2B5EF4-FFF2-40B4-BE49-F238E27FC236}">
                <a16:creationId xmlns:a16="http://schemas.microsoft.com/office/drawing/2014/main" id="{23FCBBD5-EF06-46F1-BBBE-5853208D6DDC}"/>
              </a:ext>
            </a:extLst>
          </p:cNvPr>
          <p:cNvGrpSpPr/>
          <p:nvPr/>
        </p:nvGrpSpPr>
        <p:grpSpPr>
          <a:xfrm>
            <a:off x="1732766" y="1829612"/>
            <a:ext cx="10913416" cy="4259769"/>
            <a:chOff x="1424194" y="2040836"/>
            <a:chExt cx="10913416" cy="4259769"/>
          </a:xfrm>
        </p:grpSpPr>
        <p:sp>
          <p:nvSpPr>
            <p:cNvPr id="55" name="Rectangle 54">
              <a:extLst>
                <a:ext uri="{FF2B5EF4-FFF2-40B4-BE49-F238E27FC236}">
                  <a16:creationId xmlns:a16="http://schemas.microsoft.com/office/drawing/2014/main" id="{70F7A3D5-8AE3-43C3-8ADD-50183C880A40}"/>
                </a:ext>
              </a:extLst>
            </p:cNvPr>
            <p:cNvSpPr/>
            <p:nvPr/>
          </p:nvSpPr>
          <p:spPr>
            <a:xfrm>
              <a:off x="5140817" y="2046472"/>
              <a:ext cx="3154680" cy="2057400"/>
            </a:xfrm>
            <a:prstGeom prst="rect">
              <a:avLst/>
            </a:prstGeom>
            <a:solidFill>
              <a:srgbClr val="FE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6" name="Rectangle 55">
              <a:extLst>
                <a:ext uri="{FF2B5EF4-FFF2-40B4-BE49-F238E27FC236}">
                  <a16:creationId xmlns:a16="http://schemas.microsoft.com/office/drawing/2014/main" id="{0A7028F7-D14B-4297-ACF3-C0A364DE00D1}"/>
                </a:ext>
              </a:extLst>
            </p:cNvPr>
            <p:cNvSpPr/>
            <p:nvPr/>
          </p:nvSpPr>
          <p:spPr>
            <a:xfrm>
              <a:off x="5140817" y="4222675"/>
              <a:ext cx="3154680" cy="2057400"/>
            </a:xfrm>
            <a:prstGeom prst="rect">
              <a:avLst/>
            </a:prstGeom>
            <a:solidFill>
              <a:srgbClr val="FE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7" name="Rectangle 56">
              <a:extLst>
                <a:ext uri="{FF2B5EF4-FFF2-40B4-BE49-F238E27FC236}">
                  <a16:creationId xmlns:a16="http://schemas.microsoft.com/office/drawing/2014/main" id="{95C1EAA5-CDDD-4036-A280-36577D1A4778}"/>
                </a:ext>
              </a:extLst>
            </p:cNvPr>
            <p:cNvSpPr/>
            <p:nvPr/>
          </p:nvSpPr>
          <p:spPr>
            <a:xfrm>
              <a:off x="8413197" y="4243205"/>
              <a:ext cx="3154680" cy="2057400"/>
            </a:xfrm>
            <a:prstGeom prst="rect">
              <a:avLst/>
            </a:prstGeom>
            <a:solidFill>
              <a:srgbClr val="FE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8" name="Rectangle 57">
              <a:extLst>
                <a:ext uri="{FF2B5EF4-FFF2-40B4-BE49-F238E27FC236}">
                  <a16:creationId xmlns:a16="http://schemas.microsoft.com/office/drawing/2014/main" id="{9FC643E2-D521-4559-A086-90D18973C9D5}"/>
                </a:ext>
              </a:extLst>
            </p:cNvPr>
            <p:cNvSpPr/>
            <p:nvPr/>
          </p:nvSpPr>
          <p:spPr>
            <a:xfrm>
              <a:off x="8403025" y="2040836"/>
              <a:ext cx="3154680" cy="2057400"/>
            </a:xfrm>
            <a:prstGeom prst="rect">
              <a:avLst/>
            </a:prstGeom>
            <a:solidFill>
              <a:srgbClr val="FE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9" name="Oval 58">
              <a:extLst>
                <a:ext uri="{FF2B5EF4-FFF2-40B4-BE49-F238E27FC236}">
                  <a16:creationId xmlns:a16="http://schemas.microsoft.com/office/drawing/2014/main" id="{127C9B03-2E20-4C5A-8280-A902CF3F8B31}"/>
                </a:ext>
              </a:extLst>
            </p:cNvPr>
            <p:cNvSpPr/>
            <p:nvPr/>
          </p:nvSpPr>
          <p:spPr>
            <a:xfrm>
              <a:off x="7672467" y="3616888"/>
              <a:ext cx="1475896" cy="1079253"/>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95000"/>
                      <a:lumOff val="5000"/>
                    </a:schemeClr>
                  </a:solidFill>
                </a:rPr>
                <a:t>DEVELOP</a:t>
              </a:r>
              <a:endParaRPr lang="en-IN" dirty="0">
                <a:solidFill>
                  <a:schemeClr val="tx1">
                    <a:lumMod val="95000"/>
                    <a:lumOff val="5000"/>
                  </a:schemeClr>
                </a:solidFill>
              </a:endParaRPr>
            </a:p>
          </p:txBody>
        </p:sp>
        <p:sp>
          <p:nvSpPr>
            <p:cNvPr id="34" name="TextBox 33">
              <a:extLst>
                <a:ext uri="{FF2B5EF4-FFF2-40B4-BE49-F238E27FC236}">
                  <a16:creationId xmlns:a16="http://schemas.microsoft.com/office/drawing/2014/main" id="{5B9E9F0D-3045-4B4B-BC2B-5BFC8886234B}"/>
                </a:ext>
              </a:extLst>
            </p:cNvPr>
            <p:cNvSpPr txBox="1"/>
            <p:nvPr/>
          </p:nvSpPr>
          <p:spPr>
            <a:xfrm>
              <a:off x="5285638" y="2235882"/>
              <a:ext cx="1596887"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Job Training</a:t>
              </a:r>
              <a:endParaRPr lang="en-IN" sz="1600" b="1" dirty="0">
                <a:solidFill>
                  <a:schemeClr val="bg1"/>
                </a:solidFill>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EE94B345-677D-45DD-B139-769D1123AEE0}"/>
                </a:ext>
              </a:extLst>
            </p:cNvPr>
            <p:cNvSpPr txBox="1"/>
            <p:nvPr/>
          </p:nvSpPr>
          <p:spPr>
            <a:xfrm>
              <a:off x="8904744" y="2230246"/>
              <a:ext cx="2315819"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Career Management</a:t>
              </a:r>
              <a:endParaRPr lang="en-IN" sz="1600" b="1" dirty="0">
                <a:solidFill>
                  <a:schemeClr val="bg1"/>
                </a:solidFill>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BDE60006-7F5E-4E4B-A03B-D55BDE49A7F8}"/>
                </a:ext>
              </a:extLst>
            </p:cNvPr>
            <p:cNvSpPr txBox="1"/>
            <p:nvPr/>
          </p:nvSpPr>
          <p:spPr>
            <a:xfrm>
              <a:off x="5285638" y="4547889"/>
              <a:ext cx="3030877"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Human Capital Development</a:t>
              </a:r>
              <a:endParaRPr lang="en-IN" sz="1600" b="1" dirty="0">
                <a:solidFill>
                  <a:schemeClr val="bg1"/>
                </a:solidFill>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056D53B3-0019-49F4-8277-74A8A4B13E73}"/>
                </a:ext>
              </a:extLst>
            </p:cNvPr>
            <p:cNvSpPr txBox="1"/>
            <p:nvPr/>
          </p:nvSpPr>
          <p:spPr>
            <a:xfrm>
              <a:off x="8904744" y="4542253"/>
              <a:ext cx="2731069"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Leadership  Development</a:t>
              </a:r>
              <a:endParaRPr lang="en-IN" sz="1600" b="1" dirty="0">
                <a:solidFill>
                  <a:schemeClr val="bg1"/>
                </a:solidFill>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4188AF9F-2B9A-4AF6-BBE2-CBC3F303C325}"/>
                </a:ext>
              </a:extLst>
            </p:cNvPr>
            <p:cNvSpPr txBox="1"/>
            <p:nvPr/>
          </p:nvSpPr>
          <p:spPr>
            <a:xfrm>
              <a:off x="8904744" y="4895884"/>
              <a:ext cx="3149047" cy="892552"/>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Coaching</a:t>
              </a:r>
            </a:p>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Mentoring</a:t>
              </a:r>
            </a:p>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Reverse mentoring</a:t>
              </a:r>
              <a:endParaRPr lang="en-IN" sz="1400" dirty="0">
                <a:solidFill>
                  <a:schemeClr val="bg1"/>
                </a:solidFill>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CEF46A7C-AAD1-4407-B9CD-D7FB2C4E48A7}"/>
                </a:ext>
              </a:extLst>
            </p:cNvPr>
            <p:cNvSpPr txBox="1"/>
            <p:nvPr/>
          </p:nvSpPr>
          <p:spPr>
            <a:xfrm>
              <a:off x="5285638" y="4901520"/>
              <a:ext cx="3125856" cy="307777"/>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Special projects (opportunities)</a:t>
              </a:r>
              <a:endParaRPr lang="en-IN" sz="1400" dirty="0">
                <a:solidFill>
                  <a:schemeClr val="bg1"/>
                </a:solidFill>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B13B11AF-2F6A-40B3-89ED-120B99AE89A0}"/>
                </a:ext>
              </a:extLst>
            </p:cNvPr>
            <p:cNvSpPr txBox="1"/>
            <p:nvPr/>
          </p:nvSpPr>
          <p:spPr>
            <a:xfrm>
              <a:off x="8904744" y="2638537"/>
              <a:ext cx="3432866" cy="600164"/>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Buddy System</a:t>
              </a:r>
            </a:p>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Special projects</a:t>
              </a:r>
              <a:endParaRPr lang="en-IN" sz="1400" dirty="0">
                <a:solidFill>
                  <a:schemeClr val="bg1"/>
                </a:solidFill>
                <a:latin typeface="Arial" panose="020B0604020202020204" pitchFamily="34" charset="0"/>
                <a:cs typeface="Arial" panose="020B0604020202020204" pitchFamily="34" charset="0"/>
              </a:endParaRPr>
            </a:p>
          </p:txBody>
        </p:sp>
        <p:sp>
          <p:nvSpPr>
            <p:cNvPr id="52" name="TextBox 51">
              <a:extLst>
                <a:ext uri="{FF2B5EF4-FFF2-40B4-BE49-F238E27FC236}">
                  <a16:creationId xmlns:a16="http://schemas.microsoft.com/office/drawing/2014/main" id="{C809A475-B452-4098-A725-D61A6F9B0347}"/>
                </a:ext>
              </a:extLst>
            </p:cNvPr>
            <p:cNvSpPr txBox="1"/>
            <p:nvPr/>
          </p:nvSpPr>
          <p:spPr>
            <a:xfrm>
              <a:off x="1424194" y="3310877"/>
              <a:ext cx="3551964" cy="307777"/>
            </a:xfrm>
            <a:prstGeom prst="rect">
              <a:avLst/>
            </a:prstGeom>
            <a:noFill/>
          </p:spPr>
          <p:txBody>
            <a:bodyPr wrap="square" rtlCol="0">
              <a:spAutoFit/>
            </a:bodyPr>
            <a:lstStyle/>
            <a:p>
              <a:pPr marL="285750" indent="-285750">
                <a:buFont typeface="Arial" panose="020B0604020202020204" pitchFamily="34" charset="0"/>
                <a:buChar char="•"/>
              </a:pPr>
              <a:endParaRPr lang="en-IN" sz="1400" dirty="0">
                <a:solidFill>
                  <a:schemeClr val="bg1"/>
                </a:solidFill>
                <a:latin typeface="Arial" panose="020B0604020202020204" pitchFamily="34" charset="0"/>
                <a:cs typeface="Arial" panose="020B0604020202020204" pitchFamily="34" charset="0"/>
              </a:endParaRPr>
            </a:p>
          </p:txBody>
        </p:sp>
        <p:sp>
          <p:nvSpPr>
            <p:cNvPr id="51" name="TextBox 50">
              <a:extLst>
                <a:ext uri="{FF2B5EF4-FFF2-40B4-BE49-F238E27FC236}">
                  <a16:creationId xmlns:a16="http://schemas.microsoft.com/office/drawing/2014/main" id="{BD4D327B-E09F-4977-BE8B-A032BEA1D5D6}"/>
                </a:ext>
              </a:extLst>
            </p:cNvPr>
            <p:cNvSpPr txBox="1"/>
            <p:nvPr/>
          </p:nvSpPr>
          <p:spPr>
            <a:xfrm>
              <a:off x="5300199" y="2644173"/>
              <a:ext cx="2815066" cy="1184940"/>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Habit breaking interventions</a:t>
              </a:r>
            </a:p>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Perspective taking</a:t>
              </a:r>
            </a:p>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Implicit bias training</a:t>
              </a:r>
            </a:p>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Diversity training</a:t>
              </a:r>
              <a:endParaRPr lang="en-IN" sz="1400" dirty="0">
                <a:solidFill>
                  <a:schemeClr val="bg1"/>
                </a:solidFill>
                <a:latin typeface="Arial" panose="020B0604020202020204" pitchFamily="34" charset="0"/>
                <a:cs typeface="Arial" panose="020B0604020202020204" pitchFamily="34" charset="0"/>
              </a:endParaRPr>
            </a:p>
          </p:txBody>
        </p:sp>
      </p:grpSp>
      <p:sp>
        <p:nvSpPr>
          <p:cNvPr id="4" name="Title 3">
            <a:extLst>
              <a:ext uri="{FF2B5EF4-FFF2-40B4-BE49-F238E27FC236}">
                <a16:creationId xmlns:a16="http://schemas.microsoft.com/office/drawing/2014/main" id="{2753EE17-2C5D-440E-B615-1E08A6ACEA9A}"/>
              </a:ext>
            </a:extLst>
          </p:cNvPr>
          <p:cNvSpPr>
            <a:spLocks noGrp="1"/>
          </p:cNvSpPr>
          <p:nvPr>
            <p:ph type="title"/>
          </p:nvPr>
        </p:nvSpPr>
        <p:spPr>
          <a:xfrm>
            <a:off x="5284730" y="345812"/>
            <a:ext cx="6178788" cy="765175"/>
          </a:xfrm>
        </p:spPr>
        <p:txBody>
          <a:bodyPr>
            <a:normAutofit fontScale="90000"/>
          </a:bodyPr>
          <a:lstStyle/>
          <a:p>
            <a:r>
              <a:rPr lang="en-IN" dirty="0">
                <a:solidFill>
                  <a:srgbClr val="0F5DBC"/>
                </a:solidFill>
              </a:rPr>
              <a:t>Inclusive Learning and Development Practices</a:t>
            </a:r>
            <a:endParaRPr lang="en-US" dirty="0">
              <a:solidFill>
                <a:srgbClr val="0F5DBC"/>
              </a:solidFill>
            </a:endParaRPr>
          </a:p>
        </p:txBody>
      </p:sp>
      <p:pic>
        <p:nvPicPr>
          <p:cNvPr id="19" name="Picture 18" descr="A person sitting at a table using a computer&#10;&#10;Description automatically generated">
            <a:extLst>
              <a:ext uri="{FF2B5EF4-FFF2-40B4-BE49-F238E27FC236}">
                <a16:creationId xmlns:a16="http://schemas.microsoft.com/office/drawing/2014/main" id="{2F507788-69B3-4E9A-A228-6B12CAE867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675"/>
            <a:ext cx="4572000" cy="6858000"/>
          </a:xfrm>
          <a:prstGeom prst="rect">
            <a:avLst/>
          </a:prstGeom>
        </p:spPr>
      </p:pic>
    </p:spTree>
    <p:extLst>
      <p:ext uri="{BB962C8B-B14F-4D97-AF65-F5344CB8AC3E}">
        <p14:creationId xmlns:p14="http://schemas.microsoft.com/office/powerpoint/2010/main" val="3312825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60EB4-3E10-468F-A6B5-A2921F433486}"/>
              </a:ext>
            </a:extLst>
          </p:cNvPr>
          <p:cNvSpPr>
            <a:spLocks noGrp="1"/>
          </p:cNvSpPr>
          <p:nvPr>
            <p:ph type="title"/>
          </p:nvPr>
        </p:nvSpPr>
        <p:spPr>
          <a:xfrm>
            <a:off x="387108" y="134617"/>
            <a:ext cx="10544537" cy="622212"/>
          </a:xfrm>
        </p:spPr>
        <p:txBody>
          <a:bodyPr/>
          <a:lstStyle/>
          <a:p>
            <a:r>
              <a:rPr lang="en-US" sz="2800" dirty="0">
                <a:solidFill>
                  <a:srgbClr val="0F5DBC"/>
                </a:solidFill>
              </a:rPr>
              <a:t>Business and Employee Resources Groups</a:t>
            </a:r>
          </a:p>
        </p:txBody>
      </p:sp>
      <p:sp>
        <p:nvSpPr>
          <p:cNvPr id="3" name="Content Placeholder 2">
            <a:extLst>
              <a:ext uri="{FF2B5EF4-FFF2-40B4-BE49-F238E27FC236}">
                <a16:creationId xmlns:a16="http://schemas.microsoft.com/office/drawing/2014/main" id="{7C803B00-4850-4F6C-A338-DFE4D36DBE37}"/>
              </a:ext>
            </a:extLst>
          </p:cNvPr>
          <p:cNvSpPr>
            <a:spLocks noGrp="1"/>
          </p:cNvSpPr>
          <p:nvPr>
            <p:ph sz="half" idx="1"/>
          </p:nvPr>
        </p:nvSpPr>
        <p:spPr>
          <a:xfrm>
            <a:off x="546100" y="445723"/>
            <a:ext cx="6464300" cy="3688499"/>
          </a:xfrm>
        </p:spPr>
        <p:txBody>
          <a:bodyPr>
            <a:normAutofit/>
          </a:bodyPr>
          <a:lstStyle/>
          <a:p>
            <a:endParaRPr lang="en-US" sz="1600" b="1" dirty="0">
              <a:solidFill>
                <a:schemeClr val="tx1"/>
              </a:solidFill>
            </a:endParaRPr>
          </a:p>
          <a:p>
            <a:endParaRPr lang="en-US" sz="1600" b="1" dirty="0">
              <a:solidFill>
                <a:schemeClr val="tx1"/>
              </a:solidFill>
            </a:endParaRPr>
          </a:p>
          <a:p>
            <a:pPr marL="0" indent="0">
              <a:buNone/>
            </a:pPr>
            <a:r>
              <a:rPr lang="en-US" sz="1600" b="1" dirty="0">
                <a:solidFill>
                  <a:schemeClr val="tx1"/>
                </a:solidFill>
              </a:rPr>
              <a:t>Voluntary employee led groups </a:t>
            </a:r>
            <a:r>
              <a:rPr lang="en-US" sz="1600" dirty="0">
                <a:solidFill>
                  <a:schemeClr val="tx1"/>
                </a:solidFill>
              </a:rPr>
              <a:t>that share common interests that are aligned with business objectives and advance key diversity business drivers</a:t>
            </a:r>
          </a:p>
          <a:p>
            <a:pPr lvl="1">
              <a:buFont typeface="Arial" panose="020B0604020202020204" pitchFamily="34" charset="0"/>
              <a:buChar char="•"/>
            </a:pPr>
            <a:r>
              <a:rPr lang="en-US" sz="1600" dirty="0">
                <a:solidFill>
                  <a:schemeClr val="tx1"/>
                </a:solidFill>
              </a:rPr>
              <a:t>Executive Sponsor</a:t>
            </a:r>
          </a:p>
          <a:p>
            <a:pPr lvl="1">
              <a:buFont typeface="Arial" panose="020B0604020202020204" pitchFamily="34" charset="0"/>
              <a:buChar char="•"/>
            </a:pPr>
            <a:r>
              <a:rPr lang="en-US" sz="1600" dirty="0">
                <a:solidFill>
                  <a:schemeClr val="tx1"/>
                </a:solidFill>
              </a:rPr>
              <a:t>Operates via a Charter </a:t>
            </a:r>
          </a:p>
          <a:p>
            <a:pPr lvl="1">
              <a:buFont typeface="Arial" panose="020B0604020202020204" pitchFamily="34" charset="0"/>
              <a:buChar char="•"/>
            </a:pPr>
            <a:endParaRPr lang="en-US" sz="1600" dirty="0">
              <a:solidFill>
                <a:schemeClr val="tx1"/>
              </a:solidFill>
            </a:endParaRPr>
          </a:p>
          <a:p>
            <a:pPr marL="457200" lvl="1" indent="0">
              <a:buNone/>
            </a:pPr>
            <a:endParaRPr lang="en-US" sz="1600" dirty="0">
              <a:solidFill>
                <a:schemeClr val="tx1"/>
              </a:solidFill>
            </a:endParaRPr>
          </a:p>
          <a:p>
            <a:pPr marL="0" indent="0">
              <a:buNone/>
            </a:pPr>
            <a:endParaRPr lang="en-US" sz="2000" dirty="0">
              <a:solidFill>
                <a:schemeClr val="tx1"/>
              </a:solidFill>
            </a:endParaRPr>
          </a:p>
        </p:txBody>
      </p:sp>
      <p:pic>
        <p:nvPicPr>
          <p:cNvPr id="6" name="Picture 5" descr="A group of people posing for the camera&#10;&#10;Description automatically generated">
            <a:extLst>
              <a:ext uri="{FF2B5EF4-FFF2-40B4-BE49-F238E27FC236}">
                <a16:creationId xmlns:a16="http://schemas.microsoft.com/office/drawing/2014/main" id="{62FBBE75-A386-4B60-9EBB-C2BD5F933B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0010" y="2289972"/>
            <a:ext cx="8171989" cy="3386928"/>
          </a:xfrm>
          <a:prstGeom prst="rect">
            <a:avLst/>
          </a:prstGeom>
        </p:spPr>
      </p:pic>
      <p:sp>
        <p:nvSpPr>
          <p:cNvPr id="4" name="Rectangle 3">
            <a:extLst>
              <a:ext uri="{FF2B5EF4-FFF2-40B4-BE49-F238E27FC236}">
                <a16:creationId xmlns:a16="http://schemas.microsoft.com/office/drawing/2014/main" id="{5AD209E0-AD6F-4536-9E25-2C20BAB35FCD}"/>
              </a:ext>
            </a:extLst>
          </p:cNvPr>
          <p:cNvSpPr/>
          <p:nvPr/>
        </p:nvSpPr>
        <p:spPr>
          <a:xfrm>
            <a:off x="546100" y="2856949"/>
            <a:ext cx="3854450" cy="2554545"/>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Top Types of ERG/BRGs</a:t>
            </a:r>
          </a:p>
          <a:p>
            <a:pPr lvl="1"/>
            <a:r>
              <a:rPr lang="en-US" dirty="0">
                <a:latin typeface="Arial" panose="020B0604020202020204" pitchFamily="34" charset="0"/>
                <a:cs typeface="Arial" panose="020B0604020202020204" pitchFamily="34" charset="0"/>
              </a:rPr>
              <a:t>Women</a:t>
            </a:r>
          </a:p>
          <a:p>
            <a:pPr lvl="1"/>
            <a:r>
              <a:rPr lang="en-US" dirty="0">
                <a:latin typeface="Arial" panose="020B0604020202020204" pitchFamily="34" charset="0"/>
                <a:cs typeface="Arial" panose="020B0604020202020204" pitchFamily="34" charset="0"/>
              </a:rPr>
              <a:t>People of African Descent</a:t>
            </a:r>
          </a:p>
          <a:p>
            <a:pPr lvl="1"/>
            <a:r>
              <a:rPr lang="en-US" dirty="0">
                <a:latin typeface="Arial" panose="020B0604020202020204" pitchFamily="34" charset="0"/>
                <a:cs typeface="Arial" panose="020B0604020202020204" pitchFamily="34" charset="0"/>
              </a:rPr>
              <a:t>Hispanics</a:t>
            </a:r>
          </a:p>
          <a:p>
            <a:pPr lvl="1"/>
            <a:r>
              <a:rPr lang="en-US" dirty="0">
                <a:latin typeface="Arial" panose="020B0604020202020204" pitchFamily="34" charset="0"/>
                <a:cs typeface="Arial" panose="020B0604020202020204" pitchFamily="34" charset="0"/>
              </a:rPr>
              <a:t>Veterans</a:t>
            </a:r>
          </a:p>
          <a:p>
            <a:pPr lvl="1"/>
            <a:r>
              <a:rPr lang="en-US" dirty="0">
                <a:latin typeface="Arial" panose="020B0604020202020204" pitchFamily="34" charset="0"/>
                <a:cs typeface="Arial" panose="020B0604020202020204" pitchFamily="34" charset="0"/>
              </a:rPr>
              <a:t>LGBTQ</a:t>
            </a:r>
          </a:p>
          <a:p>
            <a:pPr lvl="1"/>
            <a:r>
              <a:rPr lang="en-US" dirty="0">
                <a:latin typeface="Arial" panose="020B0604020202020204" pitchFamily="34" charset="0"/>
                <a:cs typeface="Arial" panose="020B0604020202020204" pitchFamily="34" charset="0"/>
              </a:rPr>
              <a:t>People with Disabilities</a:t>
            </a:r>
          </a:p>
          <a:p>
            <a:pPr lvl="1"/>
            <a:r>
              <a:rPr lang="en-US" dirty="0">
                <a:latin typeface="Arial" panose="020B0604020202020204" pitchFamily="34" charset="0"/>
                <a:cs typeface="Arial" panose="020B0604020202020204" pitchFamily="34" charset="0"/>
              </a:rPr>
              <a:t>Young Professionals</a:t>
            </a:r>
          </a:p>
          <a:p>
            <a:pPr marL="228804" lvl="1" indent="0">
              <a:buNone/>
            </a:pPr>
            <a:endParaRPr lang="en-US" sz="16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C4A036D8-C172-4BD2-84ED-1482A57EFBD3}"/>
              </a:ext>
            </a:extLst>
          </p:cNvPr>
          <p:cNvPicPr>
            <a:picLocks noChangeAspect="1"/>
          </p:cNvPicPr>
          <p:nvPr/>
        </p:nvPicPr>
        <p:blipFill rotWithShape="1">
          <a:blip r:embed="rId4"/>
          <a:srcRect b="50000"/>
          <a:stretch/>
        </p:blipFill>
        <p:spPr>
          <a:xfrm>
            <a:off x="10655909" y="6457003"/>
            <a:ext cx="1072265" cy="266380"/>
          </a:xfrm>
          <a:prstGeom prst="rect">
            <a:avLst/>
          </a:prstGeom>
        </p:spPr>
      </p:pic>
    </p:spTree>
    <p:extLst>
      <p:ext uri="{BB962C8B-B14F-4D97-AF65-F5344CB8AC3E}">
        <p14:creationId xmlns:p14="http://schemas.microsoft.com/office/powerpoint/2010/main" val="1855615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60EB4-3E10-468F-A6B5-A2921F433486}"/>
              </a:ext>
            </a:extLst>
          </p:cNvPr>
          <p:cNvSpPr>
            <a:spLocks noGrp="1"/>
          </p:cNvSpPr>
          <p:nvPr>
            <p:ph type="title"/>
          </p:nvPr>
        </p:nvSpPr>
        <p:spPr>
          <a:xfrm>
            <a:off x="387108" y="134617"/>
            <a:ext cx="10544537" cy="622212"/>
          </a:xfrm>
        </p:spPr>
        <p:txBody>
          <a:bodyPr/>
          <a:lstStyle/>
          <a:p>
            <a:r>
              <a:rPr lang="en-US" sz="2800" dirty="0">
                <a:solidFill>
                  <a:srgbClr val="0F5DBC"/>
                </a:solidFill>
              </a:rPr>
              <a:t>Business and Employee Resources Groups</a:t>
            </a:r>
          </a:p>
        </p:txBody>
      </p:sp>
      <p:sp>
        <p:nvSpPr>
          <p:cNvPr id="3" name="Content Placeholder 2">
            <a:extLst>
              <a:ext uri="{FF2B5EF4-FFF2-40B4-BE49-F238E27FC236}">
                <a16:creationId xmlns:a16="http://schemas.microsoft.com/office/drawing/2014/main" id="{7C803B00-4850-4F6C-A338-DFE4D36DBE37}"/>
              </a:ext>
            </a:extLst>
          </p:cNvPr>
          <p:cNvSpPr>
            <a:spLocks noGrp="1"/>
          </p:cNvSpPr>
          <p:nvPr>
            <p:ph sz="half" idx="1"/>
          </p:nvPr>
        </p:nvSpPr>
        <p:spPr>
          <a:xfrm>
            <a:off x="660400" y="947001"/>
            <a:ext cx="5659377" cy="5776382"/>
          </a:xfrm>
        </p:spPr>
        <p:txBody>
          <a:bodyPr>
            <a:normAutofit/>
          </a:bodyPr>
          <a:lstStyle/>
          <a:p>
            <a:pPr marL="0" indent="0">
              <a:buNone/>
            </a:pPr>
            <a:r>
              <a:rPr lang="en-US" sz="1600" b="1" dirty="0">
                <a:solidFill>
                  <a:schemeClr val="tx1"/>
                </a:solidFill>
              </a:rPr>
              <a:t>2018 I4cP Research</a:t>
            </a:r>
          </a:p>
          <a:p>
            <a:pPr marL="0" indent="0">
              <a:buNone/>
            </a:pPr>
            <a:endParaRPr lang="en-US" sz="1600" b="1" dirty="0">
              <a:solidFill>
                <a:schemeClr val="tx1"/>
              </a:solidFill>
            </a:endParaRPr>
          </a:p>
          <a:p>
            <a:pPr marL="0" indent="0">
              <a:buNone/>
            </a:pPr>
            <a:r>
              <a:rPr lang="en-US" sz="1600" b="1" dirty="0">
                <a:solidFill>
                  <a:schemeClr val="tx1"/>
                </a:solidFill>
              </a:rPr>
              <a:t>Impact: BRGs/ERGs in high performing organizations</a:t>
            </a:r>
          </a:p>
          <a:p>
            <a:pPr lvl="1">
              <a:spcAft>
                <a:spcPts val="1200"/>
              </a:spcAft>
            </a:pPr>
            <a:r>
              <a:rPr lang="en-US" dirty="0">
                <a:solidFill>
                  <a:schemeClr val="tx1"/>
                </a:solidFill>
              </a:rPr>
              <a:t>3X likelier to be reviewed or assessed for their effectiveness as a leadership development platform</a:t>
            </a:r>
          </a:p>
          <a:p>
            <a:pPr lvl="1">
              <a:spcAft>
                <a:spcPts val="1200"/>
              </a:spcAft>
            </a:pPr>
            <a:r>
              <a:rPr lang="en-US" dirty="0">
                <a:solidFill>
                  <a:schemeClr val="tx1"/>
                </a:solidFill>
              </a:rPr>
              <a:t>5X likelier to provide specialized training for their leadership to enable them to strategically impact business results</a:t>
            </a:r>
          </a:p>
          <a:p>
            <a:pPr lvl="1">
              <a:spcAft>
                <a:spcPts val="1200"/>
              </a:spcAft>
            </a:pPr>
            <a:r>
              <a:rPr lang="en-US" dirty="0">
                <a:solidFill>
                  <a:schemeClr val="tx1"/>
                </a:solidFill>
              </a:rPr>
              <a:t>Development opportunity for executive sponsors</a:t>
            </a:r>
          </a:p>
          <a:p>
            <a:pPr lvl="1">
              <a:spcAft>
                <a:spcPts val="1200"/>
              </a:spcAft>
            </a:pPr>
            <a:r>
              <a:rPr lang="en-US" dirty="0">
                <a:solidFill>
                  <a:schemeClr val="tx1"/>
                </a:solidFill>
              </a:rPr>
              <a:t>Builds external reputation </a:t>
            </a:r>
          </a:p>
          <a:p>
            <a:pPr lvl="1">
              <a:spcAft>
                <a:spcPts val="1200"/>
              </a:spcAft>
            </a:pPr>
            <a:r>
              <a:rPr lang="en-US" dirty="0">
                <a:solidFill>
                  <a:schemeClr val="tx1"/>
                </a:solidFill>
              </a:rPr>
              <a:t>Inclusion on interesting and challenging projects</a:t>
            </a:r>
          </a:p>
          <a:p>
            <a:pPr lvl="1">
              <a:spcAft>
                <a:spcPts val="1200"/>
              </a:spcAft>
            </a:pPr>
            <a:r>
              <a:rPr lang="en-US" dirty="0">
                <a:solidFill>
                  <a:schemeClr val="tx1"/>
                </a:solidFill>
              </a:rPr>
              <a:t>Positive impact on succession decision</a:t>
            </a:r>
          </a:p>
          <a:p>
            <a:pPr marL="228804" lvl="1" indent="0">
              <a:buNone/>
            </a:pPr>
            <a:endParaRPr lang="en-US" sz="1400" dirty="0">
              <a:solidFill>
                <a:schemeClr val="tx1"/>
              </a:solidFill>
            </a:endParaRPr>
          </a:p>
          <a:p>
            <a:pPr>
              <a:buFont typeface="Arial" panose="020B0604020202020204" pitchFamily="34" charset="0"/>
              <a:buChar char="‾"/>
            </a:pPr>
            <a:endParaRPr lang="en-US" sz="2000" dirty="0">
              <a:solidFill>
                <a:schemeClr val="tx1"/>
              </a:solidFill>
            </a:endParaRPr>
          </a:p>
        </p:txBody>
      </p:sp>
      <p:graphicFrame>
        <p:nvGraphicFramePr>
          <p:cNvPr id="11" name="Diagram 10">
            <a:extLst>
              <a:ext uri="{FF2B5EF4-FFF2-40B4-BE49-F238E27FC236}">
                <a16:creationId xmlns:a16="http://schemas.microsoft.com/office/drawing/2014/main" id="{555B738F-8B25-459B-A831-3B569216059C}"/>
              </a:ext>
            </a:extLst>
          </p:cNvPr>
          <p:cNvGraphicFramePr/>
          <p:nvPr/>
        </p:nvGraphicFramePr>
        <p:xfrm>
          <a:off x="6319777" y="324789"/>
          <a:ext cx="7452832" cy="60037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a:extLst>
              <a:ext uri="{FF2B5EF4-FFF2-40B4-BE49-F238E27FC236}">
                <a16:creationId xmlns:a16="http://schemas.microsoft.com/office/drawing/2014/main" id="{824A2D73-73DE-4D16-8426-8CCFDDD3F266}"/>
              </a:ext>
            </a:extLst>
          </p:cNvPr>
          <p:cNvSpPr txBox="1"/>
          <p:nvPr/>
        </p:nvSpPr>
        <p:spPr>
          <a:xfrm>
            <a:off x="6994530" y="2964257"/>
            <a:ext cx="1303895" cy="929485"/>
          </a:xfrm>
          <a:prstGeom prst="rect">
            <a:avLst/>
          </a:prstGeom>
          <a:solidFill>
            <a:schemeClr val="accent1"/>
          </a:solidFill>
        </p:spPr>
        <p:txBody>
          <a:bodyPr vert="horz" wrap="square" lIns="91440" tIns="45720" rIns="91440" bIns="45720" rtlCol="0" anchor="t">
            <a:spAutoFit/>
          </a:bodyPr>
          <a:lstStyle/>
          <a:p>
            <a:pPr marR="0" algn="ctr" defTabSz="914400" rtl="0" eaLnBrk="1" fontAlgn="auto" latinLnBrk="0" hangingPunct="1">
              <a:lnSpc>
                <a:spcPct val="95000"/>
              </a:lnSpc>
              <a:spcBef>
                <a:spcPts val="400"/>
              </a:spcBef>
              <a:spcAft>
                <a:spcPts val="200"/>
              </a:spcAft>
              <a:buClr>
                <a:schemeClr val="accent1"/>
              </a:buClr>
              <a:buSzTx/>
              <a:tabLst/>
            </a:pPr>
            <a:r>
              <a:rPr kumimoji="0" lang="en-US" sz="1600" b="1" i="0" u="none" strike="noStrike" kern="1200" cap="none" spc="0" normalizeH="0" baseline="0" noProof="0" dirty="0">
                <a:ln>
                  <a:noFill/>
                </a:ln>
                <a:solidFill>
                  <a:schemeClr val="bg1"/>
                </a:solidFill>
                <a:effectLst/>
                <a:uLnTx/>
                <a:uFillTx/>
                <a:latin typeface="+mn-lt"/>
              </a:rPr>
              <a:t>BUSINESS </a:t>
            </a:r>
            <a:r>
              <a:rPr lang="en-US" sz="1600" b="1" dirty="0">
                <a:solidFill>
                  <a:schemeClr val="bg1"/>
                </a:solidFill>
              </a:rPr>
              <a:t>IMPACT</a:t>
            </a:r>
            <a:endParaRPr kumimoji="0" lang="en-US" sz="1600" b="1" i="0" u="none" strike="noStrike" kern="1200" cap="none" spc="0" normalizeH="0" baseline="0" noProof="0" dirty="0">
              <a:ln>
                <a:noFill/>
              </a:ln>
              <a:solidFill>
                <a:schemeClr val="bg1"/>
              </a:solidFill>
              <a:effectLst/>
              <a:uLnTx/>
              <a:uFillTx/>
              <a:latin typeface="+mn-lt"/>
            </a:endParaRPr>
          </a:p>
          <a:p>
            <a:pPr marR="0" algn="l" defTabSz="914400" rtl="0" eaLnBrk="1" fontAlgn="auto" latinLnBrk="0" hangingPunct="1">
              <a:lnSpc>
                <a:spcPct val="95000"/>
              </a:lnSpc>
              <a:spcBef>
                <a:spcPts val="400"/>
              </a:spcBef>
              <a:spcAft>
                <a:spcPts val="200"/>
              </a:spcAft>
              <a:buClr>
                <a:schemeClr val="accent1"/>
              </a:buClr>
              <a:buSzTx/>
              <a:tabLst/>
            </a:pPr>
            <a:endParaRPr kumimoji="0" lang="en-US" sz="2000" b="1" i="0" u="none" strike="noStrike" kern="1200" cap="none" spc="0" normalizeH="0" baseline="0" noProof="0" dirty="0">
              <a:ln>
                <a:noFill/>
              </a:ln>
              <a:solidFill>
                <a:schemeClr val="bg1"/>
              </a:solidFill>
              <a:effectLst/>
              <a:uLnTx/>
              <a:uFillTx/>
              <a:latin typeface="+mn-lt"/>
            </a:endParaRPr>
          </a:p>
        </p:txBody>
      </p:sp>
      <p:pic>
        <p:nvPicPr>
          <p:cNvPr id="6" name="Picture 5">
            <a:extLst>
              <a:ext uri="{FF2B5EF4-FFF2-40B4-BE49-F238E27FC236}">
                <a16:creationId xmlns:a16="http://schemas.microsoft.com/office/drawing/2014/main" id="{BA96FAE9-AF49-4C6F-A8D8-A44199B366DC}"/>
              </a:ext>
            </a:extLst>
          </p:cNvPr>
          <p:cNvPicPr>
            <a:picLocks noChangeAspect="1"/>
          </p:cNvPicPr>
          <p:nvPr/>
        </p:nvPicPr>
        <p:blipFill rotWithShape="1">
          <a:blip r:embed="rId8"/>
          <a:srcRect b="50000"/>
          <a:stretch/>
        </p:blipFill>
        <p:spPr>
          <a:xfrm>
            <a:off x="10655909" y="6457003"/>
            <a:ext cx="1072265" cy="266380"/>
          </a:xfrm>
          <a:prstGeom prst="rect">
            <a:avLst/>
          </a:prstGeom>
        </p:spPr>
      </p:pic>
    </p:spTree>
    <p:extLst>
      <p:ext uri="{BB962C8B-B14F-4D97-AF65-F5344CB8AC3E}">
        <p14:creationId xmlns:p14="http://schemas.microsoft.com/office/powerpoint/2010/main" val="1114291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95D4E1-53DE-49C5-9915-2E4BC3F99FF2}"/>
              </a:ext>
            </a:extLst>
          </p:cNvPr>
          <p:cNvPicPr>
            <a:picLocks noChangeAspect="1"/>
          </p:cNvPicPr>
          <p:nvPr/>
        </p:nvPicPr>
        <p:blipFill rotWithShape="1">
          <a:blip r:embed="rId2">
            <a:extLst>
              <a:ext uri="{28A0092B-C50C-407E-A947-70E740481C1C}">
                <a14:useLocalDpi xmlns:a14="http://schemas.microsoft.com/office/drawing/2010/main" val="0"/>
              </a:ext>
            </a:extLst>
          </a:blip>
          <a:srcRect l="18624" t="13175" b="15579"/>
          <a:stretch/>
        </p:blipFill>
        <p:spPr>
          <a:xfrm>
            <a:off x="0" y="1"/>
            <a:ext cx="12192000" cy="6858000"/>
          </a:xfrm>
          <a:prstGeom prst="rect">
            <a:avLst/>
          </a:prstGeom>
        </p:spPr>
      </p:pic>
      <p:sp>
        <p:nvSpPr>
          <p:cNvPr id="4" name="Rectangle 3">
            <a:extLst>
              <a:ext uri="{FF2B5EF4-FFF2-40B4-BE49-F238E27FC236}">
                <a16:creationId xmlns:a16="http://schemas.microsoft.com/office/drawing/2014/main" id="{BD3F513B-5BEB-4799-B494-51FC7B5CE42A}"/>
              </a:ext>
            </a:extLst>
          </p:cNvPr>
          <p:cNvSpPr/>
          <p:nvPr/>
        </p:nvSpPr>
        <p:spPr>
          <a:xfrm>
            <a:off x="0" y="3943351"/>
            <a:ext cx="12192000" cy="2914648"/>
          </a:xfrm>
          <a:prstGeom prst="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E8418346-90D9-4A1B-B713-57C5D10B3EB4}"/>
              </a:ext>
            </a:extLst>
          </p:cNvPr>
          <p:cNvSpPr>
            <a:spLocks noGrp="1"/>
          </p:cNvSpPr>
          <p:nvPr>
            <p:ph type="title"/>
          </p:nvPr>
        </p:nvSpPr>
        <p:spPr>
          <a:xfrm>
            <a:off x="614783" y="2530424"/>
            <a:ext cx="10261600" cy="2601911"/>
          </a:xfrm>
        </p:spPr>
        <p:txBody>
          <a:bodyPr>
            <a:normAutofit/>
          </a:bodyPr>
          <a:lstStyle/>
          <a:p>
            <a:r>
              <a:rPr lang="en-US" dirty="0">
                <a:solidFill>
                  <a:schemeClr val="bg1"/>
                </a:solidFill>
              </a:rPr>
              <a:t>Workforce Management</a:t>
            </a:r>
          </a:p>
        </p:txBody>
      </p:sp>
      <p:sp>
        <p:nvSpPr>
          <p:cNvPr id="6" name="Text Placeholder 5">
            <a:extLst>
              <a:ext uri="{FF2B5EF4-FFF2-40B4-BE49-F238E27FC236}">
                <a16:creationId xmlns:a16="http://schemas.microsoft.com/office/drawing/2014/main" id="{D64B090F-71C3-4BB5-B738-E97CE41A60C4}"/>
              </a:ext>
            </a:extLst>
          </p:cNvPr>
          <p:cNvSpPr>
            <a:spLocks noGrp="1"/>
          </p:cNvSpPr>
          <p:nvPr>
            <p:ph type="body" idx="1"/>
          </p:nvPr>
        </p:nvSpPr>
        <p:spPr>
          <a:xfrm>
            <a:off x="614783" y="5273066"/>
            <a:ext cx="10261600" cy="1500187"/>
          </a:xfrm>
        </p:spPr>
        <p:txBody>
          <a:bodyPr>
            <a:noAutofit/>
          </a:bodyPr>
          <a:lstStyle/>
          <a:p>
            <a:r>
              <a:rPr lang="en-US" b="1" dirty="0">
                <a:solidFill>
                  <a:schemeClr val="bg1"/>
                </a:solidFill>
                <a:latin typeface="Helvetica" pitchFamily="50" charset="0"/>
              </a:rPr>
              <a:t>DIVERSITY CHALLENGE</a:t>
            </a:r>
          </a:p>
          <a:p>
            <a:r>
              <a:rPr lang="en-IN" sz="2000" dirty="0">
                <a:solidFill>
                  <a:schemeClr val="bg1"/>
                </a:solidFill>
                <a:latin typeface="Helvetica" pitchFamily="50" charset="0"/>
              </a:rPr>
              <a:t>How might we model, inspire, and reward the right behaviours that promote inclusion?</a:t>
            </a:r>
          </a:p>
          <a:p>
            <a:r>
              <a:rPr lang="en-IN" sz="2000" dirty="0">
                <a:solidFill>
                  <a:schemeClr val="bg1"/>
                </a:solidFill>
                <a:latin typeface="Helvetica" pitchFamily="50" charset="0"/>
              </a:rPr>
              <a:t>How might we create succession plans to build a diverse pipeline?</a:t>
            </a:r>
          </a:p>
          <a:p>
            <a:endParaRPr lang="en-US" dirty="0">
              <a:solidFill>
                <a:schemeClr val="bg1"/>
              </a:solidFill>
              <a:latin typeface="Helvetica" pitchFamily="50" charset="0"/>
            </a:endParaRPr>
          </a:p>
        </p:txBody>
      </p:sp>
    </p:spTree>
    <p:extLst>
      <p:ext uri="{BB962C8B-B14F-4D97-AF65-F5344CB8AC3E}">
        <p14:creationId xmlns:p14="http://schemas.microsoft.com/office/powerpoint/2010/main" val="3936820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315AC138-F167-4B13-8747-492DDB5B009E}"/>
              </a:ext>
            </a:extLst>
          </p:cNvPr>
          <p:cNvSpPr/>
          <p:nvPr/>
        </p:nvSpPr>
        <p:spPr>
          <a:xfrm>
            <a:off x="-15534" y="0"/>
            <a:ext cx="12191999" cy="685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2" name="Group 1">
            <a:extLst>
              <a:ext uri="{FF2B5EF4-FFF2-40B4-BE49-F238E27FC236}">
                <a16:creationId xmlns:a16="http://schemas.microsoft.com/office/drawing/2014/main" id="{E55568F8-CCA3-4726-BEE7-378F62A6A321}"/>
              </a:ext>
            </a:extLst>
          </p:cNvPr>
          <p:cNvGrpSpPr/>
          <p:nvPr/>
        </p:nvGrpSpPr>
        <p:grpSpPr>
          <a:xfrm>
            <a:off x="5133819" y="1829611"/>
            <a:ext cx="6514166" cy="4261802"/>
            <a:chOff x="2498573" y="2030502"/>
            <a:chExt cx="6514166" cy="4261802"/>
          </a:xfrm>
        </p:grpSpPr>
        <p:sp>
          <p:nvSpPr>
            <p:cNvPr id="29" name="Rectangle 28">
              <a:extLst>
                <a:ext uri="{FF2B5EF4-FFF2-40B4-BE49-F238E27FC236}">
                  <a16:creationId xmlns:a16="http://schemas.microsoft.com/office/drawing/2014/main" id="{54129BF4-4D6B-4455-B064-FBECF454313B}"/>
                </a:ext>
              </a:extLst>
            </p:cNvPr>
            <p:cNvSpPr/>
            <p:nvPr/>
          </p:nvSpPr>
          <p:spPr>
            <a:xfrm>
              <a:off x="2498573" y="2030502"/>
              <a:ext cx="3154680" cy="2057400"/>
            </a:xfrm>
            <a:prstGeom prst="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Rectangle 29">
              <a:extLst>
                <a:ext uri="{FF2B5EF4-FFF2-40B4-BE49-F238E27FC236}">
                  <a16:creationId xmlns:a16="http://schemas.microsoft.com/office/drawing/2014/main" id="{A92EDFF9-F9F3-4282-B021-B6376389DFF1}"/>
                </a:ext>
              </a:extLst>
            </p:cNvPr>
            <p:cNvSpPr/>
            <p:nvPr/>
          </p:nvSpPr>
          <p:spPr>
            <a:xfrm>
              <a:off x="2498573" y="4220549"/>
              <a:ext cx="3154680" cy="2057400"/>
            </a:xfrm>
            <a:prstGeom prst="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1" name="Rectangle 30">
              <a:extLst>
                <a:ext uri="{FF2B5EF4-FFF2-40B4-BE49-F238E27FC236}">
                  <a16:creationId xmlns:a16="http://schemas.microsoft.com/office/drawing/2014/main" id="{4EE5CC91-D75C-4FB4-AF78-E60B6BE08C98}"/>
                </a:ext>
              </a:extLst>
            </p:cNvPr>
            <p:cNvSpPr/>
            <p:nvPr/>
          </p:nvSpPr>
          <p:spPr>
            <a:xfrm>
              <a:off x="5858059" y="4234904"/>
              <a:ext cx="3154680" cy="2057400"/>
            </a:xfrm>
            <a:prstGeom prst="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2" name="Rectangle 31">
              <a:extLst>
                <a:ext uri="{FF2B5EF4-FFF2-40B4-BE49-F238E27FC236}">
                  <a16:creationId xmlns:a16="http://schemas.microsoft.com/office/drawing/2014/main" id="{8A37045D-B7C6-4B8D-AA31-65D503BB1239}"/>
                </a:ext>
              </a:extLst>
            </p:cNvPr>
            <p:cNvSpPr/>
            <p:nvPr/>
          </p:nvSpPr>
          <p:spPr>
            <a:xfrm>
              <a:off x="5858059" y="2030502"/>
              <a:ext cx="3154680" cy="2080192"/>
            </a:xfrm>
            <a:prstGeom prst="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3" name="Oval 32">
              <a:extLst>
                <a:ext uri="{FF2B5EF4-FFF2-40B4-BE49-F238E27FC236}">
                  <a16:creationId xmlns:a16="http://schemas.microsoft.com/office/drawing/2014/main" id="{31298E03-4567-48E1-B540-DFFE6B855301}"/>
                </a:ext>
              </a:extLst>
            </p:cNvPr>
            <p:cNvSpPr/>
            <p:nvPr/>
          </p:nvSpPr>
          <p:spPr>
            <a:xfrm>
              <a:off x="4969053" y="3604150"/>
              <a:ext cx="1555906" cy="1079253"/>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95000"/>
                      <a:lumOff val="5000"/>
                    </a:schemeClr>
                  </a:solidFill>
                </a:rPr>
                <a:t>MANAGE</a:t>
              </a:r>
              <a:endParaRPr lang="en-IN" dirty="0">
                <a:solidFill>
                  <a:schemeClr val="tx1">
                    <a:lumMod val="95000"/>
                    <a:lumOff val="5000"/>
                  </a:schemeClr>
                </a:solidFill>
              </a:endParaRPr>
            </a:p>
          </p:txBody>
        </p:sp>
        <p:sp>
          <p:nvSpPr>
            <p:cNvPr id="9" name="TextBox 8">
              <a:extLst>
                <a:ext uri="{FF2B5EF4-FFF2-40B4-BE49-F238E27FC236}">
                  <a16:creationId xmlns:a16="http://schemas.microsoft.com/office/drawing/2014/main" id="{0690D033-CEDB-4FD0-85BA-B54F6ECE4DEF}"/>
                </a:ext>
              </a:extLst>
            </p:cNvPr>
            <p:cNvSpPr txBox="1"/>
            <p:nvPr/>
          </p:nvSpPr>
          <p:spPr>
            <a:xfrm>
              <a:off x="2699815" y="2254847"/>
              <a:ext cx="3814497"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Performance Management</a:t>
              </a:r>
              <a:endParaRPr lang="en-IN" sz="1600" b="1"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08758AF3-5438-4E95-8F14-144879CB15F1}"/>
                </a:ext>
              </a:extLst>
            </p:cNvPr>
            <p:cNvSpPr txBox="1"/>
            <p:nvPr/>
          </p:nvSpPr>
          <p:spPr>
            <a:xfrm>
              <a:off x="5987891" y="2316275"/>
              <a:ext cx="2730663"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Compensation &amp; Benefits</a:t>
              </a:r>
              <a:endParaRPr lang="en-IN" sz="1600" b="1"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8F875183-6A97-4F89-B0CD-A38E18A931FF}"/>
                </a:ext>
              </a:extLst>
            </p:cNvPr>
            <p:cNvSpPr txBox="1"/>
            <p:nvPr/>
          </p:nvSpPr>
          <p:spPr>
            <a:xfrm>
              <a:off x="2699815" y="4467749"/>
              <a:ext cx="3030877"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Succession Planning</a:t>
              </a:r>
              <a:endParaRPr lang="en-IN" sz="1600" b="1"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BDEE18A-C795-4EA4-B6D7-9D1215D47F1A}"/>
                </a:ext>
              </a:extLst>
            </p:cNvPr>
            <p:cNvSpPr txBox="1"/>
            <p:nvPr/>
          </p:nvSpPr>
          <p:spPr>
            <a:xfrm>
              <a:off x="6231755" y="4467749"/>
              <a:ext cx="2731069"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Workforce planning</a:t>
              </a:r>
              <a:endParaRPr lang="en-IN" sz="1600" b="1" dirty="0">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E761B51E-1D53-44FA-A6D1-54B58340E6F1}"/>
                </a:ext>
              </a:extLst>
            </p:cNvPr>
            <p:cNvSpPr txBox="1"/>
            <p:nvPr/>
          </p:nvSpPr>
          <p:spPr>
            <a:xfrm>
              <a:off x="2749494" y="2656194"/>
              <a:ext cx="3095374" cy="738664"/>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Men and women use the rating scale differently in self evaluations</a:t>
              </a:r>
              <a:endParaRPr lang="en-IN" sz="1400" dirty="0">
                <a:solidFill>
                  <a:schemeClr val="bg1"/>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C2E1FF8E-BEAC-4F09-A8A8-5F9601B128E8}"/>
                </a:ext>
              </a:extLst>
            </p:cNvPr>
            <p:cNvSpPr txBox="1"/>
            <p:nvPr/>
          </p:nvSpPr>
          <p:spPr>
            <a:xfrm>
              <a:off x="6404005" y="4924719"/>
              <a:ext cx="2314549" cy="738664"/>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Integrated development and talent planning</a:t>
              </a:r>
              <a:endParaRPr lang="en-IN" sz="1400" dirty="0">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06A7E488-67C6-47C1-8D8A-408B2B635375}"/>
                </a:ext>
              </a:extLst>
            </p:cNvPr>
            <p:cNvSpPr txBox="1"/>
            <p:nvPr/>
          </p:nvSpPr>
          <p:spPr>
            <a:xfrm>
              <a:off x="2699815" y="4926188"/>
              <a:ext cx="3125856" cy="600164"/>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Talent reviews</a:t>
              </a:r>
            </a:p>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Sponsorship</a:t>
              </a:r>
              <a:endParaRPr lang="en-IN" sz="1400" dirty="0">
                <a:solidFill>
                  <a:schemeClr val="bg1"/>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926BAD55-83B2-4EFC-A482-8681C219C77D}"/>
                </a:ext>
              </a:extLst>
            </p:cNvPr>
            <p:cNvSpPr txBox="1"/>
            <p:nvPr/>
          </p:nvSpPr>
          <p:spPr>
            <a:xfrm>
              <a:off x="6454090" y="2656194"/>
              <a:ext cx="2371144" cy="1184940"/>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Pay policies</a:t>
              </a:r>
            </a:p>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Egg freezing</a:t>
              </a:r>
            </a:p>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Self-care programs</a:t>
              </a:r>
            </a:p>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After-school programs</a:t>
              </a:r>
              <a:endParaRPr lang="en-IN" sz="1400" dirty="0">
                <a:solidFill>
                  <a:schemeClr val="bg1"/>
                </a:solidFill>
                <a:latin typeface="Arial" panose="020B0604020202020204" pitchFamily="34" charset="0"/>
                <a:cs typeface="Arial" panose="020B0604020202020204" pitchFamily="34" charset="0"/>
              </a:endParaRPr>
            </a:p>
          </p:txBody>
        </p:sp>
      </p:grpSp>
      <p:sp>
        <p:nvSpPr>
          <p:cNvPr id="4" name="Title 3">
            <a:extLst>
              <a:ext uri="{FF2B5EF4-FFF2-40B4-BE49-F238E27FC236}">
                <a16:creationId xmlns:a16="http://schemas.microsoft.com/office/drawing/2014/main" id="{2753EE17-2C5D-440E-B615-1E08A6ACEA9A}"/>
              </a:ext>
            </a:extLst>
          </p:cNvPr>
          <p:cNvSpPr>
            <a:spLocks noGrp="1"/>
          </p:cNvSpPr>
          <p:nvPr>
            <p:ph type="title"/>
          </p:nvPr>
        </p:nvSpPr>
        <p:spPr>
          <a:xfrm>
            <a:off x="5133818" y="365125"/>
            <a:ext cx="6219981" cy="1325563"/>
          </a:xfrm>
        </p:spPr>
        <p:txBody>
          <a:bodyPr/>
          <a:lstStyle/>
          <a:p>
            <a:r>
              <a:rPr lang="en-US" dirty="0">
                <a:solidFill>
                  <a:srgbClr val="0F5DBC"/>
                </a:solidFill>
              </a:rPr>
              <a:t>Inclusive Employee Management Practices</a:t>
            </a:r>
          </a:p>
        </p:txBody>
      </p:sp>
      <p:pic>
        <p:nvPicPr>
          <p:cNvPr id="5" name="Picture 4" descr="A person using a computer&#10;&#10;Description automatically generated">
            <a:extLst>
              <a:ext uri="{FF2B5EF4-FFF2-40B4-BE49-F238E27FC236}">
                <a16:creationId xmlns:a16="http://schemas.microsoft.com/office/drawing/2014/main" id="{7205CEDA-DFEB-4D0F-B917-611E60A751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8894" y="0"/>
            <a:ext cx="10281980" cy="6858000"/>
          </a:xfrm>
          <a:prstGeom prst="rect">
            <a:avLst/>
          </a:prstGeom>
        </p:spPr>
      </p:pic>
    </p:spTree>
    <p:extLst>
      <p:ext uri="{BB962C8B-B14F-4D97-AF65-F5344CB8AC3E}">
        <p14:creationId xmlns:p14="http://schemas.microsoft.com/office/powerpoint/2010/main" val="2794001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43CE473-4BCC-44F3-B75D-6EFECF58DCAE}"/>
              </a:ext>
            </a:extLst>
          </p:cNvPr>
          <p:cNvSpPr/>
          <p:nvPr/>
        </p:nvSpPr>
        <p:spPr>
          <a:xfrm>
            <a:off x="-19050" y="3883511"/>
            <a:ext cx="12230100" cy="2976378"/>
          </a:xfrm>
          <a:prstGeom prst="rect">
            <a:avLst/>
          </a:prstGeom>
          <a:solidFill>
            <a:srgbClr val="03A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E8418346-90D9-4A1B-B713-57C5D10B3EB4}"/>
              </a:ext>
            </a:extLst>
          </p:cNvPr>
          <p:cNvSpPr>
            <a:spLocks noGrp="1"/>
          </p:cNvSpPr>
          <p:nvPr>
            <p:ph type="title"/>
          </p:nvPr>
        </p:nvSpPr>
        <p:spPr>
          <a:xfrm>
            <a:off x="614680" y="3947810"/>
            <a:ext cx="10204450" cy="1197579"/>
          </a:xfrm>
        </p:spPr>
        <p:txBody>
          <a:bodyPr>
            <a:normAutofit/>
          </a:bodyPr>
          <a:lstStyle/>
          <a:p>
            <a:r>
              <a:rPr lang="en-US" dirty="0">
                <a:solidFill>
                  <a:schemeClr val="bg1"/>
                </a:solidFill>
              </a:rPr>
              <a:t>Organizational Effectiveness</a:t>
            </a:r>
          </a:p>
        </p:txBody>
      </p:sp>
      <p:sp>
        <p:nvSpPr>
          <p:cNvPr id="6" name="Text Placeholder 5">
            <a:extLst>
              <a:ext uri="{FF2B5EF4-FFF2-40B4-BE49-F238E27FC236}">
                <a16:creationId xmlns:a16="http://schemas.microsoft.com/office/drawing/2014/main" id="{D64B090F-71C3-4BB5-B738-E97CE41A60C4}"/>
              </a:ext>
            </a:extLst>
          </p:cNvPr>
          <p:cNvSpPr>
            <a:spLocks noGrp="1"/>
          </p:cNvSpPr>
          <p:nvPr>
            <p:ph type="body" idx="1"/>
          </p:nvPr>
        </p:nvSpPr>
        <p:spPr>
          <a:xfrm>
            <a:off x="614680" y="5271921"/>
            <a:ext cx="8058150" cy="1500187"/>
          </a:xfrm>
        </p:spPr>
        <p:txBody>
          <a:bodyPr>
            <a:normAutofit/>
          </a:bodyPr>
          <a:lstStyle/>
          <a:p>
            <a:r>
              <a:rPr lang="en-US" dirty="0">
                <a:solidFill>
                  <a:schemeClr val="bg1"/>
                </a:solidFill>
                <a:latin typeface="Helvetica" pitchFamily="50" charset="0"/>
              </a:rPr>
              <a:t>DIVERSITY CHALLENGE</a:t>
            </a:r>
          </a:p>
          <a:p>
            <a:r>
              <a:rPr lang="en-IN" sz="2000" dirty="0">
                <a:solidFill>
                  <a:schemeClr val="bg1"/>
                </a:solidFill>
                <a:latin typeface="Helvetica" pitchFamily="50" charset="0"/>
              </a:rPr>
              <a:t>How might we create the right organizational environment where diverse talent can thrive?</a:t>
            </a:r>
          </a:p>
          <a:p>
            <a:endParaRPr lang="en-US" dirty="0">
              <a:solidFill>
                <a:schemeClr val="bg1"/>
              </a:solidFill>
              <a:latin typeface="Helvetica" pitchFamily="50" charset="0"/>
            </a:endParaRPr>
          </a:p>
        </p:txBody>
      </p:sp>
    </p:spTree>
    <p:extLst>
      <p:ext uri="{BB962C8B-B14F-4D97-AF65-F5344CB8AC3E}">
        <p14:creationId xmlns:p14="http://schemas.microsoft.com/office/powerpoint/2010/main" val="4092971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A0450A-D42B-4B10-B9E5-67D547BEDA22}"/>
              </a:ext>
            </a:extLst>
          </p:cNvPr>
          <p:cNvGrpSpPr/>
          <p:nvPr/>
        </p:nvGrpSpPr>
        <p:grpSpPr>
          <a:xfrm>
            <a:off x="4770552" y="1836859"/>
            <a:ext cx="6470360" cy="4261799"/>
            <a:chOff x="2531787" y="2037750"/>
            <a:chExt cx="6470360" cy="4261799"/>
          </a:xfrm>
        </p:grpSpPr>
        <p:sp>
          <p:nvSpPr>
            <p:cNvPr id="30" name="Rectangle 29">
              <a:extLst>
                <a:ext uri="{FF2B5EF4-FFF2-40B4-BE49-F238E27FC236}">
                  <a16:creationId xmlns:a16="http://schemas.microsoft.com/office/drawing/2014/main" id="{606D142E-F5E0-4C31-8ECC-5165BEB0339B}"/>
                </a:ext>
              </a:extLst>
            </p:cNvPr>
            <p:cNvSpPr/>
            <p:nvPr/>
          </p:nvSpPr>
          <p:spPr>
            <a:xfrm>
              <a:off x="2531787" y="2037750"/>
              <a:ext cx="3154680" cy="2057400"/>
            </a:xfrm>
            <a:prstGeom prst="rect">
              <a:avLst/>
            </a:prstGeom>
            <a:solidFill>
              <a:srgbClr val="03A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1" name="Rectangle 30">
              <a:extLst>
                <a:ext uri="{FF2B5EF4-FFF2-40B4-BE49-F238E27FC236}">
                  <a16:creationId xmlns:a16="http://schemas.microsoft.com/office/drawing/2014/main" id="{0E4741CE-27E1-4185-BA2C-63A93AAF6560}"/>
                </a:ext>
              </a:extLst>
            </p:cNvPr>
            <p:cNvSpPr/>
            <p:nvPr/>
          </p:nvSpPr>
          <p:spPr>
            <a:xfrm>
              <a:off x="2531787" y="4242149"/>
              <a:ext cx="3154680" cy="2057400"/>
            </a:xfrm>
            <a:prstGeom prst="rect">
              <a:avLst/>
            </a:prstGeom>
            <a:solidFill>
              <a:srgbClr val="03A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2" name="Rectangle 31">
              <a:extLst>
                <a:ext uri="{FF2B5EF4-FFF2-40B4-BE49-F238E27FC236}">
                  <a16:creationId xmlns:a16="http://schemas.microsoft.com/office/drawing/2014/main" id="{BD55C589-09B1-4F33-BB6C-525FA66B5F6E}"/>
                </a:ext>
              </a:extLst>
            </p:cNvPr>
            <p:cNvSpPr/>
            <p:nvPr/>
          </p:nvSpPr>
          <p:spPr>
            <a:xfrm>
              <a:off x="5847466" y="4242149"/>
              <a:ext cx="3154680" cy="2057400"/>
            </a:xfrm>
            <a:prstGeom prst="rect">
              <a:avLst/>
            </a:prstGeom>
            <a:solidFill>
              <a:srgbClr val="03A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3" name="Rectangle 32">
              <a:extLst>
                <a:ext uri="{FF2B5EF4-FFF2-40B4-BE49-F238E27FC236}">
                  <a16:creationId xmlns:a16="http://schemas.microsoft.com/office/drawing/2014/main" id="{3C35143F-DDEC-4EBB-9B07-EA190601D361}"/>
                </a:ext>
              </a:extLst>
            </p:cNvPr>
            <p:cNvSpPr/>
            <p:nvPr/>
          </p:nvSpPr>
          <p:spPr>
            <a:xfrm>
              <a:off x="5847467" y="2041302"/>
              <a:ext cx="3154680" cy="2057400"/>
            </a:xfrm>
            <a:prstGeom prst="rect">
              <a:avLst/>
            </a:prstGeom>
            <a:solidFill>
              <a:srgbClr val="03A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4" name="Oval 33">
              <a:extLst>
                <a:ext uri="{FF2B5EF4-FFF2-40B4-BE49-F238E27FC236}">
                  <a16:creationId xmlns:a16="http://schemas.microsoft.com/office/drawing/2014/main" id="{CF987456-CE0A-419F-B212-BC2880E8BBDC}"/>
                </a:ext>
              </a:extLst>
            </p:cNvPr>
            <p:cNvSpPr/>
            <p:nvPr/>
          </p:nvSpPr>
          <p:spPr>
            <a:xfrm>
              <a:off x="4991542" y="3555523"/>
              <a:ext cx="1555906" cy="1079253"/>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95000"/>
                      <a:lumOff val="5000"/>
                    </a:schemeClr>
                  </a:solidFill>
                </a:rPr>
                <a:t>SUPPORT</a:t>
              </a:r>
              <a:endParaRPr lang="en-IN" dirty="0">
                <a:solidFill>
                  <a:schemeClr val="tx1">
                    <a:lumMod val="95000"/>
                    <a:lumOff val="5000"/>
                  </a:schemeClr>
                </a:solidFill>
              </a:endParaRPr>
            </a:p>
          </p:txBody>
        </p:sp>
        <p:sp>
          <p:nvSpPr>
            <p:cNvPr id="10" name="TextBox 9">
              <a:extLst>
                <a:ext uri="{FF2B5EF4-FFF2-40B4-BE49-F238E27FC236}">
                  <a16:creationId xmlns:a16="http://schemas.microsoft.com/office/drawing/2014/main" id="{477EB430-A93C-4E57-9E21-0D2C79DBA1EF}"/>
                </a:ext>
              </a:extLst>
            </p:cNvPr>
            <p:cNvSpPr txBox="1"/>
            <p:nvPr/>
          </p:nvSpPr>
          <p:spPr>
            <a:xfrm>
              <a:off x="2737975" y="2262095"/>
              <a:ext cx="2687617"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Culture &amp; Change</a:t>
              </a:r>
              <a:endParaRPr lang="en-IN" sz="1600" b="1"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DBE4CAA6-9D67-48D1-A80F-BDB67A9DFFC6}"/>
                </a:ext>
              </a:extLst>
            </p:cNvPr>
            <p:cNvSpPr txBox="1"/>
            <p:nvPr/>
          </p:nvSpPr>
          <p:spPr>
            <a:xfrm>
              <a:off x="6233561" y="2257622"/>
              <a:ext cx="2315819"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Engagement  </a:t>
              </a:r>
              <a:endParaRPr lang="en-IN" sz="1600" b="1"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4F3926B-2873-470A-B5E5-38A4CE03B9B8}"/>
                </a:ext>
              </a:extLst>
            </p:cNvPr>
            <p:cNvSpPr txBox="1"/>
            <p:nvPr/>
          </p:nvSpPr>
          <p:spPr>
            <a:xfrm>
              <a:off x="2737975" y="4527102"/>
              <a:ext cx="3030877"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Work Design</a:t>
              </a:r>
              <a:endParaRPr lang="en-IN" sz="1600" b="1" dirty="0">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1CCF982D-16B6-4145-881F-CA93363902C5}"/>
                </a:ext>
              </a:extLst>
            </p:cNvPr>
            <p:cNvSpPr txBox="1"/>
            <p:nvPr/>
          </p:nvSpPr>
          <p:spPr>
            <a:xfrm>
              <a:off x="6192463" y="4565698"/>
              <a:ext cx="2731069" cy="338554"/>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Team Effectiveness</a:t>
              </a:r>
              <a:endParaRPr lang="en-IN" sz="1600" b="1" dirty="0">
                <a:solidFill>
                  <a:schemeClr val="bg1"/>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C66606C9-F306-47D8-BE14-EB00A0EFFF99}"/>
                </a:ext>
              </a:extLst>
            </p:cNvPr>
            <p:cNvSpPr txBox="1"/>
            <p:nvPr/>
          </p:nvSpPr>
          <p:spPr>
            <a:xfrm>
              <a:off x="2737975" y="2705885"/>
              <a:ext cx="2661409" cy="523220"/>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Culture fostering cooperation vs. competition</a:t>
              </a:r>
              <a:endParaRPr lang="en-IN" sz="1400" dirty="0">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F559511A-6A0B-443B-B850-8EDDA6A0CB82}"/>
                </a:ext>
              </a:extLst>
            </p:cNvPr>
            <p:cNvSpPr txBox="1"/>
            <p:nvPr/>
          </p:nvSpPr>
          <p:spPr>
            <a:xfrm>
              <a:off x="6233561" y="4929901"/>
              <a:ext cx="2315819" cy="523220"/>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Demographic vs. cognitive diversity</a:t>
              </a:r>
              <a:endParaRPr lang="en-IN" sz="1400"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B8EA05AA-382D-4999-BFDE-CD11341D57FF}"/>
                </a:ext>
              </a:extLst>
            </p:cNvPr>
            <p:cNvSpPr txBox="1"/>
            <p:nvPr/>
          </p:nvSpPr>
          <p:spPr>
            <a:xfrm>
              <a:off x="2737975" y="4937149"/>
              <a:ext cx="2687617" cy="600164"/>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Work-life programs</a:t>
              </a:r>
            </a:p>
            <a:p>
              <a:pPr marL="285750" indent="-285750">
                <a:spcAft>
                  <a:spcPts val="600"/>
                </a:spcAft>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Flexible work schedules</a:t>
              </a:r>
              <a:endParaRPr lang="en-IN" sz="1400" dirty="0">
                <a:solidFill>
                  <a:schemeClr val="bg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BC86AA01-6B40-4C55-92BC-F98DE51872A3}"/>
                </a:ext>
              </a:extLst>
            </p:cNvPr>
            <p:cNvSpPr txBox="1"/>
            <p:nvPr/>
          </p:nvSpPr>
          <p:spPr>
            <a:xfrm>
              <a:off x="6193061" y="2698637"/>
              <a:ext cx="2427732"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Engaging allies including men, in diversity programs</a:t>
              </a:r>
              <a:endParaRPr lang="en-IN" sz="1400" dirty="0">
                <a:solidFill>
                  <a:schemeClr val="bg1"/>
                </a:solidFill>
                <a:latin typeface="Arial" panose="020B0604020202020204" pitchFamily="34" charset="0"/>
                <a:cs typeface="Arial" panose="020B0604020202020204" pitchFamily="34" charset="0"/>
              </a:endParaRPr>
            </a:p>
          </p:txBody>
        </p:sp>
      </p:grpSp>
      <p:sp>
        <p:nvSpPr>
          <p:cNvPr id="4" name="Title 3">
            <a:extLst>
              <a:ext uri="{FF2B5EF4-FFF2-40B4-BE49-F238E27FC236}">
                <a16:creationId xmlns:a16="http://schemas.microsoft.com/office/drawing/2014/main" id="{2753EE17-2C5D-440E-B615-1E08A6ACEA9A}"/>
              </a:ext>
            </a:extLst>
          </p:cNvPr>
          <p:cNvSpPr>
            <a:spLocks noGrp="1"/>
          </p:cNvSpPr>
          <p:nvPr>
            <p:ph type="title"/>
          </p:nvPr>
        </p:nvSpPr>
        <p:spPr>
          <a:xfrm>
            <a:off x="4657664" y="365125"/>
            <a:ext cx="6696136" cy="1325563"/>
          </a:xfrm>
        </p:spPr>
        <p:txBody>
          <a:bodyPr/>
          <a:lstStyle/>
          <a:p>
            <a:r>
              <a:rPr lang="en-US" dirty="0">
                <a:solidFill>
                  <a:srgbClr val="0F5DBC"/>
                </a:solidFill>
              </a:rPr>
              <a:t>Inclusive Employee Management Practices</a:t>
            </a:r>
          </a:p>
        </p:txBody>
      </p:sp>
      <p:pic>
        <p:nvPicPr>
          <p:cNvPr id="8" name="Picture 7" descr="A person sitting on a table&#10;&#10;Description automatically generated">
            <a:extLst>
              <a:ext uri="{FF2B5EF4-FFF2-40B4-BE49-F238E27FC236}">
                <a16:creationId xmlns:a16="http://schemas.microsoft.com/office/drawing/2014/main" id="{8273D255-7021-4B8B-8179-E110FAE41618}"/>
              </a:ext>
            </a:extLst>
          </p:cNvPr>
          <p:cNvPicPr>
            <a:picLocks noChangeAspect="1"/>
          </p:cNvPicPr>
          <p:nvPr/>
        </p:nvPicPr>
        <p:blipFill rotWithShape="1">
          <a:blip r:embed="rId4">
            <a:extLst>
              <a:ext uri="{28A0092B-C50C-407E-A947-70E740481C1C}">
                <a14:useLocalDpi xmlns:a14="http://schemas.microsoft.com/office/drawing/2010/main" val="0"/>
              </a:ext>
            </a:extLst>
          </a:blip>
          <a:srcRect l="49831" r="8574"/>
          <a:stretch/>
        </p:blipFill>
        <p:spPr>
          <a:xfrm>
            <a:off x="-1" y="0"/>
            <a:ext cx="4287323" cy="6875662"/>
          </a:xfrm>
          <a:prstGeom prst="rect">
            <a:avLst/>
          </a:prstGeom>
        </p:spPr>
      </p:pic>
    </p:spTree>
    <p:extLst>
      <p:ext uri="{BB962C8B-B14F-4D97-AF65-F5344CB8AC3E}">
        <p14:creationId xmlns:p14="http://schemas.microsoft.com/office/powerpoint/2010/main" val="3720122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0F76E-3980-4E34-92E8-1A281C2EF340}"/>
              </a:ext>
            </a:extLst>
          </p:cNvPr>
          <p:cNvSpPr>
            <a:spLocks noGrp="1"/>
          </p:cNvSpPr>
          <p:nvPr>
            <p:ph type="title"/>
          </p:nvPr>
        </p:nvSpPr>
        <p:spPr/>
        <p:txBody>
          <a:bodyPr/>
          <a:lstStyle/>
          <a:p>
            <a:r>
              <a:rPr lang="en-US" dirty="0">
                <a:solidFill>
                  <a:srgbClr val="0F5CB9"/>
                </a:solidFill>
              </a:rPr>
              <a:t>Work-Life Programs</a:t>
            </a:r>
          </a:p>
        </p:txBody>
      </p:sp>
      <p:sp>
        <p:nvSpPr>
          <p:cNvPr id="3" name="Content Placeholder 2">
            <a:extLst>
              <a:ext uri="{FF2B5EF4-FFF2-40B4-BE49-F238E27FC236}">
                <a16:creationId xmlns:a16="http://schemas.microsoft.com/office/drawing/2014/main" id="{1ACD9E66-1B1A-4A8E-B171-CA93DE479BD4}"/>
              </a:ext>
            </a:extLst>
          </p:cNvPr>
          <p:cNvSpPr>
            <a:spLocks noGrp="1"/>
          </p:cNvSpPr>
          <p:nvPr>
            <p:ph idx="1"/>
          </p:nvPr>
        </p:nvSpPr>
        <p:spPr/>
        <p:txBody>
          <a:bodyPr/>
          <a:lstStyle/>
          <a:p>
            <a:r>
              <a:rPr lang="en-US" dirty="0">
                <a:solidFill>
                  <a:schemeClr val="tx1"/>
                </a:solidFill>
              </a:rPr>
              <a:t>Work–life practices had a positive effect on the proportion of women in management, but only after an </a:t>
            </a:r>
            <a:r>
              <a:rPr lang="en-US" b="1" dirty="0">
                <a:solidFill>
                  <a:schemeClr val="tx1"/>
                </a:solidFill>
              </a:rPr>
              <a:t>eight-year lag</a:t>
            </a:r>
            <a:r>
              <a:rPr lang="en-US" dirty="0">
                <a:solidFill>
                  <a:schemeClr val="tx1"/>
                </a:solidFill>
              </a:rPr>
              <a:t>. </a:t>
            </a:r>
          </a:p>
          <a:p>
            <a:r>
              <a:rPr lang="en-US" dirty="0">
                <a:solidFill>
                  <a:schemeClr val="tx1"/>
                </a:solidFill>
              </a:rPr>
              <a:t>Positive effect not observed only in organizations that were </a:t>
            </a:r>
            <a:r>
              <a:rPr lang="en-US" b="1" dirty="0">
                <a:solidFill>
                  <a:schemeClr val="tx1"/>
                </a:solidFill>
              </a:rPr>
              <a:t>highly male-dominated</a:t>
            </a:r>
            <a:r>
              <a:rPr lang="en-US" dirty="0">
                <a:solidFill>
                  <a:schemeClr val="tx1"/>
                </a:solidFill>
              </a:rPr>
              <a:t>. </a:t>
            </a:r>
          </a:p>
          <a:p>
            <a:r>
              <a:rPr lang="en-US" dirty="0">
                <a:solidFill>
                  <a:schemeClr val="tx1"/>
                </a:solidFill>
              </a:rPr>
              <a:t>Leave arrangements and access to services (e.g., childcare or eldercare) had the strongest associations with women in management.</a:t>
            </a:r>
          </a:p>
        </p:txBody>
      </p:sp>
      <p:sp>
        <p:nvSpPr>
          <p:cNvPr id="4" name="Rectangle 3">
            <a:extLst>
              <a:ext uri="{FF2B5EF4-FFF2-40B4-BE49-F238E27FC236}">
                <a16:creationId xmlns:a16="http://schemas.microsoft.com/office/drawing/2014/main" id="{EEC1FB65-D13B-4FE4-8B1A-BCAC483EA8DF}"/>
              </a:ext>
            </a:extLst>
          </p:cNvPr>
          <p:cNvSpPr/>
          <p:nvPr/>
        </p:nvSpPr>
        <p:spPr>
          <a:xfrm>
            <a:off x="1244600" y="5881013"/>
            <a:ext cx="9093200" cy="430887"/>
          </a:xfrm>
          <a:prstGeom prst="rect">
            <a:avLst/>
          </a:prstGeom>
        </p:spPr>
        <p:txBody>
          <a:bodyPr wrap="square">
            <a:spAutoFit/>
          </a:bodyPr>
          <a:lstStyle/>
          <a:p>
            <a:r>
              <a:rPr lang="en-US" sz="1100" dirty="0">
                <a:solidFill>
                  <a:schemeClr val="bg1">
                    <a:lumMod val="65000"/>
                  </a:schemeClr>
                </a:solidFill>
              </a:rPr>
              <a:t>Source: </a:t>
            </a:r>
            <a:r>
              <a:rPr lang="en-US" sz="1100" dirty="0" err="1">
                <a:solidFill>
                  <a:schemeClr val="bg1">
                    <a:lumMod val="65000"/>
                  </a:schemeClr>
                </a:solidFill>
              </a:rPr>
              <a:t>Kalysh</a:t>
            </a:r>
            <a:r>
              <a:rPr lang="en-US" sz="1100" dirty="0">
                <a:solidFill>
                  <a:schemeClr val="bg1">
                    <a:lumMod val="65000"/>
                  </a:schemeClr>
                </a:solidFill>
              </a:rPr>
              <a:t>, K., Kulik, C. T., &amp; </a:t>
            </a:r>
            <a:r>
              <a:rPr lang="en-US" sz="1100" dirty="0" err="1">
                <a:solidFill>
                  <a:schemeClr val="bg1">
                    <a:lumMod val="65000"/>
                  </a:schemeClr>
                </a:solidFill>
              </a:rPr>
              <a:t>Perera</a:t>
            </a:r>
            <a:r>
              <a:rPr lang="en-US" sz="1100" dirty="0">
                <a:solidFill>
                  <a:schemeClr val="bg1">
                    <a:lumMod val="65000"/>
                  </a:schemeClr>
                </a:solidFill>
              </a:rPr>
              <a:t>, S. (2016). Help or hindrance? Work–life practices and women in management. </a:t>
            </a:r>
            <a:r>
              <a:rPr lang="en-US" sz="1100" i="1" dirty="0">
                <a:solidFill>
                  <a:schemeClr val="bg1">
                    <a:lumMod val="65000"/>
                  </a:schemeClr>
                </a:solidFill>
              </a:rPr>
              <a:t>The Leadership Quarterly, 27</a:t>
            </a:r>
            <a:r>
              <a:rPr lang="en-US" sz="1100" dirty="0">
                <a:solidFill>
                  <a:schemeClr val="bg1">
                    <a:lumMod val="65000"/>
                  </a:schemeClr>
                </a:solidFill>
              </a:rPr>
              <a:t>(3), 504-518. http://dx.doi.org/10.1016/j.leaqua.2015.12.009</a:t>
            </a:r>
          </a:p>
        </p:txBody>
      </p:sp>
    </p:spTree>
    <p:extLst>
      <p:ext uri="{BB962C8B-B14F-4D97-AF65-F5344CB8AC3E}">
        <p14:creationId xmlns:p14="http://schemas.microsoft.com/office/powerpoint/2010/main" val="773553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C70C3-3BAE-4F96-9E22-EE1B37E7A051}"/>
              </a:ext>
            </a:extLst>
          </p:cNvPr>
          <p:cNvSpPr>
            <a:spLocks noGrp="1"/>
          </p:cNvSpPr>
          <p:nvPr>
            <p:ph type="title"/>
          </p:nvPr>
        </p:nvSpPr>
        <p:spPr/>
        <p:txBody>
          <a:bodyPr/>
          <a:lstStyle/>
          <a:p>
            <a:r>
              <a:rPr lang="en-US" dirty="0">
                <a:solidFill>
                  <a:srgbClr val="0F5DBC"/>
                </a:solidFill>
              </a:rPr>
              <a:t>Summary</a:t>
            </a:r>
          </a:p>
        </p:txBody>
      </p:sp>
      <p:sp>
        <p:nvSpPr>
          <p:cNvPr id="3" name="Content Placeholder 2">
            <a:extLst>
              <a:ext uri="{FF2B5EF4-FFF2-40B4-BE49-F238E27FC236}">
                <a16:creationId xmlns:a16="http://schemas.microsoft.com/office/drawing/2014/main" id="{7184FEA1-2625-46E0-BB72-2B9CD963AAC5}"/>
              </a:ext>
            </a:extLst>
          </p:cNvPr>
          <p:cNvSpPr>
            <a:spLocks noGrp="1"/>
          </p:cNvSpPr>
          <p:nvPr>
            <p:ph idx="1"/>
          </p:nvPr>
        </p:nvSpPr>
        <p:spPr/>
        <p:txBody>
          <a:bodyPr>
            <a:normAutofit/>
          </a:bodyPr>
          <a:lstStyle/>
          <a:p>
            <a:pPr marL="0" indent="0" algn="ctr">
              <a:buNone/>
            </a:pPr>
            <a:endParaRPr lang="en-US" sz="4800" dirty="0">
              <a:solidFill>
                <a:schemeClr val="tx1"/>
              </a:solidFill>
            </a:endParaRPr>
          </a:p>
          <a:p>
            <a:pPr marL="0" indent="0" algn="ctr">
              <a:buNone/>
            </a:pPr>
            <a:r>
              <a:rPr lang="en-US" sz="4800" dirty="0">
                <a:solidFill>
                  <a:schemeClr val="tx1"/>
                </a:solidFill>
              </a:rPr>
              <a:t>Experiences </a:t>
            </a:r>
          </a:p>
          <a:p>
            <a:pPr marL="0" indent="0" algn="ctr">
              <a:buNone/>
            </a:pPr>
            <a:endParaRPr lang="en-US" sz="4800" dirty="0">
              <a:solidFill>
                <a:schemeClr val="tx1"/>
              </a:solidFill>
            </a:endParaRPr>
          </a:p>
          <a:p>
            <a:pPr marL="0" indent="0" algn="ctr">
              <a:buNone/>
            </a:pPr>
            <a:r>
              <a:rPr lang="en-US" sz="4800" dirty="0">
                <a:solidFill>
                  <a:schemeClr val="tx1"/>
                </a:solidFill>
              </a:rPr>
              <a:t>Opportunities</a:t>
            </a:r>
          </a:p>
        </p:txBody>
      </p:sp>
    </p:spTree>
    <p:extLst>
      <p:ext uri="{BB962C8B-B14F-4D97-AF65-F5344CB8AC3E}">
        <p14:creationId xmlns:p14="http://schemas.microsoft.com/office/powerpoint/2010/main" val="7904902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8FFA4F3-08A4-432D-B8C6-8EBB306DB9B0}"/>
              </a:ext>
            </a:extLst>
          </p:cNvPr>
          <p:cNvSpPr/>
          <p:nvPr/>
        </p:nvSpPr>
        <p:spPr>
          <a:xfrm>
            <a:off x="758051" y="2364702"/>
            <a:ext cx="2265391" cy="2798573"/>
          </a:xfrm>
          <a:prstGeom prst="rect">
            <a:avLst/>
          </a:prstGeom>
          <a:solidFill>
            <a:srgbClr val="0D29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WEBINARS</a:t>
            </a:r>
          </a:p>
        </p:txBody>
      </p:sp>
      <p:sp>
        <p:nvSpPr>
          <p:cNvPr id="5" name="Rectangle 4">
            <a:extLst>
              <a:ext uri="{FF2B5EF4-FFF2-40B4-BE49-F238E27FC236}">
                <a16:creationId xmlns:a16="http://schemas.microsoft.com/office/drawing/2014/main" id="{3A93FEC0-8C87-4A00-B3AB-D3B2C9D10C87}"/>
              </a:ext>
            </a:extLst>
          </p:cNvPr>
          <p:cNvSpPr/>
          <p:nvPr/>
        </p:nvSpPr>
        <p:spPr>
          <a:xfrm>
            <a:off x="6413781" y="2364701"/>
            <a:ext cx="2265391" cy="2798573"/>
          </a:xfrm>
          <a:prstGeom prst="rect">
            <a:avLst/>
          </a:prstGeom>
          <a:solidFill>
            <a:srgbClr val="0D29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PODCASTS</a:t>
            </a:r>
          </a:p>
        </p:txBody>
      </p:sp>
      <p:sp>
        <p:nvSpPr>
          <p:cNvPr id="6" name="Rectangle 5">
            <a:extLst>
              <a:ext uri="{FF2B5EF4-FFF2-40B4-BE49-F238E27FC236}">
                <a16:creationId xmlns:a16="http://schemas.microsoft.com/office/drawing/2014/main" id="{C92ADD99-1E41-4F5A-8DA6-5C3A5FC2BA87}"/>
              </a:ext>
            </a:extLst>
          </p:cNvPr>
          <p:cNvSpPr/>
          <p:nvPr/>
        </p:nvSpPr>
        <p:spPr>
          <a:xfrm>
            <a:off x="3649992" y="2364701"/>
            <a:ext cx="2265391" cy="2798573"/>
          </a:xfrm>
          <a:prstGeom prst="rect">
            <a:avLst/>
          </a:prstGeom>
          <a:solidFill>
            <a:srgbClr val="0D29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BLOGS</a:t>
            </a:r>
          </a:p>
        </p:txBody>
      </p:sp>
      <p:sp>
        <p:nvSpPr>
          <p:cNvPr id="7" name="Rectangle 6">
            <a:extLst>
              <a:ext uri="{FF2B5EF4-FFF2-40B4-BE49-F238E27FC236}">
                <a16:creationId xmlns:a16="http://schemas.microsoft.com/office/drawing/2014/main" id="{F355EA76-3681-4CDA-92DB-9AA434236747}"/>
              </a:ext>
            </a:extLst>
          </p:cNvPr>
          <p:cNvSpPr/>
          <p:nvPr/>
        </p:nvSpPr>
        <p:spPr>
          <a:xfrm>
            <a:off x="9253857" y="2364701"/>
            <a:ext cx="2265391" cy="2798573"/>
          </a:xfrm>
          <a:prstGeom prst="rect">
            <a:avLst/>
          </a:prstGeom>
          <a:solidFill>
            <a:srgbClr val="0D29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eBOOKS</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C0D858B5-FAE8-412C-A9A8-9BDD515E9B4F}"/>
              </a:ext>
            </a:extLst>
          </p:cNvPr>
          <p:cNvSpPr txBox="1"/>
          <p:nvPr/>
        </p:nvSpPr>
        <p:spPr>
          <a:xfrm>
            <a:off x="6717877" y="5239800"/>
            <a:ext cx="1657198" cy="3126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Exponential Talent</a:t>
            </a:r>
          </a:p>
        </p:txBody>
      </p:sp>
      <p:pic>
        <p:nvPicPr>
          <p:cNvPr id="1026" name="Picture 2" descr="Picture">
            <a:hlinkClick r:id="rId3"/>
            <a:extLst>
              <a:ext uri="{FF2B5EF4-FFF2-40B4-BE49-F238E27FC236}">
                <a16:creationId xmlns:a16="http://schemas.microsoft.com/office/drawing/2014/main" id="{619C2914-2972-4B6B-A412-5FE74A783A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17851" y="5628997"/>
            <a:ext cx="857250" cy="2857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Human Capital Growth Webinar">
            <a:extLst>
              <a:ext uri="{FF2B5EF4-FFF2-40B4-BE49-F238E27FC236}">
                <a16:creationId xmlns:a16="http://schemas.microsoft.com/office/drawing/2014/main" id="{6A0429D7-BFA0-443C-94DF-85EE764CCC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7630" y="2465129"/>
            <a:ext cx="1806232" cy="1806232"/>
          </a:xfrm>
          <a:prstGeom prst="rect">
            <a:avLst/>
          </a:prstGeom>
        </p:spPr>
      </p:pic>
      <p:pic>
        <p:nvPicPr>
          <p:cNvPr id="12" name="Picture 11" descr="Human Capital Growth Blog">
            <a:extLst>
              <a:ext uri="{FF2B5EF4-FFF2-40B4-BE49-F238E27FC236}">
                <a16:creationId xmlns:a16="http://schemas.microsoft.com/office/drawing/2014/main" id="{10BC269F-F5D7-48AC-BFAF-762411B704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79468" y="2465027"/>
            <a:ext cx="1806437" cy="1806437"/>
          </a:xfrm>
          <a:prstGeom prst="rect">
            <a:avLst/>
          </a:prstGeom>
        </p:spPr>
      </p:pic>
      <p:pic>
        <p:nvPicPr>
          <p:cNvPr id="14" name="Picture 13" descr="Shreya Sarkar-Barney Podcast iTunes">
            <a:extLst>
              <a:ext uri="{FF2B5EF4-FFF2-40B4-BE49-F238E27FC236}">
                <a16:creationId xmlns:a16="http://schemas.microsoft.com/office/drawing/2014/main" id="{E20C9594-E551-4F33-8422-0B1863FDBE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43257" y="2482091"/>
            <a:ext cx="1806437" cy="1806437"/>
          </a:xfrm>
          <a:prstGeom prst="rect">
            <a:avLst/>
          </a:prstGeom>
        </p:spPr>
      </p:pic>
      <p:pic>
        <p:nvPicPr>
          <p:cNvPr id="16" name="Picture 15" descr="Human Capital Growth eBook">
            <a:extLst>
              <a:ext uri="{FF2B5EF4-FFF2-40B4-BE49-F238E27FC236}">
                <a16:creationId xmlns:a16="http://schemas.microsoft.com/office/drawing/2014/main" id="{30672472-EFC5-4216-A9A3-C38F34348C3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83333" y="2482091"/>
            <a:ext cx="1806437" cy="1806437"/>
          </a:xfrm>
          <a:prstGeom prst="rect">
            <a:avLst/>
          </a:prstGeom>
        </p:spPr>
      </p:pic>
      <p:sp>
        <p:nvSpPr>
          <p:cNvPr id="2" name="Title 1">
            <a:extLst>
              <a:ext uri="{FF2B5EF4-FFF2-40B4-BE49-F238E27FC236}">
                <a16:creationId xmlns:a16="http://schemas.microsoft.com/office/drawing/2014/main" id="{27D666DC-E437-45AF-A3D2-E0D12160434A}"/>
              </a:ext>
            </a:extLst>
          </p:cNvPr>
          <p:cNvSpPr>
            <a:spLocks noGrp="1"/>
          </p:cNvSpPr>
          <p:nvPr>
            <p:ph type="title"/>
          </p:nvPr>
        </p:nvSpPr>
        <p:spPr>
          <a:xfrm>
            <a:off x="619482" y="60774"/>
            <a:ext cx="11153417" cy="1325563"/>
          </a:xfrm>
        </p:spPr>
        <p:txBody>
          <a:bodyPr>
            <a:noAutofit/>
          </a:bodyPr>
          <a:lstStyle/>
          <a:p>
            <a:r>
              <a:rPr lang="en-US" b="0" dirty="0">
                <a:solidFill>
                  <a:srgbClr val="0F5DBC"/>
                </a:solidFill>
                <a:cs typeface="Arial" panose="020B0604020202020204" pitchFamily="34" charset="0"/>
              </a:rPr>
              <a:t>Our Thought Leadership on Evidence-based HR</a:t>
            </a:r>
          </a:p>
        </p:txBody>
      </p:sp>
    </p:spTree>
    <p:custDataLst>
      <p:tags r:id="rId1"/>
    </p:custDataLst>
    <p:extLst>
      <p:ext uri="{BB962C8B-B14F-4D97-AF65-F5344CB8AC3E}">
        <p14:creationId xmlns:p14="http://schemas.microsoft.com/office/powerpoint/2010/main" val="2137065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4934" y="39982"/>
            <a:ext cx="10757915" cy="1325563"/>
          </a:xfrm>
        </p:spPr>
        <p:txBody>
          <a:bodyPr>
            <a:normAutofit/>
          </a:bodyPr>
          <a:lstStyle/>
          <a:p>
            <a:r>
              <a:rPr lang="en-US" sz="3600" dirty="0">
                <a:solidFill>
                  <a:srgbClr val="0F5DBC"/>
                </a:solidFill>
                <a:cs typeface="Arial" panose="020B0604020202020204" pitchFamily="34" charset="0"/>
              </a:rPr>
              <a:t>You May Also Be interested in These Resources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E93121-C843-43D5-8505-1EF947779E30}" type="slidenum">
              <a:rPr kumimoji="0" lang="en-US" sz="1200" b="0" i="0" u="none" strike="noStrike" kern="1200" cap="none" spc="0" normalizeH="0" baseline="0" noProof="0" smtClean="0">
                <a:ln>
                  <a:noFill/>
                </a:ln>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effectLst/>
              <a:uLnTx/>
              <a:uFillTx/>
              <a:latin typeface="Calibri" panose="020F0502020204030204"/>
              <a:ea typeface="+mn-ea"/>
              <a:cs typeface="+mn-cs"/>
            </a:endParaRPr>
          </a:p>
        </p:txBody>
      </p:sp>
      <p:pic>
        <p:nvPicPr>
          <p:cNvPr id="10" name="Picture 9" descr="A picture containing rock, water, sitting, man&#10;&#10;Description automatically generated">
            <a:hlinkClick r:id="rId4"/>
            <a:extLst>
              <a:ext uri="{FF2B5EF4-FFF2-40B4-BE49-F238E27FC236}">
                <a16:creationId xmlns:a16="http://schemas.microsoft.com/office/drawing/2014/main" id="{933B90C6-F332-4A26-A444-73ED863D45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0475" y="2267427"/>
            <a:ext cx="2850082" cy="2852720"/>
          </a:xfrm>
          <a:prstGeom prst="rect">
            <a:avLst/>
          </a:prstGeom>
        </p:spPr>
      </p:pic>
      <p:pic>
        <p:nvPicPr>
          <p:cNvPr id="16" name="Picture 15" descr="A screenshot of a social media post&#10;&#10;Description automatically generated">
            <a:hlinkClick r:id="rId6"/>
            <a:extLst>
              <a:ext uri="{FF2B5EF4-FFF2-40B4-BE49-F238E27FC236}">
                <a16:creationId xmlns:a16="http://schemas.microsoft.com/office/drawing/2014/main" id="{136E73B5-38DB-4197-8A7B-00925F170D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69901" y="2267427"/>
            <a:ext cx="2865915" cy="2852720"/>
          </a:xfrm>
          <a:prstGeom prst="rect">
            <a:avLst/>
          </a:prstGeom>
        </p:spPr>
      </p:pic>
      <p:sp>
        <p:nvSpPr>
          <p:cNvPr id="17" name="TextBox 16">
            <a:extLst>
              <a:ext uri="{FF2B5EF4-FFF2-40B4-BE49-F238E27FC236}">
                <a16:creationId xmlns:a16="http://schemas.microsoft.com/office/drawing/2014/main" id="{930538B8-D2D8-4EBF-B5CA-18D12EC33CE9}"/>
              </a:ext>
            </a:extLst>
          </p:cNvPr>
          <p:cNvSpPr txBox="1"/>
          <p:nvPr/>
        </p:nvSpPr>
        <p:spPr>
          <a:xfrm>
            <a:off x="1121779" y="3470513"/>
            <a:ext cx="1892300" cy="215444"/>
          </a:xfrm>
          <a:prstGeom prst="rect">
            <a:avLst/>
          </a:prstGeom>
          <a:noFill/>
        </p:spPr>
        <p:txBody>
          <a:bodyPr wrap="square" rtlCol="0">
            <a:spAutoFit/>
          </a:bodyPr>
          <a:lstStyle/>
          <a:p>
            <a:r>
              <a:rPr lang="en-US" sz="800" b="1" dirty="0">
                <a:latin typeface="Arial" panose="020B0604020202020204" pitchFamily="34" charset="0"/>
                <a:cs typeface="Arial" panose="020B0604020202020204" pitchFamily="34" charset="0"/>
              </a:rPr>
              <a:t>With Dr. Aarti Shyamsunder</a:t>
            </a:r>
          </a:p>
        </p:txBody>
      </p:sp>
      <p:pic>
        <p:nvPicPr>
          <p:cNvPr id="1028" name="Picture 4" descr="Picture">
            <a:hlinkClick r:id="rId8"/>
            <a:extLst>
              <a:ext uri="{FF2B5EF4-FFF2-40B4-BE49-F238E27FC236}">
                <a16:creationId xmlns:a16="http://schemas.microsoft.com/office/drawing/2014/main" id="{AF2BB6F2-D5D1-4CE4-916A-182A18CFCB5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21269" y="3129422"/>
            <a:ext cx="4070256" cy="1990725"/>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AC8FDABC-FAEA-4B83-81BB-B8B372E66AFD}"/>
              </a:ext>
            </a:extLst>
          </p:cNvPr>
          <p:cNvSpPr txBox="1"/>
          <p:nvPr/>
        </p:nvSpPr>
        <p:spPr>
          <a:xfrm>
            <a:off x="1701800" y="5270500"/>
            <a:ext cx="1312279" cy="368300"/>
          </a:xfrm>
          <a:prstGeom prst="rect">
            <a:avLst/>
          </a:prstGeom>
          <a:noFill/>
        </p:spPr>
        <p:txBody>
          <a:bodyPr wrap="square" rtlCol="0">
            <a:spAutoFit/>
          </a:bodyPr>
          <a:lstStyle/>
          <a:p>
            <a:pPr algn="ctr"/>
            <a:r>
              <a:rPr lang="en-US" dirty="0"/>
              <a:t>Webinar</a:t>
            </a:r>
          </a:p>
        </p:txBody>
      </p:sp>
      <p:sp>
        <p:nvSpPr>
          <p:cNvPr id="24" name="TextBox 23">
            <a:extLst>
              <a:ext uri="{FF2B5EF4-FFF2-40B4-BE49-F238E27FC236}">
                <a16:creationId xmlns:a16="http://schemas.microsoft.com/office/drawing/2014/main" id="{2797B430-63E5-4D92-8638-4AABFFF304C0}"/>
              </a:ext>
            </a:extLst>
          </p:cNvPr>
          <p:cNvSpPr txBox="1"/>
          <p:nvPr/>
        </p:nvSpPr>
        <p:spPr>
          <a:xfrm>
            <a:off x="4846718" y="5281153"/>
            <a:ext cx="1312279" cy="368300"/>
          </a:xfrm>
          <a:prstGeom prst="rect">
            <a:avLst/>
          </a:prstGeom>
          <a:noFill/>
        </p:spPr>
        <p:txBody>
          <a:bodyPr wrap="square" rtlCol="0">
            <a:spAutoFit/>
          </a:bodyPr>
          <a:lstStyle/>
          <a:p>
            <a:pPr algn="ctr"/>
            <a:r>
              <a:rPr lang="en-US" dirty="0"/>
              <a:t>Podcast</a:t>
            </a:r>
          </a:p>
        </p:txBody>
      </p:sp>
      <p:sp>
        <p:nvSpPr>
          <p:cNvPr id="25" name="TextBox 24">
            <a:extLst>
              <a:ext uri="{FF2B5EF4-FFF2-40B4-BE49-F238E27FC236}">
                <a16:creationId xmlns:a16="http://schemas.microsoft.com/office/drawing/2014/main" id="{01AD0AF4-FA57-4C42-814A-001EDC9D559C}"/>
              </a:ext>
            </a:extLst>
          </p:cNvPr>
          <p:cNvSpPr txBox="1"/>
          <p:nvPr/>
        </p:nvSpPr>
        <p:spPr>
          <a:xfrm>
            <a:off x="8500257" y="5241006"/>
            <a:ext cx="1312279" cy="368300"/>
          </a:xfrm>
          <a:prstGeom prst="rect">
            <a:avLst/>
          </a:prstGeom>
          <a:noFill/>
        </p:spPr>
        <p:txBody>
          <a:bodyPr wrap="square" rtlCol="0">
            <a:spAutoFit/>
          </a:bodyPr>
          <a:lstStyle/>
          <a:p>
            <a:pPr algn="ctr"/>
            <a:r>
              <a:rPr lang="en-US" dirty="0"/>
              <a:t>Blog</a:t>
            </a:r>
          </a:p>
        </p:txBody>
      </p:sp>
    </p:spTree>
    <p:extLst>
      <p:ext uri="{BB962C8B-B14F-4D97-AF65-F5344CB8AC3E}">
        <p14:creationId xmlns:p14="http://schemas.microsoft.com/office/powerpoint/2010/main" val="4220320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BBB9CCE-3A18-44B2-B6A0-268D5029AB2A}"/>
              </a:ext>
            </a:extLst>
          </p:cNvPr>
          <p:cNvGrpSpPr/>
          <p:nvPr/>
        </p:nvGrpSpPr>
        <p:grpSpPr>
          <a:xfrm>
            <a:off x="5133458" y="4467646"/>
            <a:ext cx="3832473" cy="1105052"/>
            <a:chOff x="5082926" y="4776973"/>
            <a:chExt cx="3832473" cy="1105052"/>
          </a:xfrm>
        </p:grpSpPr>
        <p:sp>
          <p:nvSpPr>
            <p:cNvPr id="4" name="Text Box 26">
              <a:extLst>
                <a:ext uri="{FF2B5EF4-FFF2-40B4-BE49-F238E27FC236}">
                  <a16:creationId xmlns:a16="http://schemas.microsoft.com/office/drawing/2014/main" id="{29BDC35B-0041-4F8A-AB7B-82044E8E26A4}"/>
                </a:ext>
              </a:extLst>
            </p:cNvPr>
            <p:cNvSpPr txBox="1"/>
            <p:nvPr/>
          </p:nvSpPr>
          <p:spPr>
            <a:xfrm>
              <a:off x="5339619" y="5228371"/>
              <a:ext cx="3575780" cy="54992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51435" tIns="25718" rIns="51435" bIns="25718" numCol="1" spcCol="0" rtlCol="0" fromWordArt="0" anchor="t" anchorCtr="0" forceAA="0" compatLnSpc="1">
              <a:prstTxWarp prst="textNoShape">
                <a:avLst/>
              </a:prstTxWarp>
              <a:noAutofit/>
            </a:bodyPr>
            <a:lstStyle/>
            <a:p>
              <a:pPr defTabSz="685783" fontAlgn="base">
                <a:lnSpc>
                  <a:spcPct val="150000"/>
                </a:lnSpc>
                <a:spcBef>
                  <a:spcPct val="0"/>
                </a:spcBef>
                <a:spcAft>
                  <a:spcPts val="563"/>
                </a:spcAft>
              </a:pPr>
              <a:r>
                <a:rPr lang="en-US" sz="1200" dirty="0">
                  <a:solidFill>
                    <a:prstClr val="black"/>
                  </a:solidFill>
                  <a:latin typeface="Calibri" panose="020F0502020204030204"/>
                  <a:ea typeface="Calibri" panose="020F0502020204030204" pitchFamily="34" charset="0"/>
                  <a:cs typeface="Times New Roman" panose="02020603050405020304" pitchFamily="18" charset="0"/>
                </a:rPr>
                <a:t>www.linkedin.com/company/human-capital-growth</a:t>
              </a:r>
            </a:p>
            <a:p>
              <a:pPr defTabSz="685783" fontAlgn="base">
                <a:lnSpc>
                  <a:spcPct val="150000"/>
                </a:lnSpc>
                <a:spcBef>
                  <a:spcPct val="0"/>
                </a:spcBef>
                <a:spcAft>
                  <a:spcPts val="563"/>
                </a:spcAft>
              </a:pPr>
              <a:r>
                <a:rPr lang="en-US" sz="1200" dirty="0">
                  <a:solidFill>
                    <a:prstClr val="black"/>
                  </a:solidFill>
                  <a:latin typeface="Calibri" panose="020F0502020204030204"/>
                  <a:ea typeface="Calibri" panose="020F0502020204030204" pitchFamily="34" charset="0"/>
                  <a:cs typeface="Times New Roman" panose="02020603050405020304" pitchFamily="18" charset="0"/>
                </a:rPr>
                <a:t>@</a:t>
              </a:r>
              <a:r>
                <a:rPr lang="en-US" sz="1200" dirty="0" err="1">
                  <a:solidFill>
                    <a:prstClr val="black"/>
                  </a:solidFill>
                  <a:latin typeface="Calibri" panose="020F0502020204030204"/>
                  <a:ea typeface="Calibri" panose="020F0502020204030204" pitchFamily="34" charset="0"/>
                  <a:cs typeface="Times New Roman" panose="02020603050405020304" pitchFamily="18" charset="0"/>
                </a:rPr>
                <a:t>hcgtm</a:t>
              </a:r>
              <a:endParaRPr lang="en-US" sz="1200" dirty="0">
                <a:solidFill>
                  <a:prstClr val="black"/>
                </a:solidFill>
                <a:latin typeface="Calibri" panose="020F0502020204030204"/>
                <a:ea typeface="Calibri" panose="020F0502020204030204" pitchFamily="34" charset="0"/>
                <a:cs typeface="Times New Roman" panose="02020603050405020304" pitchFamily="18" charset="0"/>
              </a:endParaRPr>
            </a:p>
            <a:p>
              <a:pPr defTabSz="685783" fontAlgn="base">
                <a:lnSpc>
                  <a:spcPct val="150000"/>
                </a:lnSpc>
                <a:spcBef>
                  <a:spcPct val="0"/>
                </a:spcBef>
                <a:spcAft>
                  <a:spcPts val="563"/>
                </a:spcAft>
              </a:pPr>
              <a:r>
                <a:rPr lang="en-US" sz="1000" dirty="0">
                  <a:solidFill>
                    <a:prstClr val="black"/>
                  </a:solidFill>
                  <a:latin typeface="Calibri" panose="020F0502020204030204"/>
                  <a:ea typeface="Calibri" panose="020F0502020204030204" pitchFamily="34" charset="0"/>
                  <a:cs typeface="Times New Roman" panose="02020603050405020304" pitchFamily="18" charset="0"/>
                </a:rPr>
                <a:t> </a:t>
              </a:r>
            </a:p>
            <a:p>
              <a:pPr defTabSz="685783" fontAlgn="base">
                <a:lnSpc>
                  <a:spcPct val="150000"/>
                </a:lnSpc>
                <a:spcBef>
                  <a:spcPct val="0"/>
                </a:spcBef>
                <a:spcAft>
                  <a:spcPts val="563"/>
                </a:spcAft>
              </a:pPr>
              <a:r>
                <a:rPr lang="en-US" sz="1000" dirty="0">
                  <a:solidFill>
                    <a:prstClr val="black"/>
                  </a:solidFill>
                  <a:latin typeface="Calibri" panose="020F0502020204030204"/>
                  <a:ea typeface="Calibri" panose="020F0502020204030204" pitchFamily="34" charset="0"/>
                  <a:cs typeface="Times New Roman" panose="02020603050405020304" pitchFamily="18" charset="0"/>
                </a:rPr>
                <a:t> </a:t>
              </a:r>
            </a:p>
            <a:p>
              <a:pPr defTabSz="685783" fontAlgn="base">
                <a:lnSpc>
                  <a:spcPct val="150000"/>
                </a:lnSpc>
                <a:spcBef>
                  <a:spcPct val="0"/>
                </a:spcBef>
                <a:spcAft>
                  <a:spcPts val="563"/>
                </a:spcAft>
              </a:pPr>
              <a:r>
                <a:rPr lang="en-US" sz="1000" dirty="0">
                  <a:solidFill>
                    <a:prstClr val="black"/>
                  </a:solidFill>
                  <a:latin typeface="Calibri" panose="020F0502020204030204"/>
                  <a:ea typeface="Calibri" panose="020F0502020204030204" pitchFamily="34" charset="0"/>
                  <a:cs typeface="Times New Roman" panose="02020603050405020304" pitchFamily="18" charset="0"/>
                </a:rPr>
                <a:t> </a:t>
              </a:r>
            </a:p>
            <a:p>
              <a:pPr defTabSz="685783" fontAlgn="base">
                <a:lnSpc>
                  <a:spcPct val="150000"/>
                </a:lnSpc>
                <a:spcBef>
                  <a:spcPct val="0"/>
                </a:spcBef>
                <a:spcAft>
                  <a:spcPts val="563"/>
                </a:spcAft>
              </a:pPr>
              <a:r>
                <a:rPr lang="en-US" sz="1000" dirty="0">
                  <a:solidFill>
                    <a:prstClr val="black"/>
                  </a:solidFill>
                  <a:latin typeface="Calibri" panose="020F0502020204030204"/>
                  <a:ea typeface="Calibri" panose="020F0502020204030204" pitchFamily="34" charset="0"/>
                  <a:cs typeface="Times New Roman" panose="02020603050405020304" pitchFamily="18" charset="0"/>
                </a:rPr>
                <a:t> </a:t>
              </a:r>
            </a:p>
            <a:p>
              <a:pPr defTabSz="685783" fontAlgn="base">
                <a:lnSpc>
                  <a:spcPct val="150000"/>
                </a:lnSpc>
                <a:spcBef>
                  <a:spcPct val="0"/>
                </a:spcBef>
                <a:spcAft>
                  <a:spcPts val="563"/>
                </a:spcAft>
              </a:pPr>
              <a:r>
                <a:rPr lang="en-US" sz="1000" dirty="0">
                  <a:solidFill>
                    <a:prstClr val="black"/>
                  </a:solidFill>
                  <a:latin typeface="Calibri" panose="020F0502020204030204"/>
                  <a:ea typeface="Calibri" panose="020F0502020204030204" pitchFamily="34" charset="0"/>
                  <a:cs typeface="Times New Roman" panose="02020603050405020304" pitchFamily="18" charset="0"/>
                </a:rPr>
                <a:t> </a:t>
              </a:r>
            </a:p>
            <a:p>
              <a:pPr defTabSz="685783" fontAlgn="base">
                <a:lnSpc>
                  <a:spcPct val="150000"/>
                </a:lnSpc>
                <a:spcBef>
                  <a:spcPct val="0"/>
                </a:spcBef>
                <a:spcAft>
                  <a:spcPts val="563"/>
                </a:spcAft>
              </a:pPr>
              <a:r>
                <a:rPr lang="en-US" sz="1000" dirty="0">
                  <a:solidFill>
                    <a:prstClr val="black"/>
                  </a:solidFill>
                  <a:latin typeface="Calibri" panose="020F0502020204030204"/>
                  <a:ea typeface="Calibri" panose="020F0502020204030204" pitchFamily="34" charset="0"/>
                  <a:cs typeface="Times New Roman" panose="02020603050405020304" pitchFamily="18" charset="0"/>
                </a:rPr>
                <a:t> </a:t>
              </a:r>
            </a:p>
            <a:p>
              <a:pPr defTabSz="685783" fontAlgn="base">
                <a:lnSpc>
                  <a:spcPct val="150000"/>
                </a:lnSpc>
                <a:spcBef>
                  <a:spcPct val="0"/>
                </a:spcBef>
                <a:spcAft>
                  <a:spcPts val="563"/>
                </a:spcAft>
              </a:pPr>
              <a:r>
                <a:rPr lang="en-US" sz="1000" dirty="0">
                  <a:solidFill>
                    <a:prstClr val="black"/>
                  </a:solidFill>
                  <a:latin typeface="Calibri" panose="020F0502020204030204"/>
                  <a:ea typeface="Calibri" panose="020F0502020204030204" pitchFamily="34" charset="0"/>
                  <a:cs typeface="Times New Roman" panose="02020603050405020304" pitchFamily="18" charset="0"/>
                </a:rPr>
                <a:t> </a:t>
              </a:r>
            </a:p>
          </p:txBody>
        </p:sp>
        <p:pic>
          <p:nvPicPr>
            <p:cNvPr id="5" name="Picture 4" descr="C:\Users\sarka\Dropbox (HCG)\Website images\icons\1486440392_linkedin.png">
              <a:hlinkClick r:id="rId4"/>
              <a:extLst>
                <a:ext uri="{FF2B5EF4-FFF2-40B4-BE49-F238E27FC236}">
                  <a16:creationId xmlns:a16="http://schemas.microsoft.com/office/drawing/2014/main" id="{46884A53-A8DF-470A-A519-CF5219D3CA23}"/>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147629" y="5314805"/>
              <a:ext cx="205740" cy="205740"/>
            </a:xfrm>
            <a:prstGeom prst="rect">
              <a:avLst/>
            </a:prstGeom>
            <a:noFill/>
            <a:ln>
              <a:noFill/>
            </a:ln>
          </p:spPr>
        </p:pic>
        <p:pic>
          <p:nvPicPr>
            <p:cNvPr id="6" name="Picture 5" descr="C:\Users\sarka\Dropbox (HCG)\Website images\icons\1486440209_twitter.png">
              <a:hlinkClick r:id="rId6"/>
              <a:extLst>
                <a:ext uri="{FF2B5EF4-FFF2-40B4-BE49-F238E27FC236}">
                  <a16:creationId xmlns:a16="http://schemas.microsoft.com/office/drawing/2014/main" id="{D3AD450E-F97F-4A44-86E9-E5A1A1C9B7FB}"/>
                </a:ext>
              </a:extLst>
            </p:cNvPr>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5152591" y="5676285"/>
              <a:ext cx="205740" cy="205740"/>
            </a:xfrm>
            <a:prstGeom prst="rect">
              <a:avLst/>
            </a:prstGeom>
            <a:noFill/>
            <a:ln>
              <a:noFill/>
            </a:ln>
          </p:spPr>
        </p:pic>
        <p:sp>
          <p:nvSpPr>
            <p:cNvPr id="7" name="Rectangle 6">
              <a:extLst>
                <a:ext uri="{FF2B5EF4-FFF2-40B4-BE49-F238E27FC236}">
                  <a16:creationId xmlns:a16="http://schemas.microsoft.com/office/drawing/2014/main" id="{8560F77A-3121-4558-AD6F-220109DC0E86}"/>
                </a:ext>
              </a:extLst>
            </p:cNvPr>
            <p:cNvSpPr/>
            <p:nvPr/>
          </p:nvSpPr>
          <p:spPr>
            <a:xfrm>
              <a:off x="5082926" y="4776973"/>
              <a:ext cx="1024832" cy="382092"/>
            </a:xfrm>
            <a:prstGeom prst="rect">
              <a:avLst/>
            </a:prstGeom>
          </p:spPr>
          <p:txBody>
            <a:bodyPr wrap="none">
              <a:spAutoFit/>
            </a:bodyPr>
            <a:lstStyle/>
            <a:p>
              <a:pPr defTabSz="685783" fontAlgn="base">
                <a:lnSpc>
                  <a:spcPct val="150000"/>
                </a:lnSpc>
                <a:spcBef>
                  <a:spcPct val="0"/>
                </a:spcBef>
                <a:spcAft>
                  <a:spcPts val="563"/>
                </a:spcAft>
              </a:pPr>
              <a:r>
                <a:rPr lang="en-US" sz="1400" b="1" dirty="0">
                  <a:solidFill>
                    <a:prstClr val="black"/>
                  </a:solidFill>
                  <a:latin typeface="Calibri Light" panose="020F0302020204030204"/>
                  <a:ea typeface="Calibri" panose="020F0502020204030204" pitchFamily="34" charset="0"/>
                  <a:cs typeface="Times New Roman" panose="02020603050405020304" pitchFamily="18" charset="0"/>
                </a:rPr>
                <a:t>FOLLOW US</a:t>
              </a:r>
            </a:p>
          </p:txBody>
        </p:sp>
      </p:grpSp>
      <p:grpSp>
        <p:nvGrpSpPr>
          <p:cNvPr id="16" name="Group 15">
            <a:extLst>
              <a:ext uri="{FF2B5EF4-FFF2-40B4-BE49-F238E27FC236}">
                <a16:creationId xmlns:a16="http://schemas.microsoft.com/office/drawing/2014/main" id="{6DCCFD50-8E48-4EC9-B32E-943EFDFD78AC}"/>
              </a:ext>
            </a:extLst>
          </p:cNvPr>
          <p:cNvGrpSpPr/>
          <p:nvPr/>
        </p:nvGrpSpPr>
        <p:grpSpPr>
          <a:xfrm>
            <a:off x="617042" y="3429000"/>
            <a:ext cx="4162425" cy="2155311"/>
            <a:chOff x="617042" y="3429000"/>
            <a:chExt cx="4162425" cy="2155311"/>
          </a:xfrm>
        </p:grpSpPr>
        <p:sp>
          <p:nvSpPr>
            <p:cNvPr id="14" name="Rectangle 13">
              <a:extLst>
                <a:ext uri="{FF2B5EF4-FFF2-40B4-BE49-F238E27FC236}">
                  <a16:creationId xmlns:a16="http://schemas.microsoft.com/office/drawing/2014/main" id="{8BD93AEE-0FF6-4394-A8EB-248FA0740598}"/>
                </a:ext>
              </a:extLst>
            </p:cNvPr>
            <p:cNvSpPr/>
            <p:nvPr/>
          </p:nvSpPr>
          <p:spPr>
            <a:xfrm>
              <a:off x="617042" y="3429000"/>
              <a:ext cx="4162425" cy="2155311"/>
            </a:xfrm>
            <a:prstGeom prst="rect">
              <a:avLst/>
            </a:prstGeom>
            <a:solidFill>
              <a:srgbClr val="03A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fontAlgn="base">
                <a:spcBef>
                  <a:spcPct val="0"/>
                </a:spcBef>
                <a:spcAft>
                  <a:spcPct val="0"/>
                </a:spcAft>
              </a:pPr>
              <a:endParaRPr lang="en-US" dirty="0">
                <a:solidFill>
                  <a:prstClr val="black"/>
                </a:solidFill>
                <a:latin typeface="Calibri" panose="020F0502020204030204"/>
              </a:endParaRPr>
            </a:p>
          </p:txBody>
        </p:sp>
        <p:pic>
          <p:nvPicPr>
            <p:cNvPr id="9" name="Picture 8" descr="C:\Users\sarka\Dropbox (HCG)\Website images\icons\1486440261_mail_email_envelope_send_message.png">
              <a:hlinkClick r:id="rId8"/>
              <a:extLst>
                <a:ext uri="{FF2B5EF4-FFF2-40B4-BE49-F238E27FC236}">
                  <a16:creationId xmlns:a16="http://schemas.microsoft.com/office/drawing/2014/main" id="{034DC565-362A-40A0-A836-05935EA4D9B3}"/>
                </a:ext>
              </a:extLst>
            </p:cNvPr>
            <p:cNvPicPr/>
            <p:nvPr/>
          </p:nvPicPr>
          <p:blipFill>
            <a:blip r:embed="rId9" cstate="email">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9861" y="5182597"/>
              <a:ext cx="325472" cy="337033"/>
            </a:xfrm>
            <a:prstGeom prst="rect">
              <a:avLst/>
            </a:prstGeom>
            <a:noFill/>
            <a:ln>
              <a:noFill/>
            </a:ln>
          </p:spPr>
        </p:pic>
        <p:sp>
          <p:nvSpPr>
            <p:cNvPr id="10" name="Rectangle 9">
              <a:extLst>
                <a:ext uri="{FF2B5EF4-FFF2-40B4-BE49-F238E27FC236}">
                  <a16:creationId xmlns:a16="http://schemas.microsoft.com/office/drawing/2014/main" id="{23028444-17CB-45B4-9103-36C82A9AD6D1}"/>
                </a:ext>
              </a:extLst>
            </p:cNvPr>
            <p:cNvSpPr/>
            <p:nvPr/>
          </p:nvSpPr>
          <p:spPr>
            <a:xfrm>
              <a:off x="1085334" y="5119269"/>
              <a:ext cx="2401042" cy="340734"/>
            </a:xfrm>
            <a:prstGeom prst="rect">
              <a:avLst/>
            </a:prstGeom>
          </p:spPr>
          <p:txBody>
            <a:bodyPr wrap="none">
              <a:spAutoFit/>
            </a:bodyPr>
            <a:lstStyle/>
            <a:p>
              <a:pPr defTabSz="685783" fontAlgn="base">
                <a:lnSpc>
                  <a:spcPct val="150000"/>
                </a:lnSpc>
                <a:spcBef>
                  <a:spcPct val="0"/>
                </a:spcBef>
                <a:spcAft>
                  <a:spcPts val="563"/>
                </a:spcAft>
              </a:pPr>
              <a:r>
                <a:rPr lang="en-US" sz="1200" u="sng" dirty="0">
                  <a:solidFill>
                    <a:schemeClr val="bg1"/>
                  </a:solidFill>
                  <a:latin typeface="Calibri" panose="020F0502020204030204"/>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insights@humancapitalgrowth.com</a:t>
              </a:r>
              <a:endParaRPr lang="en-US" sz="1200" u="sng" dirty="0">
                <a:solidFill>
                  <a:schemeClr val="bg1"/>
                </a:solidFill>
                <a:latin typeface="Calibri" panose="020F0502020204030204"/>
                <a:ea typeface="Calibri" panose="020F050202020403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30ADE2E5-EF91-40F9-8395-4C1077617F14}"/>
                </a:ext>
              </a:extLst>
            </p:cNvPr>
            <p:cNvSpPr/>
            <p:nvPr/>
          </p:nvSpPr>
          <p:spPr>
            <a:xfrm>
              <a:off x="719733" y="4008622"/>
              <a:ext cx="3945433" cy="323165"/>
            </a:xfrm>
            <a:prstGeom prst="rect">
              <a:avLst/>
            </a:prstGeom>
            <a:solidFill>
              <a:schemeClr val="bg1"/>
            </a:solidFill>
          </p:spPr>
          <p:txBody>
            <a:bodyPr wrap="square">
              <a:spAutoFit/>
            </a:bodyPr>
            <a:lstStyle/>
            <a:p>
              <a:pPr algn="ctr" defTabSz="685783" fontAlgn="base">
                <a:spcBef>
                  <a:spcPct val="0"/>
                </a:spcBef>
                <a:spcAft>
                  <a:spcPct val="0"/>
                </a:spcAft>
              </a:pPr>
              <a:r>
                <a:rPr lang="en-US" sz="1500" b="1" dirty="0">
                  <a:latin typeface="Arial" panose="020B0604020202020204" pitchFamily="34" charset="0"/>
                  <a:ea typeface="Calibri" panose="020F0502020204030204" pitchFamily="34" charset="0"/>
                  <a:cs typeface="Arial" panose="020B0604020202020204" pitchFamily="34" charset="0"/>
                </a:rPr>
                <a:t>SIGN-UP </a:t>
              </a:r>
            </a:p>
          </p:txBody>
        </p:sp>
        <p:sp>
          <p:nvSpPr>
            <p:cNvPr id="12" name="Rectangle 11">
              <a:extLst>
                <a:ext uri="{FF2B5EF4-FFF2-40B4-BE49-F238E27FC236}">
                  <a16:creationId xmlns:a16="http://schemas.microsoft.com/office/drawing/2014/main" id="{762C68D9-C75C-464F-9C98-CD540FB1E6A1}"/>
                </a:ext>
              </a:extLst>
            </p:cNvPr>
            <p:cNvSpPr/>
            <p:nvPr/>
          </p:nvSpPr>
          <p:spPr>
            <a:xfrm>
              <a:off x="719733" y="4396468"/>
              <a:ext cx="3945433" cy="507831"/>
            </a:xfrm>
            <a:prstGeom prst="rect">
              <a:avLst/>
            </a:prstGeom>
          </p:spPr>
          <p:txBody>
            <a:bodyPr wrap="square">
              <a:spAutoFit/>
            </a:bodyPr>
            <a:lstStyle/>
            <a:p>
              <a:pPr defTabSz="685783" fontAlgn="base">
                <a:spcBef>
                  <a:spcPct val="0"/>
                </a:spcBef>
                <a:spcAft>
                  <a:spcPct val="0"/>
                </a:spcAft>
              </a:pPr>
              <a:r>
                <a:rPr lang="en-US" sz="1100" dirty="0">
                  <a:solidFill>
                    <a:schemeClr val="bg1"/>
                  </a:solidFill>
                  <a:latin typeface="Calibri" panose="020F0502020204030204"/>
                  <a:ea typeface="Calibri" panose="020F0502020204030204" pitchFamily="34" charset="0"/>
                  <a:cs typeface="Times New Roman" panose="02020603050405020304" pitchFamily="18" charset="0"/>
                </a:rPr>
                <a:t>Evidence-based insights on trending topics in talent management</a:t>
              </a:r>
            </a:p>
            <a:p>
              <a:pPr defTabSz="685783" fontAlgn="base">
                <a:spcBef>
                  <a:spcPct val="0"/>
                </a:spcBef>
                <a:spcAft>
                  <a:spcPct val="0"/>
                </a:spcAft>
              </a:pPr>
              <a:r>
                <a:rPr lang="en-US" sz="1600" dirty="0">
                  <a:solidFill>
                    <a:schemeClr val="bg1"/>
                  </a:solidFill>
                  <a:latin typeface="Calibri" panose="020F0502020204030204"/>
                  <a:ea typeface="Calibri" panose="020F0502020204030204" pitchFamily="34" charset="0"/>
                  <a:cs typeface="Times New Roman" panose="02020603050405020304" pitchFamily="18" charset="0"/>
                </a:rPr>
                <a:t>WEBINARS, PODCASTS, BLOGS, EBOOKS</a:t>
              </a:r>
            </a:p>
          </p:txBody>
        </p:sp>
        <p:sp>
          <p:nvSpPr>
            <p:cNvPr id="13" name="Rectangle 12">
              <a:extLst>
                <a:ext uri="{FF2B5EF4-FFF2-40B4-BE49-F238E27FC236}">
                  <a16:creationId xmlns:a16="http://schemas.microsoft.com/office/drawing/2014/main" id="{EC8671EB-5E2E-41B0-8E4E-9FFA29B06FCB}"/>
                </a:ext>
              </a:extLst>
            </p:cNvPr>
            <p:cNvSpPr/>
            <p:nvPr/>
          </p:nvSpPr>
          <p:spPr>
            <a:xfrm>
              <a:off x="981385" y="3519911"/>
              <a:ext cx="3340017" cy="369332"/>
            </a:xfrm>
            <a:prstGeom prst="rect">
              <a:avLst/>
            </a:prstGeom>
          </p:spPr>
          <p:txBody>
            <a:bodyPr wrap="square">
              <a:spAutoFit/>
            </a:bodyPr>
            <a:lstStyle/>
            <a:p>
              <a:pPr algn="ctr" defTabSz="685783" fontAlgn="base">
                <a:spcBef>
                  <a:spcPct val="0"/>
                </a:spcBef>
                <a:spcAft>
                  <a:spcPct val="0"/>
                </a:spcAft>
              </a:pPr>
              <a:r>
                <a:rPr lang="en-US" dirty="0">
                  <a:solidFill>
                    <a:schemeClr val="bg1"/>
                  </a:solidFill>
                  <a:latin typeface="Arial Black" panose="020B0A04020102020204" pitchFamily="34" charset="0"/>
                  <a:ea typeface="Calibri" panose="020F0502020204030204" pitchFamily="34" charset="0"/>
                  <a:cs typeface="Arial" panose="020B0604020202020204" pitchFamily="34" charset="0"/>
                </a:rPr>
                <a:t>HCG Talent Updates </a:t>
              </a:r>
            </a:p>
          </p:txBody>
        </p:sp>
      </p:grpSp>
      <p:sp>
        <p:nvSpPr>
          <p:cNvPr id="15" name="Rectangle 14">
            <a:extLst>
              <a:ext uri="{FF2B5EF4-FFF2-40B4-BE49-F238E27FC236}">
                <a16:creationId xmlns:a16="http://schemas.microsoft.com/office/drawing/2014/main" id="{909309FF-A0AA-4C77-A4D4-BEBA4951C97A}"/>
              </a:ext>
            </a:extLst>
          </p:cNvPr>
          <p:cNvSpPr/>
          <p:nvPr/>
        </p:nvSpPr>
        <p:spPr>
          <a:xfrm>
            <a:off x="617042" y="332801"/>
            <a:ext cx="7629525" cy="707886"/>
          </a:xfrm>
          <a:prstGeom prst="rect">
            <a:avLst/>
          </a:prstGeom>
        </p:spPr>
        <p:txBody>
          <a:bodyPr wrap="square">
            <a:spAutoFit/>
          </a:bodyPr>
          <a:lstStyle/>
          <a:p>
            <a:r>
              <a:rPr lang="en-US" sz="4000" b="1" dirty="0">
                <a:solidFill>
                  <a:srgbClr val="0F5DBC"/>
                </a:solidFill>
                <a:latin typeface="Helvetica" pitchFamily="50" charset="0"/>
                <a:cs typeface="Arial" panose="020B0604020202020204" pitchFamily="34" charset="0"/>
              </a:rPr>
              <a:t>Stay Connected</a:t>
            </a:r>
            <a:endParaRPr lang="en-US" sz="4000" dirty="0">
              <a:solidFill>
                <a:srgbClr val="0F5DBC"/>
              </a:solidFill>
              <a:latin typeface="Helvetica" pitchFamily="50" charset="0"/>
              <a:cs typeface="Arial" panose="020B0604020202020204" pitchFamily="34" charset="0"/>
            </a:endParaRPr>
          </a:p>
        </p:txBody>
      </p:sp>
      <p:pic>
        <p:nvPicPr>
          <p:cNvPr id="18" name="Picture 17">
            <a:extLst>
              <a:ext uri="{FF2B5EF4-FFF2-40B4-BE49-F238E27FC236}">
                <a16:creationId xmlns:a16="http://schemas.microsoft.com/office/drawing/2014/main" id="{226D0052-FBB5-4F3C-AC44-FCE5359654EA}"/>
              </a:ext>
            </a:extLst>
          </p:cNvPr>
          <p:cNvPicPr/>
          <p:nvPr/>
        </p:nvPicPr>
        <p:blipFill>
          <a:blip r:embed="rId11" cstate="print">
            <a:extLst>
              <a:ext uri="{28A0092B-C50C-407E-A947-70E740481C1C}">
                <a14:useLocalDpi xmlns:a14="http://schemas.microsoft.com/office/drawing/2010/main" val="0"/>
              </a:ext>
            </a:extLst>
          </a:blip>
          <a:srcRect/>
          <a:stretch/>
        </p:blipFill>
        <p:spPr>
          <a:xfrm>
            <a:off x="617042" y="6396008"/>
            <a:ext cx="1647137" cy="345898"/>
          </a:xfrm>
          <a:prstGeom prst="rect">
            <a:avLst/>
          </a:prstGeom>
        </p:spPr>
      </p:pic>
      <p:sp>
        <p:nvSpPr>
          <p:cNvPr id="21" name="TextBox 20">
            <a:extLst>
              <a:ext uri="{FF2B5EF4-FFF2-40B4-BE49-F238E27FC236}">
                <a16:creationId xmlns:a16="http://schemas.microsoft.com/office/drawing/2014/main" id="{5C42D103-CB3E-4B7C-9AF4-324E65273B7B}"/>
              </a:ext>
            </a:extLst>
          </p:cNvPr>
          <p:cNvSpPr txBox="1"/>
          <p:nvPr/>
        </p:nvSpPr>
        <p:spPr>
          <a:xfrm>
            <a:off x="5133458" y="4020444"/>
            <a:ext cx="5709325"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553485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ight Master ">
  <a:themeElements>
    <a:clrScheme name="Oracle NEW">
      <a:dk1>
        <a:srgbClr val="4E3629"/>
      </a:dk1>
      <a:lt1>
        <a:sysClr val="window" lastClr="FFFFFF"/>
      </a:lt1>
      <a:dk2>
        <a:srgbClr val="312D2A"/>
      </a:dk2>
      <a:lt2>
        <a:srgbClr val="E0E2E1"/>
      </a:lt2>
      <a:accent1>
        <a:srgbClr val="D1350F"/>
      </a:accent1>
      <a:accent2>
        <a:srgbClr val="E6AC58"/>
      </a:accent2>
      <a:accent3>
        <a:srgbClr val="94AFAF"/>
      </a:accent3>
      <a:accent4>
        <a:srgbClr val="2B6242"/>
      </a:accent4>
      <a:accent5>
        <a:srgbClr val="2C5967"/>
      </a:accent5>
      <a:accent6>
        <a:srgbClr val="AE562C"/>
      </a:accent6>
      <a:hlink>
        <a:srgbClr val="2C5967"/>
      </a:hlink>
      <a:folHlink>
        <a:srgbClr val="F5B642"/>
      </a:folHlink>
    </a:clrScheme>
    <a:fontScheme name="Oracle">
      <a:majorFont>
        <a:latin typeface="Georgia"/>
        <a:ea typeface=""/>
        <a:cs typeface=""/>
      </a:majorFont>
      <a:minorFont>
        <a:latin typeface="Oracl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dwood.potm" id="{AA17A1A0-0FDD-481F-AD12-26AECB1C06FE}" vid="{33943487-BC86-4F09-9C5E-AFE74FDF119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1004</TotalTime>
  <Words>2279</Words>
  <Application>Microsoft Office PowerPoint</Application>
  <PresentationFormat>Widescreen</PresentationFormat>
  <Paragraphs>410</Paragraphs>
  <Slides>28</Slides>
  <Notes>17</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28</vt:i4>
      </vt:variant>
    </vt:vector>
  </HeadingPairs>
  <TitlesOfParts>
    <vt:vector size="44" baseType="lpstr">
      <vt:lpstr>Arial</vt:lpstr>
      <vt:lpstr>Arial Black</vt:lpstr>
      <vt:lpstr>Calibri</vt:lpstr>
      <vt:lpstr>Calibri Light</vt:lpstr>
      <vt:lpstr>Corbel</vt:lpstr>
      <vt:lpstr>Franklin Gothic Medium</vt:lpstr>
      <vt:lpstr>Georgia</vt:lpstr>
      <vt:lpstr>Glegoo</vt:lpstr>
      <vt:lpstr>Helvetica</vt:lpstr>
      <vt:lpstr>Lucida Handwriting</vt:lpstr>
      <vt:lpstr>Oracle Sans</vt:lpstr>
      <vt:lpstr>Oracle Sans Light</vt:lpstr>
      <vt:lpstr>Source Sans Pro</vt:lpstr>
      <vt:lpstr>Wingdings</vt:lpstr>
      <vt:lpstr>Office Theme</vt:lpstr>
      <vt:lpstr>Light Master </vt:lpstr>
      <vt:lpstr>PowerPoint Presentation</vt:lpstr>
      <vt:lpstr>About the Speakers</vt:lpstr>
      <vt:lpstr>PowerPoint Presentation</vt:lpstr>
      <vt:lpstr>Evidence-based Analyses Webinars, Podcasts, Blogs, eBooks </vt:lpstr>
      <vt:lpstr>Certification Tracks in Strategic HR</vt:lpstr>
      <vt:lpstr>PowerPoint Presentation</vt:lpstr>
      <vt:lpstr>About the Guest Panelists</vt:lpstr>
      <vt:lpstr>   Integrated Talent Management    </vt:lpstr>
      <vt:lpstr>Which of the following practices does your organization currently use to advance diversity and inclusion? </vt:lpstr>
      <vt:lpstr>Men and Women Rank Obstacles to Gender Diversity Differently</vt:lpstr>
      <vt:lpstr>Model of Integrated Talent Management</vt:lpstr>
      <vt:lpstr>Inclusion Initiatives – What Works</vt:lpstr>
      <vt:lpstr>Workforce Staffing</vt:lpstr>
      <vt:lpstr>Inclusive Hiring Practices</vt:lpstr>
      <vt:lpstr>Workforce Development</vt:lpstr>
      <vt:lpstr>PowerPoint Presentation</vt:lpstr>
      <vt:lpstr>Inclusive Learning and Development Practices</vt:lpstr>
      <vt:lpstr>Business and Employee Resources Groups</vt:lpstr>
      <vt:lpstr>Business and Employee Resources Groups</vt:lpstr>
      <vt:lpstr>Workforce Management</vt:lpstr>
      <vt:lpstr>Inclusive Employee Management Practices</vt:lpstr>
      <vt:lpstr>Organizational Effectiveness</vt:lpstr>
      <vt:lpstr>Inclusive Employee Management Practices</vt:lpstr>
      <vt:lpstr>Work-Life Programs</vt:lpstr>
      <vt:lpstr>Summary</vt:lpstr>
      <vt:lpstr>Our Thought Leadership on Evidence-based HR</vt:lpstr>
      <vt:lpstr>You May Also Be interested in These Resources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Shreya Sarkar-Barney</dc:creator>
  <cp:lastModifiedBy>Vinutha P</cp:lastModifiedBy>
  <cp:revision>31</cp:revision>
  <dcterms:created xsi:type="dcterms:W3CDTF">2020-03-18T06:36:24Z</dcterms:created>
  <dcterms:modified xsi:type="dcterms:W3CDTF">2022-09-22T10:21:34Z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C8AC0C5F-57F7-459E-9F1D-1CAB94CCFC95</vt:lpwstr>
  </property>
  <property fmtid="{D5CDD505-2E9C-101B-9397-08002B2CF9AE}" pid="3" name="ArticulatePath">
    <vt:lpwstr>HCG Webinar - Deep Dive on Talent Practices that Advance Inclusion-for sharing</vt:lpwstr>
  </property>
</Properties>
</file>