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705" r:id="rId3"/>
    <p:sldMasterId id="2147483717" r:id="rId4"/>
  </p:sldMasterIdLst>
  <p:notesMasterIdLst>
    <p:notesMasterId r:id="rId43"/>
  </p:notesMasterIdLst>
  <p:handoutMasterIdLst>
    <p:handoutMasterId r:id="rId44"/>
  </p:handoutMasterIdLst>
  <p:sldIdLst>
    <p:sldId id="256" r:id="rId5"/>
    <p:sldId id="328" r:id="rId6"/>
    <p:sldId id="295" r:id="rId7"/>
    <p:sldId id="257" r:id="rId8"/>
    <p:sldId id="2113415834" r:id="rId9"/>
    <p:sldId id="2113415833" r:id="rId10"/>
    <p:sldId id="266" r:id="rId11"/>
    <p:sldId id="278" r:id="rId12"/>
    <p:sldId id="279" r:id="rId13"/>
    <p:sldId id="280" r:id="rId14"/>
    <p:sldId id="282" r:id="rId15"/>
    <p:sldId id="283" r:id="rId16"/>
    <p:sldId id="284" r:id="rId17"/>
    <p:sldId id="285" r:id="rId18"/>
    <p:sldId id="286" r:id="rId19"/>
    <p:sldId id="287" r:id="rId20"/>
    <p:sldId id="289" r:id="rId21"/>
    <p:sldId id="290" r:id="rId22"/>
    <p:sldId id="291" r:id="rId23"/>
    <p:sldId id="292" r:id="rId24"/>
    <p:sldId id="293" r:id="rId25"/>
    <p:sldId id="294" r:id="rId26"/>
    <p:sldId id="2113415831" r:id="rId27"/>
    <p:sldId id="296" r:id="rId28"/>
    <p:sldId id="297" r:id="rId29"/>
    <p:sldId id="298" r:id="rId30"/>
    <p:sldId id="299" r:id="rId31"/>
    <p:sldId id="300" r:id="rId32"/>
    <p:sldId id="301" r:id="rId33"/>
    <p:sldId id="302" r:id="rId34"/>
    <p:sldId id="303" r:id="rId35"/>
    <p:sldId id="306" r:id="rId36"/>
    <p:sldId id="269" r:id="rId37"/>
    <p:sldId id="2113415828" r:id="rId38"/>
    <p:sldId id="2113415826" r:id="rId39"/>
    <p:sldId id="305" r:id="rId40"/>
    <p:sldId id="304" r:id="rId41"/>
    <p:sldId id="32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4248" userDrawn="1">
          <p15:clr>
            <a:srgbClr val="A4A3A4"/>
          </p15:clr>
        </p15:guide>
        <p15:guide id="3" pos="365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498F"/>
    <a:srgbClr val="453F7B"/>
    <a:srgbClr val="CDCEC6"/>
    <a:srgbClr val="171E24"/>
    <a:srgbClr val="F2B800"/>
    <a:srgbClr val="F2CE48"/>
    <a:srgbClr val="FFE3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809" autoAdjust="0"/>
    <p:restoredTop sz="95214" autoAdjust="0"/>
  </p:normalViewPr>
  <p:slideViewPr>
    <p:cSldViewPr snapToGrid="0" showGuides="1">
      <p:cViewPr varScale="1">
        <p:scale>
          <a:sx n="86" d="100"/>
          <a:sy n="86" d="100"/>
        </p:scale>
        <p:origin x="474" y="-84"/>
      </p:cViewPr>
      <p:guideLst>
        <p:guide orient="horz" pos="2228"/>
        <p:guide pos="4248"/>
        <p:guide pos="3659"/>
      </p:guideLst>
    </p:cSldViewPr>
  </p:slideViewPr>
  <p:notesTextViewPr>
    <p:cViewPr>
      <p:scale>
        <a:sx n="100" d="100"/>
        <a:sy n="100" d="100"/>
      </p:scale>
      <p:origin x="0" y="0"/>
    </p:cViewPr>
  </p:notesTextViewPr>
  <p:sorterViewPr>
    <p:cViewPr varScale="1">
      <p:scale>
        <a:sx n="1" d="1"/>
        <a:sy n="1" d="1"/>
      </p:scale>
      <p:origin x="0" y="-10044"/>
    </p:cViewPr>
  </p:sorterViewPr>
  <p:notesViewPr>
    <p:cSldViewPr snapToGrid="0" showGuides="1">
      <p:cViewPr varScale="1">
        <p:scale>
          <a:sx n="116" d="100"/>
          <a:sy n="116" d="100"/>
        </p:scale>
        <p:origin x="6834"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Verkauf</c:v>
                </c:pt>
              </c:strCache>
            </c:strRef>
          </c:tx>
          <c:dPt>
            <c:idx val="0"/>
            <c:bubble3D val="0"/>
            <c:spPr>
              <a:solidFill>
                <a:schemeClr val="accent3"/>
              </a:solidFill>
              <a:ln w="6350">
                <a:noFill/>
              </a:ln>
            </c:spPr>
            <c:extLst>
              <c:ext xmlns:c16="http://schemas.microsoft.com/office/drawing/2014/chart" uri="{C3380CC4-5D6E-409C-BE32-E72D297353CC}">
                <c16:uniqueId val="{00000001-EC83-4DD9-8B3D-CC68D50DD613}"/>
              </c:ext>
            </c:extLst>
          </c:dPt>
          <c:dPt>
            <c:idx val="1"/>
            <c:bubble3D val="0"/>
            <c:spPr>
              <a:noFill/>
              <a:ln w="6350">
                <a:solidFill>
                  <a:schemeClr val="tx1"/>
                </a:solidFill>
              </a:ln>
            </c:spPr>
            <c:extLst>
              <c:ext xmlns:c16="http://schemas.microsoft.com/office/drawing/2014/chart" uri="{C3380CC4-5D6E-409C-BE32-E72D297353CC}">
                <c16:uniqueId val="{00000003-EC83-4DD9-8B3D-CC68D50DD613}"/>
              </c:ext>
            </c:extLst>
          </c:dPt>
          <c:cat>
            <c:strRef>
              <c:f>Tabelle1!$A$2:$A$3</c:f>
              <c:strCache>
                <c:ptCount val="2"/>
                <c:pt idx="0">
                  <c:v>Agree</c:v>
                </c:pt>
                <c:pt idx="1">
                  <c:v>Not Agree</c:v>
                </c:pt>
              </c:strCache>
            </c:strRef>
          </c:cat>
          <c:val>
            <c:numRef>
              <c:f>Tabelle1!$B$2:$B$3</c:f>
              <c:numCache>
                <c:formatCode>0%</c:formatCode>
                <c:ptCount val="2"/>
                <c:pt idx="0">
                  <c:v>0.13</c:v>
                </c:pt>
                <c:pt idx="1">
                  <c:v>0.87</c:v>
                </c:pt>
              </c:numCache>
            </c:numRef>
          </c:val>
          <c:extLst>
            <c:ext xmlns:c16="http://schemas.microsoft.com/office/drawing/2014/chart" uri="{C3380CC4-5D6E-409C-BE32-E72D297353CC}">
              <c16:uniqueId val="{00000004-EC83-4DD9-8B3D-CC68D50DD613}"/>
            </c:ext>
          </c:extLst>
        </c:ser>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Verkauf</c:v>
                </c:pt>
              </c:strCache>
            </c:strRef>
          </c:tx>
          <c:dPt>
            <c:idx val="0"/>
            <c:bubble3D val="0"/>
            <c:spPr>
              <a:solidFill>
                <a:schemeClr val="accent6">
                  <a:lumMod val="60000"/>
                  <a:lumOff val="40000"/>
                </a:schemeClr>
              </a:solidFill>
              <a:ln w="6350">
                <a:noFill/>
              </a:ln>
            </c:spPr>
            <c:extLst>
              <c:ext xmlns:c16="http://schemas.microsoft.com/office/drawing/2014/chart" uri="{C3380CC4-5D6E-409C-BE32-E72D297353CC}">
                <c16:uniqueId val="{00000001-E860-4D6F-A50C-80AE0919D508}"/>
              </c:ext>
            </c:extLst>
          </c:dPt>
          <c:dPt>
            <c:idx val="1"/>
            <c:bubble3D val="0"/>
            <c:spPr>
              <a:noFill/>
              <a:ln w="6350">
                <a:solidFill>
                  <a:schemeClr val="tx1"/>
                </a:solidFill>
              </a:ln>
            </c:spPr>
            <c:extLst>
              <c:ext xmlns:c16="http://schemas.microsoft.com/office/drawing/2014/chart" uri="{C3380CC4-5D6E-409C-BE32-E72D297353CC}">
                <c16:uniqueId val="{00000003-E860-4D6F-A50C-80AE0919D508}"/>
              </c:ext>
            </c:extLst>
          </c:dPt>
          <c:cat>
            <c:strRef>
              <c:f>Tabelle1!$A$2:$A$3</c:f>
              <c:strCache>
                <c:ptCount val="2"/>
                <c:pt idx="0">
                  <c:v>Agree</c:v>
                </c:pt>
                <c:pt idx="1">
                  <c:v>Not Agree</c:v>
                </c:pt>
              </c:strCache>
            </c:strRef>
          </c:cat>
          <c:val>
            <c:numRef>
              <c:f>Tabelle1!$B$2:$B$3</c:f>
              <c:numCache>
                <c:formatCode>0%</c:formatCode>
                <c:ptCount val="2"/>
                <c:pt idx="0">
                  <c:v>0.63</c:v>
                </c:pt>
                <c:pt idx="1">
                  <c:v>0.37</c:v>
                </c:pt>
              </c:numCache>
            </c:numRef>
          </c:val>
          <c:extLst>
            <c:ext xmlns:c16="http://schemas.microsoft.com/office/drawing/2014/chart" uri="{C3380CC4-5D6E-409C-BE32-E72D297353CC}">
              <c16:uniqueId val="{00000004-E860-4D6F-A50C-80AE0919D508}"/>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Verkauf</c:v>
                </c:pt>
              </c:strCache>
            </c:strRef>
          </c:tx>
          <c:dPt>
            <c:idx val="0"/>
            <c:bubble3D val="0"/>
            <c:spPr>
              <a:solidFill>
                <a:schemeClr val="bg1">
                  <a:lumMod val="95000"/>
                </a:schemeClr>
              </a:solidFill>
              <a:ln w="6350">
                <a:noFill/>
              </a:ln>
            </c:spPr>
            <c:extLst>
              <c:ext xmlns:c16="http://schemas.microsoft.com/office/drawing/2014/chart" uri="{C3380CC4-5D6E-409C-BE32-E72D297353CC}">
                <c16:uniqueId val="{00000001-DC11-41B0-91D8-D02B9CA4B1C8}"/>
              </c:ext>
            </c:extLst>
          </c:dPt>
          <c:dPt>
            <c:idx val="1"/>
            <c:bubble3D val="0"/>
            <c:spPr>
              <a:solidFill>
                <a:schemeClr val="accent6">
                  <a:lumMod val="60000"/>
                  <a:lumOff val="40000"/>
                </a:schemeClr>
              </a:solidFill>
              <a:ln w="6350">
                <a:noFill/>
              </a:ln>
            </c:spPr>
            <c:extLst>
              <c:ext xmlns:c16="http://schemas.microsoft.com/office/drawing/2014/chart" uri="{C3380CC4-5D6E-409C-BE32-E72D297353CC}">
                <c16:uniqueId val="{00000003-DC11-41B0-91D8-D02B9CA4B1C8}"/>
              </c:ext>
            </c:extLst>
          </c:dPt>
          <c:cat>
            <c:strRef>
              <c:f>Tabelle1!$A$2:$A$3</c:f>
              <c:strCache>
                <c:ptCount val="2"/>
                <c:pt idx="0">
                  <c:v>Agree</c:v>
                </c:pt>
                <c:pt idx="1">
                  <c:v>Not Agree</c:v>
                </c:pt>
              </c:strCache>
            </c:strRef>
          </c:cat>
          <c:val>
            <c:numRef>
              <c:f>Tabelle1!$B$2:$B$3</c:f>
              <c:numCache>
                <c:formatCode>0%</c:formatCode>
                <c:ptCount val="2"/>
                <c:pt idx="0">
                  <c:v>0.57999999999999996</c:v>
                </c:pt>
                <c:pt idx="1">
                  <c:v>0.42</c:v>
                </c:pt>
              </c:numCache>
            </c:numRef>
          </c:val>
          <c:extLst>
            <c:ext xmlns:c16="http://schemas.microsoft.com/office/drawing/2014/chart" uri="{C3380CC4-5D6E-409C-BE32-E72D297353CC}">
              <c16:uniqueId val="{00000004-DC11-41B0-91D8-D02B9CA4B1C8}"/>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54297677469463"/>
          <c:y val="0.21720278228816442"/>
          <c:w val="0.71891404645061074"/>
          <c:h val="0.71891404645061074"/>
        </c:manualLayout>
      </c:layout>
      <c:doughnutChart>
        <c:varyColors val="1"/>
        <c:ser>
          <c:idx val="0"/>
          <c:order val="0"/>
          <c:tx>
            <c:strRef>
              <c:f>Tabelle1!$B$1</c:f>
              <c:strCache>
                <c:ptCount val="1"/>
                <c:pt idx="0">
                  <c:v>Verkauf</c:v>
                </c:pt>
              </c:strCache>
            </c:strRef>
          </c:tx>
          <c:spPr>
            <a:solidFill>
              <a:schemeClr val="bg1">
                <a:lumMod val="95000"/>
              </a:schemeClr>
            </a:solidFill>
          </c:spPr>
          <c:dPt>
            <c:idx val="0"/>
            <c:bubble3D val="0"/>
            <c:spPr>
              <a:solidFill>
                <a:schemeClr val="accent3"/>
              </a:solidFill>
              <a:ln w="6350">
                <a:noFill/>
              </a:ln>
            </c:spPr>
            <c:extLst>
              <c:ext xmlns:c16="http://schemas.microsoft.com/office/drawing/2014/chart" uri="{C3380CC4-5D6E-409C-BE32-E72D297353CC}">
                <c16:uniqueId val="{00000001-1206-4D59-A7C1-58DCB772A9E0}"/>
              </c:ext>
            </c:extLst>
          </c:dPt>
          <c:dPt>
            <c:idx val="1"/>
            <c:bubble3D val="0"/>
            <c:spPr>
              <a:solidFill>
                <a:schemeClr val="bg1">
                  <a:lumMod val="95000"/>
                </a:schemeClr>
              </a:solidFill>
              <a:ln w="6350">
                <a:noFill/>
              </a:ln>
            </c:spPr>
            <c:extLst>
              <c:ext xmlns:c16="http://schemas.microsoft.com/office/drawing/2014/chart" uri="{C3380CC4-5D6E-409C-BE32-E72D297353CC}">
                <c16:uniqueId val="{00000003-1206-4D59-A7C1-58DCB772A9E0}"/>
              </c:ext>
            </c:extLst>
          </c:dPt>
          <c:cat>
            <c:strRef>
              <c:f>Tabelle1!$A$2:$A$3</c:f>
              <c:strCache>
                <c:ptCount val="2"/>
                <c:pt idx="0">
                  <c:v>Agree</c:v>
                </c:pt>
                <c:pt idx="1">
                  <c:v>Not Agree</c:v>
                </c:pt>
              </c:strCache>
            </c:strRef>
          </c:cat>
          <c:val>
            <c:numRef>
              <c:f>Tabelle1!$B$2:$B$3</c:f>
              <c:numCache>
                <c:formatCode>0%</c:formatCode>
                <c:ptCount val="2"/>
                <c:pt idx="0">
                  <c:v>0.93</c:v>
                </c:pt>
                <c:pt idx="1">
                  <c:v>7.0000000000000007E-2</c:v>
                </c:pt>
              </c:numCache>
            </c:numRef>
          </c:val>
          <c:extLst>
            <c:ext xmlns:c16="http://schemas.microsoft.com/office/drawing/2014/chart" uri="{C3380CC4-5D6E-409C-BE32-E72D297353CC}">
              <c16:uniqueId val="{00000004-1206-4D59-A7C1-58DCB772A9E0}"/>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A93797-91DD-4B9C-8ADF-38B4C91837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E574500-2548-4C2F-A162-6489E66074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34847C-8A8B-418F-957E-EBCB0C044520}" type="datetimeFigureOut">
              <a:rPr lang="en-GB" smtClean="0"/>
              <a:t>10/12/2019</a:t>
            </a:fld>
            <a:endParaRPr lang="en-GB"/>
          </a:p>
        </p:txBody>
      </p:sp>
      <p:sp>
        <p:nvSpPr>
          <p:cNvPr id="4" name="Footer Placeholder 3">
            <a:extLst>
              <a:ext uri="{FF2B5EF4-FFF2-40B4-BE49-F238E27FC236}">
                <a16:creationId xmlns:a16="http://schemas.microsoft.com/office/drawing/2014/main" id="{772335AE-74FD-48D7-A9EC-3C4B20865C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3F0E946-83BD-4AA6-AADE-C997B74C1B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F9DB96-62BD-432F-BE0C-E4F3CF29074A}" type="slidenum">
              <a:rPr lang="en-GB" smtClean="0"/>
              <a:t>‹#›</a:t>
            </a:fld>
            <a:endParaRPr lang="en-GB"/>
          </a:p>
        </p:txBody>
      </p:sp>
    </p:spTree>
    <p:extLst>
      <p:ext uri="{BB962C8B-B14F-4D97-AF65-F5344CB8AC3E}">
        <p14:creationId xmlns:p14="http://schemas.microsoft.com/office/powerpoint/2010/main" val="2433818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4049E1-6B09-4317-8EE5-7049F2E92EBB}" type="datetimeFigureOut">
              <a:rPr lang="en-GB" smtClean="0"/>
              <a:t>09/12/2019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00A5C9-5E99-42D5-AF42-9C402FC9BE41}" type="slidenum">
              <a:rPr lang="en-GB" smtClean="0"/>
              <a:t>‹#›</a:t>
            </a:fld>
            <a:endParaRPr lang="en-GB"/>
          </a:p>
        </p:txBody>
      </p:sp>
    </p:spTree>
    <p:extLst>
      <p:ext uri="{BB962C8B-B14F-4D97-AF65-F5344CB8AC3E}">
        <p14:creationId xmlns:p14="http://schemas.microsoft.com/office/powerpoint/2010/main" val="3420601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795C-B4B9-4EEA-ADFD-682FEABAC449}" type="slidenum">
              <a:rPr lang="en-US" smtClean="0"/>
              <a:pPr/>
              <a:t>2</a:t>
            </a:fld>
            <a:endParaRPr lang="en-US"/>
          </a:p>
        </p:txBody>
      </p:sp>
      <p:sp>
        <p:nvSpPr>
          <p:cNvPr id="5" name="Footer Placeholder 4"/>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3964537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2D496F-F81B-4E4C-AA3D-88C38F119F12}" type="slidenum">
              <a:rPr lang="en-US" smtClean="0"/>
              <a:t>3</a:t>
            </a:fld>
            <a:endParaRPr lang="en-US" dirty="0"/>
          </a:p>
        </p:txBody>
      </p:sp>
    </p:spTree>
    <p:extLst>
      <p:ext uri="{BB962C8B-B14F-4D97-AF65-F5344CB8AC3E}">
        <p14:creationId xmlns:p14="http://schemas.microsoft.com/office/powerpoint/2010/main" val="1039897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787" indent="-177787" defTabSz="761905">
              <a:buFont typeface="Wingdings" panose="05000000000000000000" pitchFamily="2" charset="2"/>
              <a:buChar char="§"/>
              <a:defRPr/>
            </a:pPr>
            <a:r>
              <a:rPr lang="en-US" dirty="0"/>
              <a:t>Yes, the world of work is changing, but that is because the world is constantly changing.  </a:t>
            </a:r>
          </a:p>
          <a:p>
            <a:pPr marL="177787" indent="-177787" defTabSz="761905">
              <a:buFont typeface="Wingdings" panose="05000000000000000000" pitchFamily="2" charset="2"/>
              <a:buChar char="§"/>
              <a:defRPr/>
            </a:pPr>
            <a:r>
              <a:rPr lang="en-US" dirty="0"/>
              <a:t>Our global population is more diverse than it has ever been.  This shift in demographics is seen in our workforces.  Previous minority segments of our populations will soon become a majority – particularly here in California.</a:t>
            </a:r>
          </a:p>
          <a:p>
            <a:pPr marL="177787" indent="-177787" defTabSz="761905">
              <a:buFont typeface="Wingdings" panose="05000000000000000000" pitchFamily="2" charset="2"/>
              <a:buChar char="§"/>
              <a:defRPr/>
            </a:pPr>
            <a:r>
              <a:rPr lang="en-US" dirty="0"/>
              <a:t>Most notably we see a shift in a workforce that is simultaneously growing older (because Baby Boomers are not retiring), and younger, with the rise of the Millennial generation. Millennials currently make up over half of the workforce and they bring high expectations for a rewarding, purposeful work experience.  They demand constant learning and development opportunities, and rapid career progression.</a:t>
            </a:r>
          </a:p>
          <a:p>
            <a:pPr marL="177787" indent="-177787" defTabSz="761905">
              <a:buFont typeface="Wingdings" panose="05000000000000000000" pitchFamily="2" charset="2"/>
              <a:buChar char="§"/>
              <a:defRPr/>
            </a:pPr>
            <a:r>
              <a:rPr lang="en-US" dirty="0"/>
              <a:t>Would it surprise you to know, our workforce population is headed for a crisis as global fertility trends show a significant decrease in the world’s population?</a:t>
            </a:r>
          </a:p>
          <a:p>
            <a:pPr marL="177787" indent="-177787" defTabSz="761905">
              <a:buFont typeface="Wingdings" panose="05000000000000000000" pitchFamily="2" charset="2"/>
              <a:buChar char="§"/>
              <a:defRPr/>
            </a:pPr>
            <a:r>
              <a:rPr lang="en-US" dirty="0"/>
              <a:t>[pause, click] New technologies are creating economic game changers as we engage in new economies and have tools to help us work in ways that were never before possible. High Speed Mobile Internet, Big Data Analytics, Artificial Intelligence, and cloud computing all enable significant changes to the way we work.</a:t>
            </a:r>
          </a:p>
          <a:p>
            <a:pPr marL="177787" indent="-177787" defTabSz="761905">
              <a:buFont typeface="Wingdings" panose="05000000000000000000" pitchFamily="2" charset="2"/>
              <a:buChar char="§"/>
              <a:defRPr/>
            </a:pPr>
            <a:r>
              <a:rPr lang="en-US" dirty="0"/>
              <a:t>And we have this new work ecosystem that democratizes work and puts more control in the hands of the individual because they have the technology that let’s them work on their own terms. Finally while being a global business used to mean you were selling your products globally, now being global may mean you source components from global providers, or you have talent distributed globally.  Today, most large companies are global in some manner.</a:t>
            </a:r>
          </a:p>
          <a:p>
            <a:endParaRPr lang="en-US" dirty="0">
              <a:effectLst/>
            </a:endParaRPr>
          </a:p>
          <a:p>
            <a:endParaRPr lang="en-US" b="1" dirty="0"/>
          </a:p>
          <a:p>
            <a:endParaRPr lang="en-US" b="1"/>
          </a:p>
          <a:p>
            <a:endParaRPr lang="en-GB"/>
          </a:p>
        </p:txBody>
      </p:sp>
      <p:sp>
        <p:nvSpPr>
          <p:cNvPr id="4" name="Slide Number Placeholder 3"/>
          <p:cNvSpPr>
            <a:spLocks noGrp="1"/>
          </p:cNvSpPr>
          <p:nvPr>
            <p:ph type="sldNum" sz="quarter" idx="5"/>
          </p:nvPr>
        </p:nvSpPr>
        <p:spPr/>
        <p:txBody>
          <a:bodyPr/>
          <a:lstStyle/>
          <a:p>
            <a:fld id="{1100A5C9-5E99-42D5-AF42-9C402FC9BE41}" type="slidenum">
              <a:rPr lang="en-GB" smtClean="0"/>
              <a:t>9</a:t>
            </a:fld>
            <a:endParaRPr lang="en-GB"/>
          </a:p>
        </p:txBody>
      </p:sp>
    </p:spTree>
    <p:extLst>
      <p:ext uri="{BB962C8B-B14F-4D97-AF65-F5344CB8AC3E}">
        <p14:creationId xmlns:p14="http://schemas.microsoft.com/office/powerpoint/2010/main" val="1547127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72" indent="-228572" defTabSz="761905">
              <a:defRPr/>
            </a:pPr>
            <a:r>
              <a:rPr lang="en-US" dirty="0"/>
              <a:t>Before we discuss the employee’s desire to learn and grow, let’s consider this need to be always developing from your company’s perspective:</a:t>
            </a:r>
          </a:p>
          <a:p>
            <a:pPr marL="228572" indent="-228572" defTabSz="761905">
              <a:defRPr/>
            </a:pPr>
            <a:r>
              <a:rPr lang="en-US" b="1" dirty="0"/>
              <a:t>Have you heard that they ½ life of skills is now only 5 years?</a:t>
            </a:r>
          </a:p>
          <a:p>
            <a:pPr marL="228572" indent="-228572" defTabSz="761905">
              <a:defRPr/>
            </a:pPr>
            <a:r>
              <a:rPr lang="en-US" dirty="0"/>
              <a:t>What this means is that in 5 years, ½ of everything a new college graduate learned in school will be obsolete.  It is now a business imperative that employees continuously learn because their skills quickly become out-of-date and they need new skills.</a:t>
            </a:r>
          </a:p>
          <a:p>
            <a:endParaRPr lang="en-US" dirty="0"/>
          </a:p>
          <a:p>
            <a:r>
              <a:rPr lang="en-US" dirty="0"/>
              <a:t>According to a Deloitte Study More than eight out of ten global managers view learning as important or a very important issue for organizations.  However, companies are realizing that they cannot keep up with the demand for personalized, dynamic, continuous learning opportunities.  As a result they are shifting to self-directed practices that enable people to develop themselves (e.g., on-the-job learning opportunities, access to MOOCs or other on-line content that has been curated for their experience, etc.) </a:t>
            </a:r>
          </a:p>
          <a:p>
            <a:endParaRPr lang="en-US" dirty="0"/>
          </a:p>
          <a:p>
            <a:r>
              <a:rPr lang="en-US" dirty="0"/>
              <a:t>LinkedIn’s 2018 Workforce Learning Report indicated 93% of employees would stay at a company longer if it invested in their career.</a:t>
            </a:r>
          </a:p>
          <a:p>
            <a:r>
              <a:rPr lang="en-US" dirty="0"/>
              <a:t>Glassdoor data reveal that only 1/3 of Millennials believe their organization is using their skills well, and 42% say they are likely to leave because they are not learning enough.</a:t>
            </a:r>
          </a:p>
          <a:p>
            <a:endParaRPr lang="en-US" dirty="0"/>
          </a:p>
          <a:p>
            <a:endParaRPr lang="en-GB" dirty="0"/>
          </a:p>
        </p:txBody>
      </p:sp>
      <p:sp>
        <p:nvSpPr>
          <p:cNvPr id="4" name="Slide Number Placeholder 3"/>
          <p:cNvSpPr>
            <a:spLocks noGrp="1"/>
          </p:cNvSpPr>
          <p:nvPr>
            <p:ph type="sldNum" sz="quarter" idx="5"/>
          </p:nvPr>
        </p:nvSpPr>
        <p:spPr/>
        <p:txBody>
          <a:bodyPr/>
          <a:lstStyle/>
          <a:p>
            <a:fld id="{1100A5C9-5E99-42D5-AF42-9C402FC9BE41}" type="slidenum">
              <a:rPr lang="en-GB" smtClean="0"/>
              <a:t>15</a:t>
            </a:fld>
            <a:endParaRPr lang="en-GB"/>
          </a:p>
        </p:txBody>
      </p:sp>
    </p:spTree>
    <p:extLst>
      <p:ext uri="{BB962C8B-B14F-4D97-AF65-F5344CB8AC3E}">
        <p14:creationId xmlns:p14="http://schemas.microsoft.com/office/powerpoint/2010/main" val="3375556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Fira Sans Book" panose="020B0503050000020004" pitchFamily="34" charset="0"/>
                <a:ea typeface="+mn-ea"/>
                <a:cs typeface="+mn-cs"/>
              </a:rPr>
              <a:t>Transition from previous slide: Building and preparing today for the future tomorrow, and ways of working in the HR operating model. That helps make some link to Talent Platform (as an example of this) and the Jolie session</a:t>
            </a:r>
          </a:p>
          <a:p>
            <a:endParaRPr lang="en-US" dirty="0"/>
          </a:p>
          <a:p>
            <a:r>
              <a:rPr lang="en-US" sz="1400" b="1" kern="1200" dirty="0">
                <a:solidFill>
                  <a:schemeClr val="tx1"/>
                </a:solidFill>
                <a:effectLst/>
                <a:latin typeface="Fira Sans Book" panose="020B0503050000020004" pitchFamily="34" charset="0"/>
                <a:ea typeface="+mn-ea"/>
                <a:cs typeface="+mn-cs"/>
              </a:rPr>
              <a:t> </a:t>
            </a:r>
            <a:r>
              <a:rPr lang="de-DE" sz="1400" kern="1200" baseline="0" dirty="0">
                <a:solidFill>
                  <a:schemeClr val="tx1"/>
                </a:solidFill>
                <a:effectLst/>
                <a:latin typeface="Fira Sans Book"/>
                <a:ea typeface="+mn-ea"/>
                <a:cs typeface="+mn-cs"/>
              </a:rPr>
              <a:t>Talent does not go top down and does not sit linear in verticals</a:t>
            </a:r>
          </a:p>
          <a:p>
            <a:pPr marL="0" indent="0">
              <a:buNone/>
            </a:pPr>
            <a:endParaRPr lang="de-DE" sz="1400" kern="1200" baseline="0" dirty="0">
              <a:solidFill>
                <a:schemeClr val="tx1"/>
              </a:solidFill>
              <a:effectLst/>
              <a:latin typeface="Fira Sans Book"/>
              <a:ea typeface="+mn-ea"/>
              <a:cs typeface="+mn-cs"/>
            </a:endParaRPr>
          </a:p>
          <a:p>
            <a:r>
              <a:rPr lang="de-DE" sz="1400" kern="1200" baseline="0" dirty="0">
                <a:solidFill>
                  <a:schemeClr val="tx1"/>
                </a:solidFill>
                <a:effectLst/>
                <a:latin typeface="Fira Sans Book"/>
                <a:ea typeface="+mn-ea"/>
                <a:cs typeface="+mn-cs"/>
              </a:rPr>
              <a:t>Talent is all over the organization</a:t>
            </a:r>
          </a:p>
          <a:p>
            <a:pPr marL="0" indent="0">
              <a:buNone/>
            </a:pPr>
            <a:endParaRPr lang="de-DE" sz="1400" kern="1200" dirty="0">
              <a:solidFill>
                <a:schemeClr val="tx1"/>
              </a:solidFill>
              <a:effectLst/>
              <a:latin typeface="Fira Sans Book"/>
              <a:ea typeface="+mn-ea"/>
              <a:cs typeface="+mn-cs"/>
            </a:endParaRPr>
          </a:p>
          <a:p>
            <a:pPr lvl="0"/>
            <a:r>
              <a:rPr lang="de-DE" sz="1400" kern="1200" dirty="0">
                <a:solidFill>
                  <a:schemeClr val="tx1"/>
                </a:solidFill>
                <a:effectLst/>
                <a:latin typeface="Fira Sans Book"/>
                <a:ea typeface="+mn-ea"/>
                <a:cs typeface="+mn-cs"/>
              </a:rPr>
              <a:t>We need to bring the right talent to the right jobs</a:t>
            </a:r>
          </a:p>
          <a:p>
            <a:pPr marL="0" lvl="0" indent="0">
              <a:buNone/>
            </a:pPr>
            <a:endParaRPr lang="en-US" sz="1400" kern="1200" dirty="0">
              <a:solidFill>
                <a:schemeClr val="tx1"/>
              </a:solidFill>
              <a:effectLst/>
              <a:latin typeface="Fira Sans Book"/>
              <a:ea typeface="+mn-ea"/>
              <a:cs typeface="+mn-cs"/>
            </a:endParaRPr>
          </a:p>
          <a:p>
            <a:pPr lvl="0"/>
            <a:r>
              <a:rPr lang="en-US" sz="1400" kern="1200" dirty="0">
                <a:solidFill>
                  <a:schemeClr val="tx1"/>
                </a:solidFill>
                <a:effectLst/>
                <a:latin typeface="Fira Sans Book"/>
                <a:ea typeface="+mn-ea"/>
                <a:cs typeface="+mn-cs"/>
              </a:rPr>
              <a:t>Solution oriented</a:t>
            </a:r>
            <a:r>
              <a:rPr lang="en-US" sz="1400" kern="1200" baseline="0" dirty="0">
                <a:solidFill>
                  <a:schemeClr val="tx1"/>
                </a:solidFill>
                <a:effectLst/>
                <a:latin typeface="Fira Sans Book"/>
                <a:ea typeface="+mn-ea"/>
                <a:cs typeface="+mn-cs"/>
              </a:rPr>
              <a:t> teams </a:t>
            </a:r>
            <a:endParaRPr lang="en-US" sz="1400" kern="1200" dirty="0">
              <a:solidFill>
                <a:schemeClr val="tx1"/>
              </a:solidFill>
              <a:effectLst/>
              <a:latin typeface="Fira Sans Book"/>
              <a:ea typeface="+mn-ea"/>
              <a:cs typeface="+mn-cs"/>
            </a:endParaRPr>
          </a:p>
          <a:p>
            <a:pPr marL="0" lvl="0" indent="0">
              <a:buNone/>
            </a:pPr>
            <a:endParaRPr lang="en-US" sz="1400" kern="1200" dirty="0">
              <a:solidFill>
                <a:schemeClr val="tx1"/>
              </a:solidFill>
              <a:effectLst/>
              <a:latin typeface="Fira Sans Book"/>
              <a:ea typeface="+mn-ea"/>
              <a:cs typeface="+mn-cs"/>
            </a:endParaRPr>
          </a:p>
          <a:p>
            <a:pPr lvl="0"/>
            <a:r>
              <a:rPr lang="en-US" sz="1400" kern="1200" dirty="0">
                <a:solidFill>
                  <a:schemeClr val="tx1"/>
                </a:solidFill>
                <a:effectLst/>
                <a:latin typeface="Fira Sans Book"/>
                <a:ea typeface="+mn-ea"/>
                <a:cs typeface="+mn-cs"/>
              </a:rPr>
              <a:t>Think scrum-teams – HERE alone could create 1000 problem solving scrum teams (team of 6 x 1000)</a:t>
            </a:r>
          </a:p>
          <a:p>
            <a:pPr marL="0" marR="0" lvl="0" indent="0" defTabSz="914400" eaLnBrk="1" fontAlgn="auto" latinLnBrk="0" hangingPunct="1">
              <a:lnSpc>
                <a:spcPct val="100000"/>
              </a:lnSpc>
              <a:spcBef>
                <a:spcPts val="0"/>
              </a:spcBef>
              <a:spcAft>
                <a:spcPts val="0"/>
              </a:spcAft>
              <a:buClrTx/>
              <a:buSzTx/>
              <a:buFontTx/>
              <a:buNone/>
              <a:tabLst/>
              <a:defRPr/>
            </a:pPr>
            <a:endParaRPr lang="en-US" sz="1400" kern="0" dirty="0">
              <a:solidFill>
                <a:srgbClr val="000000"/>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srgbClr val="000000"/>
                </a:solidFill>
              </a:rPr>
              <a:t>As part of operating model and being fit for growth, one way to get there is to work in agile teams. We are hearing and seeing this more and more in the external market. This is an opportunity for the HR team to be thought leaders. </a:t>
            </a:r>
            <a:endParaRPr kumimoji="0" lang="en-US" sz="1100" b="0" i="0" u="none" strike="noStrike" kern="0" cap="none" spc="0" normalizeH="0" baseline="0" noProof="0" dirty="0">
              <a:ln>
                <a:noFill/>
              </a:ln>
              <a:solidFill>
                <a:srgbClr val="000000"/>
              </a:solidFill>
              <a:effectLst/>
              <a:uLnTx/>
              <a:uFillTx/>
            </a:endParaRPr>
          </a:p>
          <a:p>
            <a:pPr lvl="0"/>
            <a:endParaRPr lang="en-US" sz="1400" kern="1200" dirty="0">
              <a:solidFill>
                <a:schemeClr val="tx1"/>
              </a:solidFill>
              <a:effectLst/>
              <a:latin typeface="Fira Sans Book"/>
              <a:ea typeface="+mn-ea"/>
              <a:cs typeface="+mn-cs"/>
            </a:endParaRPr>
          </a:p>
          <a:p>
            <a:endParaRPr lang="en-US" dirty="0"/>
          </a:p>
          <a:p>
            <a:endParaRPr lang="en-GB" dirty="0"/>
          </a:p>
        </p:txBody>
      </p:sp>
      <p:sp>
        <p:nvSpPr>
          <p:cNvPr id="4" name="Slide Number Placeholder 3"/>
          <p:cNvSpPr>
            <a:spLocks noGrp="1"/>
          </p:cNvSpPr>
          <p:nvPr>
            <p:ph type="sldNum" sz="quarter" idx="5"/>
          </p:nvPr>
        </p:nvSpPr>
        <p:spPr/>
        <p:txBody>
          <a:bodyPr/>
          <a:lstStyle/>
          <a:p>
            <a:fld id="{1100A5C9-5E99-42D5-AF42-9C402FC9BE41}" type="slidenum">
              <a:rPr lang="en-GB" smtClean="0"/>
              <a:t>17</a:t>
            </a:fld>
            <a:endParaRPr lang="en-GB"/>
          </a:p>
        </p:txBody>
      </p:sp>
    </p:spTree>
    <p:extLst>
      <p:ext uri="{BB962C8B-B14F-4D97-AF65-F5344CB8AC3E}">
        <p14:creationId xmlns:p14="http://schemas.microsoft.com/office/powerpoint/2010/main" val="3690562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762000" rtl="0" eaLnBrk="0" fontAlgn="base" latinLnBrk="0" hangingPunct="0">
              <a:lnSpc>
                <a:spcPct val="100000"/>
              </a:lnSpc>
              <a:spcBef>
                <a:spcPct val="50000"/>
              </a:spcBef>
              <a:spcAft>
                <a:spcPct val="0"/>
              </a:spcAft>
              <a:buClrTx/>
              <a:buSzPct val="90000"/>
              <a:buFont typeface="Monotype Sorts" panose="01010601010101010101" pitchFamily="2" charset="2"/>
              <a:buChar char="n"/>
              <a:tabLst/>
              <a:defRPr/>
            </a:pPr>
            <a:r>
              <a:rPr lang="en-US" dirty="0"/>
              <a:t>The world of work is changing, and the way work gets done has changed as well. Employees want diversity and choice in work.  They want to continuously learn and grow as a professional. </a:t>
            </a:r>
          </a:p>
          <a:p>
            <a:pPr marL="228600" marR="0" lvl="0" indent="-228600" algn="l" defTabSz="762000" rtl="0" eaLnBrk="0" fontAlgn="base" latinLnBrk="0" hangingPunct="0">
              <a:lnSpc>
                <a:spcPct val="100000"/>
              </a:lnSpc>
              <a:spcBef>
                <a:spcPct val="50000"/>
              </a:spcBef>
              <a:spcAft>
                <a:spcPct val="0"/>
              </a:spcAft>
              <a:buClrTx/>
              <a:buSzPct val="90000"/>
              <a:buFont typeface="Monotype Sorts" panose="01010601010101010101" pitchFamily="2" charset="2"/>
              <a:buChar char="n"/>
              <a:tabLst/>
              <a:defRPr/>
            </a:pPr>
            <a:endParaRPr lang="en-US" dirty="0"/>
          </a:p>
          <a:p>
            <a:r>
              <a:rPr lang="en-US" dirty="0"/>
              <a:t>“What small steps can you take now to create an internal gig platform to share talent across organizational boundaries and unleash the capacity of your organization?”</a:t>
            </a:r>
          </a:p>
          <a:p>
            <a:endParaRPr lang="en-US" dirty="0"/>
          </a:p>
          <a:p>
            <a:endParaRPr lang="en-US" dirty="0"/>
          </a:p>
          <a:p>
            <a:pPr marL="228600" marR="0" lvl="0" indent="-228600" algn="l" defTabSz="762000" rtl="0" eaLnBrk="0" fontAlgn="base" latinLnBrk="0" hangingPunct="0">
              <a:lnSpc>
                <a:spcPct val="100000"/>
              </a:lnSpc>
              <a:spcBef>
                <a:spcPct val="50000"/>
              </a:spcBef>
              <a:spcAft>
                <a:spcPct val="0"/>
              </a:spcAft>
              <a:buClrTx/>
              <a:buSzPct val="90000"/>
              <a:buFont typeface="Monotype Sorts" panose="01010601010101010101" pitchFamily="2" charset="2"/>
              <a:buChar char="n"/>
              <a:tabLst/>
              <a:defRPr/>
            </a:pPr>
            <a:r>
              <a:rPr lang="en-US" dirty="0"/>
              <a:t>Extra: The time for action is now.  How will you build a work environment that is more agile, and increases employee engagement by creating opportunities for continuous learning while doing high-value work?</a:t>
            </a:r>
          </a:p>
          <a:p>
            <a:endParaRPr lang="en-US" dirty="0"/>
          </a:p>
          <a:p>
            <a:endParaRPr lang="en-GB" dirty="0"/>
          </a:p>
        </p:txBody>
      </p:sp>
      <p:sp>
        <p:nvSpPr>
          <p:cNvPr id="4" name="Slide Number Placeholder 3"/>
          <p:cNvSpPr>
            <a:spLocks noGrp="1"/>
          </p:cNvSpPr>
          <p:nvPr>
            <p:ph type="sldNum" sz="quarter" idx="5"/>
          </p:nvPr>
        </p:nvSpPr>
        <p:spPr/>
        <p:txBody>
          <a:bodyPr/>
          <a:lstStyle/>
          <a:p>
            <a:fld id="{1100A5C9-5E99-42D5-AF42-9C402FC9BE41}" type="slidenum">
              <a:rPr lang="en-GB" smtClean="0"/>
              <a:t>37</a:t>
            </a:fld>
            <a:endParaRPr lang="en-GB"/>
          </a:p>
        </p:txBody>
      </p:sp>
    </p:spTree>
    <p:extLst>
      <p:ext uri="{BB962C8B-B14F-4D97-AF65-F5344CB8AC3E}">
        <p14:creationId xmlns:p14="http://schemas.microsoft.com/office/powerpoint/2010/main" val="2637950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20BC1-1AAE-4A11-A1CC-1E05ADEE91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897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61319-D293-4DD3-A8CB-72E61710012D}"/>
              </a:ext>
            </a:extLst>
          </p:cNvPr>
          <p:cNvSpPr>
            <a:spLocks noGrp="1"/>
          </p:cNvSpPr>
          <p:nvPr>
            <p:ph type="title" hasCustomPrompt="1"/>
          </p:nvPr>
        </p:nvSpPr>
        <p:spPr>
          <a:xfrm>
            <a:off x="838200" y="365125"/>
            <a:ext cx="6477000" cy="4168775"/>
          </a:xfrm>
        </p:spPr>
        <p:txBody>
          <a:bodyPr anchor="b">
            <a:normAutofit/>
          </a:bodyPr>
          <a:lstStyle>
            <a:lvl1pPr>
              <a:defRPr sz="8800"/>
            </a:lvl1pPr>
          </a:lstStyle>
          <a:p>
            <a:r>
              <a:rPr lang="en-US" dirty="0"/>
              <a:t>Presentation Title</a:t>
            </a:r>
            <a:endParaRPr lang="en-GB" dirty="0"/>
          </a:p>
        </p:txBody>
      </p:sp>
      <p:sp>
        <p:nvSpPr>
          <p:cNvPr id="9" name="Text Placeholder 8">
            <a:extLst>
              <a:ext uri="{FF2B5EF4-FFF2-40B4-BE49-F238E27FC236}">
                <a16:creationId xmlns:a16="http://schemas.microsoft.com/office/drawing/2014/main" id="{90C16926-D84E-4091-AF49-0FB0411DF3C9}"/>
              </a:ext>
            </a:extLst>
          </p:cNvPr>
          <p:cNvSpPr>
            <a:spLocks noGrp="1"/>
          </p:cNvSpPr>
          <p:nvPr>
            <p:ph type="body" sz="quarter" idx="10" hasCustomPrompt="1"/>
          </p:nvPr>
        </p:nvSpPr>
        <p:spPr>
          <a:xfrm>
            <a:off x="838200" y="4819652"/>
            <a:ext cx="5095875" cy="219074"/>
          </a:xfrm>
        </p:spPr>
        <p:txBody>
          <a:bodyPr>
            <a:normAutofit/>
          </a:bodyPr>
          <a:lstStyle>
            <a:lvl1pPr marL="0" indent="0">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Speaker, Title</a:t>
            </a:r>
            <a:endParaRPr lang="en-GB" dirty="0"/>
          </a:p>
        </p:txBody>
      </p:sp>
      <p:sp>
        <p:nvSpPr>
          <p:cNvPr id="10" name="Text Placeholder 8">
            <a:extLst>
              <a:ext uri="{FF2B5EF4-FFF2-40B4-BE49-F238E27FC236}">
                <a16:creationId xmlns:a16="http://schemas.microsoft.com/office/drawing/2014/main" id="{D36AB5CD-FE27-40C1-A489-319DDAA36FD2}"/>
              </a:ext>
            </a:extLst>
          </p:cNvPr>
          <p:cNvSpPr>
            <a:spLocks noGrp="1"/>
          </p:cNvSpPr>
          <p:nvPr>
            <p:ph type="body" sz="quarter" idx="11" hasCustomPrompt="1"/>
          </p:nvPr>
        </p:nvSpPr>
        <p:spPr>
          <a:xfrm>
            <a:off x="838200" y="5048251"/>
            <a:ext cx="5095875" cy="219074"/>
          </a:xfrm>
        </p:spPr>
        <p:txBody>
          <a:bodyPr>
            <a:normAutofit/>
          </a:bodyPr>
          <a:lstStyle>
            <a:lvl1pPr marL="0" indent="0">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Event Name</a:t>
            </a:r>
            <a:endParaRPr lang="en-GB" dirty="0"/>
          </a:p>
        </p:txBody>
      </p:sp>
      <p:sp>
        <p:nvSpPr>
          <p:cNvPr id="12" name="Text Placeholder 8">
            <a:extLst>
              <a:ext uri="{FF2B5EF4-FFF2-40B4-BE49-F238E27FC236}">
                <a16:creationId xmlns:a16="http://schemas.microsoft.com/office/drawing/2014/main" id="{87B90839-2CBA-4123-A2C9-D2202376D368}"/>
              </a:ext>
            </a:extLst>
          </p:cNvPr>
          <p:cNvSpPr>
            <a:spLocks noGrp="1"/>
          </p:cNvSpPr>
          <p:nvPr>
            <p:ph type="body" sz="quarter" idx="12" hasCustomPrompt="1"/>
          </p:nvPr>
        </p:nvSpPr>
        <p:spPr>
          <a:xfrm>
            <a:off x="838199" y="5276850"/>
            <a:ext cx="5095875" cy="219074"/>
          </a:xfrm>
        </p:spPr>
        <p:txBody>
          <a:bodyPr>
            <a:normAutofit/>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endParaRPr lang="en-GB" dirty="0"/>
          </a:p>
        </p:txBody>
      </p:sp>
      <p:sp>
        <p:nvSpPr>
          <p:cNvPr id="13" name="Freeform: Shape 12">
            <a:extLst>
              <a:ext uri="{FF2B5EF4-FFF2-40B4-BE49-F238E27FC236}">
                <a16:creationId xmlns:a16="http://schemas.microsoft.com/office/drawing/2014/main" id="{78C30CE7-EA4C-454F-90FD-072A5E923B38}"/>
              </a:ext>
            </a:extLst>
          </p:cNvPr>
          <p:cNvSpPr/>
          <p:nvPr userDrawn="1"/>
        </p:nvSpPr>
        <p:spPr>
          <a:xfrm>
            <a:off x="10677634" y="4848225"/>
            <a:ext cx="592832" cy="1847850"/>
          </a:xfrm>
          <a:custGeom>
            <a:avLst/>
            <a:gdLst>
              <a:gd name="connsiteX0" fmla="*/ 9416 w 592832"/>
              <a:gd name="connsiteY0" fmla="*/ 0 h 1847850"/>
              <a:gd name="connsiteX1" fmla="*/ 37991 w 592832"/>
              <a:gd name="connsiteY1" fmla="*/ 295275 h 1847850"/>
              <a:gd name="connsiteX2" fmla="*/ 314216 w 592832"/>
              <a:gd name="connsiteY2" fmla="*/ 552450 h 1847850"/>
              <a:gd name="connsiteX3" fmla="*/ 561866 w 592832"/>
              <a:gd name="connsiteY3" fmla="*/ 723900 h 1847850"/>
              <a:gd name="connsiteX4" fmla="*/ 552341 w 592832"/>
              <a:gd name="connsiteY4" fmla="*/ 1085850 h 1847850"/>
              <a:gd name="connsiteX5" fmla="*/ 228491 w 592832"/>
              <a:gd name="connsiteY5" fmla="*/ 1438275 h 1847850"/>
              <a:gd name="connsiteX6" fmla="*/ 190391 w 592832"/>
              <a:gd name="connsiteY6" fmla="*/ 1847850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832" h="1847850">
                <a:moveTo>
                  <a:pt x="9416" y="0"/>
                </a:moveTo>
                <a:cubicBezTo>
                  <a:pt x="-1697" y="101600"/>
                  <a:pt x="-12809" y="203200"/>
                  <a:pt x="37991" y="295275"/>
                </a:cubicBezTo>
                <a:cubicBezTo>
                  <a:pt x="88791" y="387350"/>
                  <a:pt x="226904" y="481013"/>
                  <a:pt x="314216" y="552450"/>
                </a:cubicBezTo>
                <a:cubicBezTo>
                  <a:pt x="401529" y="623888"/>
                  <a:pt x="522179" y="635000"/>
                  <a:pt x="561866" y="723900"/>
                </a:cubicBezTo>
                <a:cubicBezTo>
                  <a:pt x="601554" y="812800"/>
                  <a:pt x="607903" y="966788"/>
                  <a:pt x="552341" y="1085850"/>
                </a:cubicBezTo>
                <a:cubicBezTo>
                  <a:pt x="496779" y="1204912"/>
                  <a:pt x="288816" y="1311275"/>
                  <a:pt x="228491" y="1438275"/>
                </a:cubicBezTo>
                <a:cubicBezTo>
                  <a:pt x="168166" y="1565275"/>
                  <a:pt x="179278" y="1706562"/>
                  <a:pt x="190391" y="1847850"/>
                </a:cubicBezTo>
              </a:path>
            </a:pathLst>
          </a:custGeom>
          <a:noFill/>
          <a:ln w="730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Freeform: Shape 13">
            <a:extLst>
              <a:ext uri="{FF2B5EF4-FFF2-40B4-BE49-F238E27FC236}">
                <a16:creationId xmlns:a16="http://schemas.microsoft.com/office/drawing/2014/main" id="{C1A0200B-2FDB-4D15-9BBD-2B894BA45C43}"/>
              </a:ext>
            </a:extLst>
          </p:cNvPr>
          <p:cNvSpPr/>
          <p:nvPr userDrawn="1"/>
        </p:nvSpPr>
        <p:spPr>
          <a:xfrm>
            <a:off x="11314989" y="4048125"/>
            <a:ext cx="287171" cy="1143000"/>
          </a:xfrm>
          <a:custGeom>
            <a:avLst/>
            <a:gdLst>
              <a:gd name="connsiteX0" fmla="*/ 10236 w 287171"/>
              <a:gd name="connsiteY0" fmla="*/ 0 h 1143000"/>
              <a:gd name="connsiteX1" fmla="*/ 29286 w 287171"/>
              <a:gd name="connsiteY1" fmla="*/ 390525 h 1143000"/>
              <a:gd name="connsiteX2" fmla="*/ 257886 w 287171"/>
              <a:gd name="connsiteY2" fmla="*/ 762000 h 1143000"/>
              <a:gd name="connsiteX3" fmla="*/ 276936 w 287171"/>
              <a:gd name="connsiteY3" fmla="*/ 1143000 h 1143000"/>
            </a:gdLst>
            <a:ahLst/>
            <a:cxnLst>
              <a:cxn ang="0">
                <a:pos x="connsiteX0" y="connsiteY0"/>
              </a:cxn>
              <a:cxn ang="0">
                <a:pos x="connsiteX1" y="connsiteY1"/>
              </a:cxn>
              <a:cxn ang="0">
                <a:pos x="connsiteX2" y="connsiteY2"/>
              </a:cxn>
              <a:cxn ang="0">
                <a:pos x="connsiteX3" y="connsiteY3"/>
              </a:cxn>
            </a:cxnLst>
            <a:rect l="l" t="t" r="r" b="b"/>
            <a:pathLst>
              <a:path w="287171" h="1143000">
                <a:moveTo>
                  <a:pt x="10236" y="0"/>
                </a:moveTo>
                <a:cubicBezTo>
                  <a:pt x="-877" y="131762"/>
                  <a:pt x="-11989" y="263525"/>
                  <a:pt x="29286" y="390525"/>
                </a:cubicBezTo>
                <a:cubicBezTo>
                  <a:pt x="70561" y="517525"/>
                  <a:pt x="216611" y="636587"/>
                  <a:pt x="257886" y="762000"/>
                </a:cubicBezTo>
                <a:cubicBezTo>
                  <a:pt x="299161" y="887413"/>
                  <a:pt x="288048" y="1015206"/>
                  <a:pt x="276936" y="1143000"/>
                </a:cubicBezTo>
              </a:path>
            </a:pathLst>
          </a:custGeom>
          <a:noFill/>
          <a:ln w="730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Freeform: Shape 14">
            <a:extLst>
              <a:ext uri="{FF2B5EF4-FFF2-40B4-BE49-F238E27FC236}">
                <a16:creationId xmlns:a16="http://schemas.microsoft.com/office/drawing/2014/main" id="{3DC5B724-0507-42C0-B04B-B38412929A7A}"/>
              </a:ext>
            </a:extLst>
          </p:cNvPr>
          <p:cNvSpPr/>
          <p:nvPr userDrawn="1"/>
        </p:nvSpPr>
        <p:spPr>
          <a:xfrm flipH="1">
            <a:off x="10599885" y="931319"/>
            <a:ext cx="260636" cy="1562100"/>
          </a:xfrm>
          <a:custGeom>
            <a:avLst/>
            <a:gdLst>
              <a:gd name="connsiteX0" fmla="*/ 1229 w 260636"/>
              <a:gd name="connsiteY0" fmla="*/ 0 h 1562100"/>
              <a:gd name="connsiteX1" fmla="*/ 29804 w 260636"/>
              <a:gd name="connsiteY1" fmla="*/ 361950 h 1562100"/>
              <a:gd name="connsiteX2" fmla="*/ 201254 w 260636"/>
              <a:gd name="connsiteY2" fmla="*/ 800100 h 1562100"/>
              <a:gd name="connsiteX3" fmla="*/ 248879 w 260636"/>
              <a:gd name="connsiteY3" fmla="*/ 1143000 h 1562100"/>
              <a:gd name="connsiteX4" fmla="*/ 1229 w 26063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36" h="1562100">
                <a:moveTo>
                  <a:pt x="1229" y="0"/>
                </a:moveTo>
                <a:cubicBezTo>
                  <a:pt x="-1152" y="114300"/>
                  <a:pt x="-3533" y="228600"/>
                  <a:pt x="29804" y="361950"/>
                </a:cubicBezTo>
                <a:cubicBezTo>
                  <a:pt x="63141" y="495300"/>
                  <a:pt x="164742" y="669925"/>
                  <a:pt x="201254" y="800100"/>
                </a:cubicBezTo>
                <a:cubicBezTo>
                  <a:pt x="237766" y="930275"/>
                  <a:pt x="282216" y="1016000"/>
                  <a:pt x="248879" y="1143000"/>
                </a:cubicBezTo>
                <a:cubicBezTo>
                  <a:pt x="215542" y="1270000"/>
                  <a:pt x="108385" y="1416050"/>
                  <a:pt x="1229" y="1562100"/>
                </a:cubicBezTo>
              </a:path>
            </a:pathLst>
          </a:custGeom>
          <a:noFill/>
          <a:ln w="730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Freeform: Shape 15">
            <a:extLst>
              <a:ext uri="{FF2B5EF4-FFF2-40B4-BE49-F238E27FC236}">
                <a16:creationId xmlns:a16="http://schemas.microsoft.com/office/drawing/2014/main" id="{098A4554-B680-4CDB-A4D6-6DCA985A39D8}"/>
              </a:ext>
            </a:extLst>
          </p:cNvPr>
          <p:cNvSpPr/>
          <p:nvPr userDrawn="1"/>
        </p:nvSpPr>
        <p:spPr>
          <a:xfrm flipH="1">
            <a:off x="8819165" y="2567434"/>
            <a:ext cx="287171" cy="1143000"/>
          </a:xfrm>
          <a:custGeom>
            <a:avLst/>
            <a:gdLst>
              <a:gd name="connsiteX0" fmla="*/ 10236 w 287171"/>
              <a:gd name="connsiteY0" fmla="*/ 0 h 1143000"/>
              <a:gd name="connsiteX1" fmla="*/ 29286 w 287171"/>
              <a:gd name="connsiteY1" fmla="*/ 390525 h 1143000"/>
              <a:gd name="connsiteX2" fmla="*/ 257886 w 287171"/>
              <a:gd name="connsiteY2" fmla="*/ 762000 h 1143000"/>
              <a:gd name="connsiteX3" fmla="*/ 276936 w 287171"/>
              <a:gd name="connsiteY3" fmla="*/ 1143000 h 1143000"/>
            </a:gdLst>
            <a:ahLst/>
            <a:cxnLst>
              <a:cxn ang="0">
                <a:pos x="connsiteX0" y="connsiteY0"/>
              </a:cxn>
              <a:cxn ang="0">
                <a:pos x="connsiteX1" y="connsiteY1"/>
              </a:cxn>
              <a:cxn ang="0">
                <a:pos x="connsiteX2" y="connsiteY2"/>
              </a:cxn>
              <a:cxn ang="0">
                <a:pos x="connsiteX3" y="connsiteY3"/>
              </a:cxn>
            </a:cxnLst>
            <a:rect l="l" t="t" r="r" b="b"/>
            <a:pathLst>
              <a:path w="287171" h="1143000">
                <a:moveTo>
                  <a:pt x="10236" y="0"/>
                </a:moveTo>
                <a:cubicBezTo>
                  <a:pt x="-877" y="131762"/>
                  <a:pt x="-11989" y="263525"/>
                  <a:pt x="29286" y="390525"/>
                </a:cubicBezTo>
                <a:cubicBezTo>
                  <a:pt x="70561" y="517525"/>
                  <a:pt x="216611" y="636587"/>
                  <a:pt x="257886" y="762000"/>
                </a:cubicBezTo>
                <a:cubicBezTo>
                  <a:pt x="299161" y="887413"/>
                  <a:pt x="288048" y="1015206"/>
                  <a:pt x="276936" y="1143000"/>
                </a:cubicBezTo>
              </a:path>
            </a:pathLst>
          </a:custGeom>
          <a:noFill/>
          <a:ln w="730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 name="Freeform: Shape 16">
            <a:extLst>
              <a:ext uri="{FF2B5EF4-FFF2-40B4-BE49-F238E27FC236}">
                <a16:creationId xmlns:a16="http://schemas.microsoft.com/office/drawing/2014/main" id="{155191B4-519A-4B3E-BED2-3671FE4357D9}"/>
              </a:ext>
            </a:extLst>
          </p:cNvPr>
          <p:cNvSpPr/>
          <p:nvPr userDrawn="1"/>
        </p:nvSpPr>
        <p:spPr>
          <a:xfrm>
            <a:off x="10171471" y="180975"/>
            <a:ext cx="260636" cy="1562100"/>
          </a:xfrm>
          <a:custGeom>
            <a:avLst/>
            <a:gdLst>
              <a:gd name="connsiteX0" fmla="*/ 1229 w 260636"/>
              <a:gd name="connsiteY0" fmla="*/ 0 h 1562100"/>
              <a:gd name="connsiteX1" fmla="*/ 29804 w 260636"/>
              <a:gd name="connsiteY1" fmla="*/ 361950 h 1562100"/>
              <a:gd name="connsiteX2" fmla="*/ 201254 w 260636"/>
              <a:gd name="connsiteY2" fmla="*/ 800100 h 1562100"/>
              <a:gd name="connsiteX3" fmla="*/ 248879 w 260636"/>
              <a:gd name="connsiteY3" fmla="*/ 1143000 h 1562100"/>
              <a:gd name="connsiteX4" fmla="*/ 1229 w 26063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36" h="1562100">
                <a:moveTo>
                  <a:pt x="1229" y="0"/>
                </a:moveTo>
                <a:cubicBezTo>
                  <a:pt x="-1152" y="114300"/>
                  <a:pt x="-3533" y="228600"/>
                  <a:pt x="29804" y="361950"/>
                </a:cubicBezTo>
                <a:cubicBezTo>
                  <a:pt x="63141" y="495300"/>
                  <a:pt x="164742" y="669925"/>
                  <a:pt x="201254" y="800100"/>
                </a:cubicBezTo>
                <a:cubicBezTo>
                  <a:pt x="237766" y="930275"/>
                  <a:pt x="282216" y="1016000"/>
                  <a:pt x="248879" y="1143000"/>
                </a:cubicBezTo>
                <a:cubicBezTo>
                  <a:pt x="215542" y="1270000"/>
                  <a:pt x="108385" y="1416050"/>
                  <a:pt x="1229" y="1562100"/>
                </a:cubicBezTo>
              </a:path>
            </a:pathLst>
          </a:custGeom>
          <a:noFill/>
          <a:ln w="730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Freeform: Shape 17">
            <a:extLst>
              <a:ext uri="{FF2B5EF4-FFF2-40B4-BE49-F238E27FC236}">
                <a16:creationId xmlns:a16="http://schemas.microsoft.com/office/drawing/2014/main" id="{9AA089D3-20FD-4E4A-A623-5970D2C24AC5}"/>
              </a:ext>
            </a:extLst>
          </p:cNvPr>
          <p:cNvSpPr/>
          <p:nvPr userDrawn="1"/>
        </p:nvSpPr>
        <p:spPr>
          <a:xfrm flipH="1">
            <a:off x="11668212" y="139921"/>
            <a:ext cx="287171" cy="1143000"/>
          </a:xfrm>
          <a:custGeom>
            <a:avLst/>
            <a:gdLst>
              <a:gd name="connsiteX0" fmla="*/ 10236 w 287171"/>
              <a:gd name="connsiteY0" fmla="*/ 0 h 1143000"/>
              <a:gd name="connsiteX1" fmla="*/ 29286 w 287171"/>
              <a:gd name="connsiteY1" fmla="*/ 390525 h 1143000"/>
              <a:gd name="connsiteX2" fmla="*/ 257886 w 287171"/>
              <a:gd name="connsiteY2" fmla="*/ 762000 h 1143000"/>
              <a:gd name="connsiteX3" fmla="*/ 276936 w 287171"/>
              <a:gd name="connsiteY3" fmla="*/ 1143000 h 1143000"/>
            </a:gdLst>
            <a:ahLst/>
            <a:cxnLst>
              <a:cxn ang="0">
                <a:pos x="connsiteX0" y="connsiteY0"/>
              </a:cxn>
              <a:cxn ang="0">
                <a:pos x="connsiteX1" y="connsiteY1"/>
              </a:cxn>
              <a:cxn ang="0">
                <a:pos x="connsiteX2" y="connsiteY2"/>
              </a:cxn>
              <a:cxn ang="0">
                <a:pos x="connsiteX3" y="connsiteY3"/>
              </a:cxn>
            </a:cxnLst>
            <a:rect l="l" t="t" r="r" b="b"/>
            <a:pathLst>
              <a:path w="287171" h="1143000">
                <a:moveTo>
                  <a:pt x="10236" y="0"/>
                </a:moveTo>
                <a:cubicBezTo>
                  <a:pt x="-877" y="131762"/>
                  <a:pt x="-11989" y="263525"/>
                  <a:pt x="29286" y="390525"/>
                </a:cubicBezTo>
                <a:cubicBezTo>
                  <a:pt x="70561" y="517525"/>
                  <a:pt x="216611" y="636587"/>
                  <a:pt x="257886" y="762000"/>
                </a:cubicBezTo>
                <a:cubicBezTo>
                  <a:pt x="299161" y="887413"/>
                  <a:pt x="288048" y="1015206"/>
                  <a:pt x="276936" y="1143000"/>
                </a:cubicBezTo>
              </a:path>
            </a:pathLst>
          </a:custGeom>
          <a:noFill/>
          <a:ln w="730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9" name="Freeform: Shape 18">
            <a:extLst>
              <a:ext uri="{FF2B5EF4-FFF2-40B4-BE49-F238E27FC236}">
                <a16:creationId xmlns:a16="http://schemas.microsoft.com/office/drawing/2014/main" id="{C90C05DB-7CC2-4146-B96D-5C6B8895AA43}"/>
              </a:ext>
            </a:extLst>
          </p:cNvPr>
          <p:cNvSpPr/>
          <p:nvPr userDrawn="1"/>
        </p:nvSpPr>
        <p:spPr>
          <a:xfrm flipH="1">
            <a:off x="10840822" y="3282815"/>
            <a:ext cx="287171" cy="1143000"/>
          </a:xfrm>
          <a:custGeom>
            <a:avLst/>
            <a:gdLst>
              <a:gd name="connsiteX0" fmla="*/ 10236 w 287171"/>
              <a:gd name="connsiteY0" fmla="*/ 0 h 1143000"/>
              <a:gd name="connsiteX1" fmla="*/ 29286 w 287171"/>
              <a:gd name="connsiteY1" fmla="*/ 390525 h 1143000"/>
              <a:gd name="connsiteX2" fmla="*/ 257886 w 287171"/>
              <a:gd name="connsiteY2" fmla="*/ 762000 h 1143000"/>
              <a:gd name="connsiteX3" fmla="*/ 276936 w 287171"/>
              <a:gd name="connsiteY3" fmla="*/ 1143000 h 1143000"/>
            </a:gdLst>
            <a:ahLst/>
            <a:cxnLst>
              <a:cxn ang="0">
                <a:pos x="connsiteX0" y="connsiteY0"/>
              </a:cxn>
              <a:cxn ang="0">
                <a:pos x="connsiteX1" y="connsiteY1"/>
              </a:cxn>
              <a:cxn ang="0">
                <a:pos x="connsiteX2" y="connsiteY2"/>
              </a:cxn>
              <a:cxn ang="0">
                <a:pos x="connsiteX3" y="connsiteY3"/>
              </a:cxn>
            </a:cxnLst>
            <a:rect l="l" t="t" r="r" b="b"/>
            <a:pathLst>
              <a:path w="287171" h="1143000">
                <a:moveTo>
                  <a:pt x="10236" y="0"/>
                </a:moveTo>
                <a:cubicBezTo>
                  <a:pt x="-877" y="131762"/>
                  <a:pt x="-11989" y="263525"/>
                  <a:pt x="29286" y="390525"/>
                </a:cubicBezTo>
                <a:cubicBezTo>
                  <a:pt x="70561" y="517525"/>
                  <a:pt x="216611" y="636587"/>
                  <a:pt x="257886" y="762000"/>
                </a:cubicBezTo>
                <a:cubicBezTo>
                  <a:pt x="299161" y="887413"/>
                  <a:pt x="288048" y="1015206"/>
                  <a:pt x="276936" y="1143000"/>
                </a:cubicBezTo>
              </a:path>
            </a:pathLst>
          </a:custGeom>
          <a:noFill/>
          <a:ln w="730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Freeform: Shape 19">
            <a:extLst>
              <a:ext uri="{FF2B5EF4-FFF2-40B4-BE49-F238E27FC236}">
                <a16:creationId xmlns:a16="http://schemas.microsoft.com/office/drawing/2014/main" id="{1C036EF9-14D9-4D37-9F00-5117D95A77DA}"/>
              </a:ext>
            </a:extLst>
          </p:cNvPr>
          <p:cNvSpPr/>
          <p:nvPr userDrawn="1"/>
        </p:nvSpPr>
        <p:spPr>
          <a:xfrm>
            <a:off x="8969622" y="4067175"/>
            <a:ext cx="1041153" cy="1819275"/>
          </a:xfrm>
          <a:custGeom>
            <a:avLst/>
            <a:gdLst>
              <a:gd name="connsiteX0" fmla="*/ 1031628 w 1041153"/>
              <a:gd name="connsiteY0" fmla="*/ 0 h 1819275"/>
              <a:gd name="connsiteX1" fmla="*/ 1022103 w 1041153"/>
              <a:gd name="connsiteY1" fmla="*/ 323850 h 1819275"/>
              <a:gd name="connsiteX2" fmla="*/ 860178 w 1041153"/>
              <a:gd name="connsiteY2" fmla="*/ 723900 h 1819275"/>
              <a:gd name="connsiteX3" fmla="*/ 879228 w 1041153"/>
              <a:gd name="connsiteY3" fmla="*/ 1104900 h 1819275"/>
              <a:gd name="connsiteX4" fmla="*/ 650628 w 1041153"/>
              <a:gd name="connsiteY4" fmla="*/ 1304925 h 1819275"/>
              <a:gd name="connsiteX5" fmla="*/ 241053 w 1041153"/>
              <a:gd name="connsiteY5" fmla="*/ 1257300 h 1819275"/>
              <a:gd name="connsiteX6" fmla="*/ 12453 w 1041153"/>
              <a:gd name="connsiteY6" fmla="*/ 1524000 h 1819275"/>
              <a:gd name="connsiteX7" fmla="*/ 50553 w 1041153"/>
              <a:gd name="connsiteY7" fmla="*/ 1819275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1153" h="1819275">
                <a:moveTo>
                  <a:pt x="1031628" y="0"/>
                </a:moveTo>
                <a:cubicBezTo>
                  <a:pt x="1041153" y="101600"/>
                  <a:pt x="1050678" y="203200"/>
                  <a:pt x="1022103" y="323850"/>
                </a:cubicBezTo>
                <a:cubicBezTo>
                  <a:pt x="993528" y="444500"/>
                  <a:pt x="883991" y="593725"/>
                  <a:pt x="860178" y="723900"/>
                </a:cubicBezTo>
                <a:cubicBezTo>
                  <a:pt x="836365" y="854075"/>
                  <a:pt x="914153" y="1008063"/>
                  <a:pt x="879228" y="1104900"/>
                </a:cubicBezTo>
                <a:cubicBezTo>
                  <a:pt x="844303" y="1201737"/>
                  <a:pt x="756990" y="1279525"/>
                  <a:pt x="650628" y="1304925"/>
                </a:cubicBezTo>
                <a:cubicBezTo>
                  <a:pt x="544266" y="1330325"/>
                  <a:pt x="347415" y="1220788"/>
                  <a:pt x="241053" y="1257300"/>
                </a:cubicBezTo>
                <a:cubicBezTo>
                  <a:pt x="134690" y="1293813"/>
                  <a:pt x="44203" y="1430337"/>
                  <a:pt x="12453" y="1524000"/>
                </a:cubicBezTo>
                <a:cubicBezTo>
                  <a:pt x="-19297" y="1617663"/>
                  <a:pt x="15628" y="1718469"/>
                  <a:pt x="50553" y="1819275"/>
                </a:cubicBezTo>
              </a:path>
            </a:pathLst>
          </a:custGeom>
          <a:noFill/>
          <a:ln w="730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Freeform: Shape 20">
            <a:extLst>
              <a:ext uri="{FF2B5EF4-FFF2-40B4-BE49-F238E27FC236}">
                <a16:creationId xmlns:a16="http://schemas.microsoft.com/office/drawing/2014/main" id="{DE760671-271A-4CDA-B2C6-833B4CDAE74B}"/>
              </a:ext>
            </a:extLst>
          </p:cNvPr>
          <p:cNvSpPr/>
          <p:nvPr userDrawn="1"/>
        </p:nvSpPr>
        <p:spPr>
          <a:xfrm>
            <a:off x="8366760" y="487680"/>
            <a:ext cx="1369807" cy="1600200"/>
          </a:xfrm>
          <a:custGeom>
            <a:avLst/>
            <a:gdLst>
              <a:gd name="connsiteX0" fmla="*/ 0 w 1407160"/>
              <a:gd name="connsiteY0" fmla="*/ 0 h 1600200"/>
              <a:gd name="connsiteX1" fmla="*/ 220980 w 1407160"/>
              <a:gd name="connsiteY1" fmla="*/ 441960 h 1600200"/>
              <a:gd name="connsiteX2" fmla="*/ 259080 w 1407160"/>
              <a:gd name="connsiteY2" fmla="*/ 815340 h 1600200"/>
              <a:gd name="connsiteX3" fmla="*/ 647700 w 1407160"/>
              <a:gd name="connsiteY3" fmla="*/ 1066800 h 1600200"/>
              <a:gd name="connsiteX4" fmla="*/ 1036320 w 1407160"/>
              <a:gd name="connsiteY4" fmla="*/ 998220 h 1600200"/>
              <a:gd name="connsiteX5" fmla="*/ 1356360 w 1407160"/>
              <a:gd name="connsiteY5" fmla="*/ 1219200 h 1600200"/>
              <a:gd name="connsiteX6" fmla="*/ 1402080 w 1407160"/>
              <a:gd name="connsiteY6" fmla="*/ 160020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160" h="1600200">
                <a:moveTo>
                  <a:pt x="0" y="0"/>
                </a:moveTo>
                <a:cubicBezTo>
                  <a:pt x="88900" y="153035"/>
                  <a:pt x="177800" y="306070"/>
                  <a:pt x="220980" y="441960"/>
                </a:cubicBezTo>
                <a:cubicBezTo>
                  <a:pt x="264160" y="577850"/>
                  <a:pt x="187960" y="711200"/>
                  <a:pt x="259080" y="815340"/>
                </a:cubicBezTo>
                <a:cubicBezTo>
                  <a:pt x="330200" y="919480"/>
                  <a:pt x="518160" y="1036320"/>
                  <a:pt x="647700" y="1066800"/>
                </a:cubicBezTo>
                <a:cubicBezTo>
                  <a:pt x="777240" y="1097280"/>
                  <a:pt x="918210" y="972820"/>
                  <a:pt x="1036320" y="998220"/>
                </a:cubicBezTo>
                <a:cubicBezTo>
                  <a:pt x="1154430" y="1023620"/>
                  <a:pt x="1295400" y="1118870"/>
                  <a:pt x="1356360" y="1219200"/>
                </a:cubicBezTo>
                <a:cubicBezTo>
                  <a:pt x="1417320" y="1319530"/>
                  <a:pt x="1409700" y="1459865"/>
                  <a:pt x="1402080" y="1600200"/>
                </a:cubicBezTo>
              </a:path>
            </a:pathLst>
          </a:custGeom>
          <a:no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F7448FE-3B58-48BB-8AA6-7093A16F1222}"/>
              </a:ext>
            </a:extLst>
          </p:cNvPr>
          <p:cNvSpPr/>
          <p:nvPr userDrawn="1"/>
        </p:nvSpPr>
        <p:spPr>
          <a:xfrm>
            <a:off x="11458229" y="6042479"/>
            <a:ext cx="733771" cy="815521"/>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2241EE82-E06F-459D-BE24-BCF1608AE5FA}"/>
              </a:ext>
            </a:extLst>
          </p:cNvPr>
          <p:cNvGrpSpPr/>
          <p:nvPr userDrawn="1"/>
        </p:nvGrpSpPr>
        <p:grpSpPr>
          <a:xfrm>
            <a:off x="11754455" y="36194"/>
            <a:ext cx="401857" cy="617855"/>
            <a:chOff x="10144125" y="880110"/>
            <a:chExt cx="914400" cy="1405891"/>
          </a:xfrm>
          <a:solidFill>
            <a:schemeClr val="accent2"/>
          </a:solidFill>
        </p:grpSpPr>
        <p:sp>
          <p:nvSpPr>
            <p:cNvPr id="24" name="Freeform: Shape 23">
              <a:extLst>
                <a:ext uri="{FF2B5EF4-FFF2-40B4-BE49-F238E27FC236}">
                  <a16:creationId xmlns:a16="http://schemas.microsoft.com/office/drawing/2014/main" id="{40BCDE0C-3AD0-4014-BEC1-EB63BCFE7635}"/>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C9BDDB3C-D9AD-4C27-9B71-1008FA9028B6}"/>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7371E9E3-93BE-48EA-8DCE-70A7226ED390}"/>
              </a:ext>
            </a:extLst>
          </p:cNvPr>
          <p:cNvGrpSpPr/>
          <p:nvPr userDrawn="1"/>
        </p:nvGrpSpPr>
        <p:grpSpPr>
          <a:xfrm>
            <a:off x="10429976" y="27939"/>
            <a:ext cx="401857" cy="617855"/>
            <a:chOff x="10144125" y="880110"/>
            <a:chExt cx="914400" cy="1405891"/>
          </a:xfrm>
          <a:solidFill>
            <a:schemeClr val="accent2">
              <a:lumMod val="50000"/>
            </a:schemeClr>
          </a:solidFill>
        </p:grpSpPr>
        <p:sp>
          <p:nvSpPr>
            <p:cNvPr id="27" name="Freeform: Shape 26">
              <a:extLst>
                <a:ext uri="{FF2B5EF4-FFF2-40B4-BE49-F238E27FC236}">
                  <a16:creationId xmlns:a16="http://schemas.microsoft.com/office/drawing/2014/main" id="{957F861A-7CF3-4568-A1B5-3ED4E668FDB4}"/>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F8F6E369-C3FB-476A-8139-641FD860D81C}"/>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9878C58B-44E6-4B8A-95E3-B626B82AFCDA}"/>
              </a:ext>
            </a:extLst>
          </p:cNvPr>
          <p:cNvGrpSpPr/>
          <p:nvPr userDrawn="1"/>
        </p:nvGrpSpPr>
        <p:grpSpPr>
          <a:xfrm>
            <a:off x="10871554" y="36194"/>
            <a:ext cx="401857" cy="617855"/>
            <a:chOff x="10144125" y="880110"/>
            <a:chExt cx="914400" cy="1405891"/>
          </a:xfrm>
          <a:solidFill>
            <a:srgbClr val="FFC000"/>
          </a:solidFill>
        </p:grpSpPr>
        <p:sp>
          <p:nvSpPr>
            <p:cNvPr id="30" name="Freeform: Shape 29">
              <a:extLst>
                <a:ext uri="{FF2B5EF4-FFF2-40B4-BE49-F238E27FC236}">
                  <a16:creationId xmlns:a16="http://schemas.microsoft.com/office/drawing/2014/main" id="{BBA0989D-3786-464C-8CC7-CE70E30A7C86}"/>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9F42F28C-AE97-4F11-B049-0EDB59AA997B}"/>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27BA5AFD-70C1-4651-8F84-6C666A1F4F7B}"/>
              </a:ext>
            </a:extLst>
          </p:cNvPr>
          <p:cNvGrpSpPr/>
          <p:nvPr userDrawn="1"/>
        </p:nvGrpSpPr>
        <p:grpSpPr>
          <a:xfrm>
            <a:off x="11313005" y="36194"/>
            <a:ext cx="401857" cy="617855"/>
            <a:chOff x="10144125" y="880110"/>
            <a:chExt cx="914400" cy="1405891"/>
          </a:xfrm>
          <a:solidFill>
            <a:srgbClr val="7030A0"/>
          </a:solidFill>
        </p:grpSpPr>
        <p:sp>
          <p:nvSpPr>
            <p:cNvPr id="33" name="Freeform: Shape 32">
              <a:extLst>
                <a:ext uri="{FF2B5EF4-FFF2-40B4-BE49-F238E27FC236}">
                  <a16:creationId xmlns:a16="http://schemas.microsoft.com/office/drawing/2014/main" id="{F40F005F-98CD-47D5-86A0-CE6CB02FB284}"/>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4E9F958E-F9CB-4760-BEE4-9FB51BA75A27}"/>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a:extLst>
              <a:ext uri="{FF2B5EF4-FFF2-40B4-BE49-F238E27FC236}">
                <a16:creationId xmlns:a16="http://schemas.microsoft.com/office/drawing/2014/main" id="{0BC83631-5BCA-4FB0-8594-D4BFFF855A6E}"/>
              </a:ext>
            </a:extLst>
          </p:cNvPr>
          <p:cNvGrpSpPr/>
          <p:nvPr userDrawn="1"/>
        </p:nvGrpSpPr>
        <p:grpSpPr>
          <a:xfrm>
            <a:off x="9986735" y="36194"/>
            <a:ext cx="401857" cy="617855"/>
            <a:chOff x="10144125" y="880110"/>
            <a:chExt cx="914400" cy="1405891"/>
          </a:xfrm>
          <a:solidFill>
            <a:schemeClr val="accent2"/>
          </a:solidFill>
        </p:grpSpPr>
        <p:sp>
          <p:nvSpPr>
            <p:cNvPr id="36" name="Freeform: Shape 35">
              <a:extLst>
                <a:ext uri="{FF2B5EF4-FFF2-40B4-BE49-F238E27FC236}">
                  <a16:creationId xmlns:a16="http://schemas.microsoft.com/office/drawing/2014/main" id="{44EE9B8F-7CD1-48AC-BE00-33B0BE2D1EA4}"/>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B7FADFEB-B206-4CCD-ADEF-AE9733A918DB}"/>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B6E4A63E-E95A-4652-8B6C-0DBF27265F88}"/>
              </a:ext>
            </a:extLst>
          </p:cNvPr>
          <p:cNvGrpSpPr/>
          <p:nvPr userDrawn="1"/>
        </p:nvGrpSpPr>
        <p:grpSpPr>
          <a:xfrm>
            <a:off x="8662256" y="27939"/>
            <a:ext cx="401857" cy="617855"/>
            <a:chOff x="10144125" y="880110"/>
            <a:chExt cx="914400" cy="1405891"/>
          </a:xfrm>
          <a:solidFill>
            <a:schemeClr val="accent2"/>
          </a:solidFill>
        </p:grpSpPr>
        <p:sp>
          <p:nvSpPr>
            <p:cNvPr id="39" name="Freeform: Shape 38">
              <a:extLst>
                <a:ext uri="{FF2B5EF4-FFF2-40B4-BE49-F238E27FC236}">
                  <a16:creationId xmlns:a16="http://schemas.microsoft.com/office/drawing/2014/main" id="{6AF109D5-FA64-4306-91F8-E2CF2981FA0C}"/>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38D13DFB-5A3E-4374-9C9E-5A7564FB8875}"/>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DE9C5C74-FA40-4F4E-AD41-3E73EDCD6730}"/>
              </a:ext>
            </a:extLst>
          </p:cNvPr>
          <p:cNvGrpSpPr/>
          <p:nvPr userDrawn="1"/>
        </p:nvGrpSpPr>
        <p:grpSpPr>
          <a:xfrm>
            <a:off x="9103834" y="36194"/>
            <a:ext cx="401857" cy="617855"/>
            <a:chOff x="10144125" y="880110"/>
            <a:chExt cx="914400" cy="1405891"/>
          </a:xfrm>
          <a:solidFill>
            <a:srgbClr val="7030A0"/>
          </a:solidFill>
        </p:grpSpPr>
        <p:sp>
          <p:nvSpPr>
            <p:cNvPr id="42" name="Freeform: Shape 41">
              <a:extLst>
                <a:ext uri="{FF2B5EF4-FFF2-40B4-BE49-F238E27FC236}">
                  <a16:creationId xmlns:a16="http://schemas.microsoft.com/office/drawing/2014/main" id="{E42A5205-C05A-448B-A09D-25C5A907A81D}"/>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2AF080F9-8542-4346-A8CC-36E0825C5994}"/>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 name="Group 43">
            <a:extLst>
              <a:ext uri="{FF2B5EF4-FFF2-40B4-BE49-F238E27FC236}">
                <a16:creationId xmlns:a16="http://schemas.microsoft.com/office/drawing/2014/main" id="{B6D1EC8A-C81A-4274-A54B-458FD82A4F06}"/>
              </a:ext>
            </a:extLst>
          </p:cNvPr>
          <p:cNvGrpSpPr/>
          <p:nvPr userDrawn="1"/>
        </p:nvGrpSpPr>
        <p:grpSpPr>
          <a:xfrm>
            <a:off x="9545285" y="36194"/>
            <a:ext cx="401857" cy="617855"/>
            <a:chOff x="10144125" y="880110"/>
            <a:chExt cx="914400" cy="1405891"/>
          </a:xfrm>
          <a:solidFill>
            <a:schemeClr val="accent6"/>
          </a:solidFill>
        </p:grpSpPr>
        <p:sp>
          <p:nvSpPr>
            <p:cNvPr id="45" name="Freeform: Shape 44">
              <a:extLst>
                <a:ext uri="{FF2B5EF4-FFF2-40B4-BE49-F238E27FC236}">
                  <a16:creationId xmlns:a16="http://schemas.microsoft.com/office/drawing/2014/main" id="{08AAD013-8FB0-4B9C-8922-7D53C7140C05}"/>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3A41C31D-3219-44D9-8ECF-120C207DAAE3}"/>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a:extLst>
              <a:ext uri="{FF2B5EF4-FFF2-40B4-BE49-F238E27FC236}">
                <a16:creationId xmlns:a16="http://schemas.microsoft.com/office/drawing/2014/main" id="{51EFAE4F-54BF-4578-9B92-396628750F4D}"/>
              </a:ext>
            </a:extLst>
          </p:cNvPr>
          <p:cNvGrpSpPr/>
          <p:nvPr userDrawn="1"/>
        </p:nvGrpSpPr>
        <p:grpSpPr>
          <a:xfrm>
            <a:off x="8219015" y="36194"/>
            <a:ext cx="401857" cy="617855"/>
            <a:chOff x="10144125" y="880110"/>
            <a:chExt cx="914400" cy="1405891"/>
          </a:xfrm>
          <a:solidFill>
            <a:srgbClr val="FFC000"/>
          </a:solidFill>
        </p:grpSpPr>
        <p:sp>
          <p:nvSpPr>
            <p:cNvPr id="48" name="Freeform: Shape 47">
              <a:extLst>
                <a:ext uri="{FF2B5EF4-FFF2-40B4-BE49-F238E27FC236}">
                  <a16:creationId xmlns:a16="http://schemas.microsoft.com/office/drawing/2014/main" id="{432570DE-A487-40F2-945D-A650FEA5CF7F}"/>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65830AC4-67B5-4B1E-B48F-AFE34DBAFBD6}"/>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Group 49">
            <a:extLst>
              <a:ext uri="{FF2B5EF4-FFF2-40B4-BE49-F238E27FC236}">
                <a16:creationId xmlns:a16="http://schemas.microsoft.com/office/drawing/2014/main" id="{6221F20C-A981-4970-8164-2C1DBC7164A8}"/>
              </a:ext>
            </a:extLst>
          </p:cNvPr>
          <p:cNvGrpSpPr/>
          <p:nvPr userDrawn="1"/>
        </p:nvGrpSpPr>
        <p:grpSpPr>
          <a:xfrm>
            <a:off x="6894536" y="27939"/>
            <a:ext cx="401857" cy="617855"/>
            <a:chOff x="10144125" y="880110"/>
            <a:chExt cx="914400" cy="1405891"/>
          </a:xfrm>
          <a:solidFill>
            <a:schemeClr val="accent2"/>
          </a:solidFill>
        </p:grpSpPr>
        <p:sp>
          <p:nvSpPr>
            <p:cNvPr id="51" name="Freeform: Shape 50">
              <a:extLst>
                <a:ext uri="{FF2B5EF4-FFF2-40B4-BE49-F238E27FC236}">
                  <a16:creationId xmlns:a16="http://schemas.microsoft.com/office/drawing/2014/main" id="{D9D185CE-FB2A-497F-93E4-2D9A9ED4732A}"/>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8A2124FE-8CFC-41C7-91BC-D4213EC8ECD8}"/>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 52">
            <a:extLst>
              <a:ext uri="{FF2B5EF4-FFF2-40B4-BE49-F238E27FC236}">
                <a16:creationId xmlns:a16="http://schemas.microsoft.com/office/drawing/2014/main" id="{181D5D7E-AD3E-4D24-8001-2277496DA1A8}"/>
              </a:ext>
            </a:extLst>
          </p:cNvPr>
          <p:cNvGrpSpPr/>
          <p:nvPr userDrawn="1"/>
        </p:nvGrpSpPr>
        <p:grpSpPr>
          <a:xfrm>
            <a:off x="7336114" y="36194"/>
            <a:ext cx="401857" cy="617855"/>
            <a:chOff x="10144125" y="880110"/>
            <a:chExt cx="914400" cy="1405891"/>
          </a:xfrm>
          <a:solidFill>
            <a:schemeClr val="accent2">
              <a:lumMod val="50000"/>
            </a:schemeClr>
          </a:solidFill>
        </p:grpSpPr>
        <p:sp>
          <p:nvSpPr>
            <p:cNvPr id="54" name="Freeform: Shape 53">
              <a:extLst>
                <a:ext uri="{FF2B5EF4-FFF2-40B4-BE49-F238E27FC236}">
                  <a16:creationId xmlns:a16="http://schemas.microsoft.com/office/drawing/2014/main" id="{C98F3B6D-AD70-4564-A8D7-B5C82F53A342}"/>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978C7543-9F8F-4A6B-8964-5A54A33DFECE}"/>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 55">
            <a:extLst>
              <a:ext uri="{FF2B5EF4-FFF2-40B4-BE49-F238E27FC236}">
                <a16:creationId xmlns:a16="http://schemas.microsoft.com/office/drawing/2014/main" id="{DCEACD0A-C5FF-4A2F-96B7-ADEDE9670F6F}"/>
              </a:ext>
            </a:extLst>
          </p:cNvPr>
          <p:cNvGrpSpPr/>
          <p:nvPr userDrawn="1"/>
        </p:nvGrpSpPr>
        <p:grpSpPr>
          <a:xfrm>
            <a:off x="7777565" y="36194"/>
            <a:ext cx="401857" cy="617855"/>
            <a:chOff x="10144125" y="880110"/>
            <a:chExt cx="914400" cy="1405891"/>
          </a:xfrm>
          <a:solidFill>
            <a:schemeClr val="accent6"/>
          </a:solidFill>
        </p:grpSpPr>
        <p:sp>
          <p:nvSpPr>
            <p:cNvPr id="57" name="Freeform: Shape 56">
              <a:extLst>
                <a:ext uri="{FF2B5EF4-FFF2-40B4-BE49-F238E27FC236}">
                  <a16:creationId xmlns:a16="http://schemas.microsoft.com/office/drawing/2014/main" id="{39C1993F-4D00-4476-B26E-C0781E8E0438}"/>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C7110843-DBD2-4C1B-BF40-BC09693C490C}"/>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 name="Group 58">
            <a:extLst>
              <a:ext uri="{FF2B5EF4-FFF2-40B4-BE49-F238E27FC236}">
                <a16:creationId xmlns:a16="http://schemas.microsoft.com/office/drawing/2014/main" id="{FA2C8841-93AB-446F-A7AC-35DDBBBD08E2}"/>
              </a:ext>
            </a:extLst>
          </p:cNvPr>
          <p:cNvGrpSpPr/>
          <p:nvPr userDrawn="1"/>
        </p:nvGrpSpPr>
        <p:grpSpPr>
          <a:xfrm>
            <a:off x="11967015" y="807149"/>
            <a:ext cx="401857" cy="617855"/>
            <a:chOff x="10144125" y="880110"/>
            <a:chExt cx="914400" cy="1405891"/>
          </a:xfrm>
          <a:solidFill>
            <a:schemeClr val="accent3">
              <a:lumMod val="75000"/>
            </a:schemeClr>
          </a:solidFill>
        </p:grpSpPr>
        <p:sp>
          <p:nvSpPr>
            <p:cNvPr id="60" name="Freeform: Shape 59">
              <a:extLst>
                <a:ext uri="{FF2B5EF4-FFF2-40B4-BE49-F238E27FC236}">
                  <a16:creationId xmlns:a16="http://schemas.microsoft.com/office/drawing/2014/main" id="{63459B76-90C7-4386-BC84-28EFF4F4BCFF}"/>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A0E8E5E8-16AE-4E10-8DE0-3B0B2904D7D0}"/>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 name="Group 61">
            <a:extLst>
              <a:ext uri="{FF2B5EF4-FFF2-40B4-BE49-F238E27FC236}">
                <a16:creationId xmlns:a16="http://schemas.microsoft.com/office/drawing/2014/main" id="{A44C17EC-338F-4F74-AAD5-666E5B22586A}"/>
              </a:ext>
            </a:extLst>
          </p:cNvPr>
          <p:cNvGrpSpPr/>
          <p:nvPr userDrawn="1"/>
        </p:nvGrpSpPr>
        <p:grpSpPr>
          <a:xfrm>
            <a:off x="10642536" y="798894"/>
            <a:ext cx="401857" cy="617855"/>
            <a:chOff x="10144125" y="880110"/>
            <a:chExt cx="914400" cy="1405891"/>
          </a:xfrm>
          <a:solidFill>
            <a:schemeClr val="accent3">
              <a:lumMod val="75000"/>
            </a:schemeClr>
          </a:solidFill>
        </p:grpSpPr>
        <p:sp>
          <p:nvSpPr>
            <p:cNvPr id="63" name="Freeform: Shape 62">
              <a:extLst>
                <a:ext uri="{FF2B5EF4-FFF2-40B4-BE49-F238E27FC236}">
                  <a16:creationId xmlns:a16="http://schemas.microsoft.com/office/drawing/2014/main" id="{7B7768C5-B754-4DBA-A31F-F54E79C91E52}"/>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2A9231D2-8A96-4B0B-8167-05D288AAD926}"/>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5" name="Group 64">
            <a:extLst>
              <a:ext uri="{FF2B5EF4-FFF2-40B4-BE49-F238E27FC236}">
                <a16:creationId xmlns:a16="http://schemas.microsoft.com/office/drawing/2014/main" id="{EDB10FF4-33EE-4719-9C6D-5B0FA1E28B1A}"/>
              </a:ext>
            </a:extLst>
          </p:cNvPr>
          <p:cNvGrpSpPr/>
          <p:nvPr userDrawn="1"/>
        </p:nvGrpSpPr>
        <p:grpSpPr>
          <a:xfrm>
            <a:off x="11084114" y="807149"/>
            <a:ext cx="401857" cy="617855"/>
            <a:chOff x="10144125" y="880110"/>
            <a:chExt cx="914400" cy="1405891"/>
          </a:xfrm>
          <a:solidFill>
            <a:schemeClr val="accent2">
              <a:lumMod val="50000"/>
            </a:schemeClr>
          </a:solidFill>
        </p:grpSpPr>
        <p:sp>
          <p:nvSpPr>
            <p:cNvPr id="66" name="Freeform: Shape 65">
              <a:extLst>
                <a:ext uri="{FF2B5EF4-FFF2-40B4-BE49-F238E27FC236}">
                  <a16:creationId xmlns:a16="http://schemas.microsoft.com/office/drawing/2014/main" id="{CCC90418-3954-410C-A735-24C8F2A7A96B}"/>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CBD7446D-83CD-4E10-A443-D2A0DBBAD7EB}"/>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FB17BA29-1D68-4B76-886C-3932D8DE6DDE}"/>
              </a:ext>
            </a:extLst>
          </p:cNvPr>
          <p:cNvGrpSpPr/>
          <p:nvPr userDrawn="1"/>
        </p:nvGrpSpPr>
        <p:grpSpPr>
          <a:xfrm>
            <a:off x="11525565" y="807149"/>
            <a:ext cx="401857" cy="617855"/>
            <a:chOff x="10144125" y="880110"/>
            <a:chExt cx="914400" cy="1405891"/>
          </a:xfrm>
          <a:solidFill>
            <a:schemeClr val="accent2"/>
          </a:solidFill>
        </p:grpSpPr>
        <p:sp>
          <p:nvSpPr>
            <p:cNvPr id="69" name="Freeform: Shape 68">
              <a:extLst>
                <a:ext uri="{FF2B5EF4-FFF2-40B4-BE49-F238E27FC236}">
                  <a16:creationId xmlns:a16="http://schemas.microsoft.com/office/drawing/2014/main" id="{C97C2A28-6974-4857-881C-ED049A962044}"/>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1942106E-9C7C-4346-BA89-F5809F40E8C9}"/>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 name="Group 70">
            <a:extLst>
              <a:ext uri="{FF2B5EF4-FFF2-40B4-BE49-F238E27FC236}">
                <a16:creationId xmlns:a16="http://schemas.microsoft.com/office/drawing/2014/main" id="{744013FD-4932-40FB-980E-CE6FB4A970E6}"/>
              </a:ext>
            </a:extLst>
          </p:cNvPr>
          <p:cNvGrpSpPr/>
          <p:nvPr userDrawn="1"/>
        </p:nvGrpSpPr>
        <p:grpSpPr>
          <a:xfrm>
            <a:off x="10199295" y="807149"/>
            <a:ext cx="401857" cy="617855"/>
            <a:chOff x="10144125" y="880110"/>
            <a:chExt cx="914400" cy="1405891"/>
          </a:xfrm>
          <a:solidFill>
            <a:schemeClr val="accent2"/>
          </a:solidFill>
        </p:grpSpPr>
        <p:sp>
          <p:nvSpPr>
            <p:cNvPr id="72" name="Freeform: Shape 71">
              <a:extLst>
                <a:ext uri="{FF2B5EF4-FFF2-40B4-BE49-F238E27FC236}">
                  <a16:creationId xmlns:a16="http://schemas.microsoft.com/office/drawing/2014/main" id="{C653EBB9-6184-4098-BA88-57C16974033B}"/>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5CB4973A-D9E4-4B55-A9CB-55B2124FB491}"/>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4" name="Group 73">
            <a:extLst>
              <a:ext uri="{FF2B5EF4-FFF2-40B4-BE49-F238E27FC236}">
                <a16:creationId xmlns:a16="http://schemas.microsoft.com/office/drawing/2014/main" id="{60F25FB1-ECA4-4589-BB74-4326D71C9BA9}"/>
              </a:ext>
            </a:extLst>
          </p:cNvPr>
          <p:cNvGrpSpPr/>
          <p:nvPr userDrawn="1"/>
        </p:nvGrpSpPr>
        <p:grpSpPr>
          <a:xfrm>
            <a:off x="8874816" y="798894"/>
            <a:ext cx="401857" cy="617855"/>
            <a:chOff x="10144125" y="880110"/>
            <a:chExt cx="914400" cy="1405891"/>
          </a:xfrm>
          <a:solidFill>
            <a:schemeClr val="accent2">
              <a:lumMod val="50000"/>
            </a:schemeClr>
          </a:solidFill>
        </p:grpSpPr>
        <p:sp>
          <p:nvSpPr>
            <p:cNvPr id="75" name="Freeform: Shape 74">
              <a:extLst>
                <a:ext uri="{FF2B5EF4-FFF2-40B4-BE49-F238E27FC236}">
                  <a16:creationId xmlns:a16="http://schemas.microsoft.com/office/drawing/2014/main" id="{326441EC-DED7-4329-B894-645A1E438388}"/>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561C8019-5232-4B52-BB1A-ACDB02410127}"/>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 name="Group 76">
            <a:extLst>
              <a:ext uri="{FF2B5EF4-FFF2-40B4-BE49-F238E27FC236}">
                <a16:creationId xmlns:a16="http://schemas.microsoft.com/office/drawing/2014/main" id="{01FEFC67-4203-4339-90B1-E2EA00BA32EC}"/>
              </a:ext>
            </a:extLst>
          </p:cNvPr>
          <p:cNvGrpSpPr/>
          <p:nvPr userDrawn="1"/>
        </p:nvGrpSpPr>
        <p:grpSpPr>
          <a:xfrm>
            <a:off x="9316394" y="807149"/>
            <a:ext cx="401857" cy="617855"/>
            <a:chOff x="10144125" y="880110"/>
            <a:chExt cx="914400" cy="1405891"/>
          </a:xfrm>
          <a:solidFill>
            <a:schemeClr val="accent3">
              <a:lumMod val="75000"/>
            </a:schemeClr>
          </a:solidFill>
        </p:grpSpPr>
        <p:sp>
          <p:nvSpPr>
            <p:cNvPr id="78" name="Freeform: Shape 77">
              <a:extLst>
                <a:ext uri="{FF2B5EF4-FFF2-40B4-BE49-F238E27FC236}">
                  <a16:creationId xmlns:a16="http://schemas.microsoft.com/office/drawing/2014/main" id="{FE147BB0-94B0-48F6-ADA5-2760CC1028D0}"/>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29688F4B-1865-4813-BE36-4D61FB647FB6}"/>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0" name="Group 79">
            <a:extLst>
              <a:ext uri="{FF2B5EF4-FFF2-40B4-BE49-F238E27FC236}">
                <a16:creationId xmlns:a16="http://schemas.microsoft.com/office/drawing/2014/main" id="{7C159976-8580-44D8-8032-F92E9E59B84B}"/>
              </a:ext>
            </a:extLst>
          </p:cNvPr>
          <p:cNvGrpSpPr/>
          <p:nvPr userDrawn="1"/>
        </p:nvGrpSpPr>
        <p:grpSpPr>
          <a:xfrm>
            <a:off x="9757845" y="807149"/>
            <a:ext cx="401857" cy="617855"/>
            <a:chOff x="10144125" y="880110"/>
            <a:chExt cx="914400" cy="1405891"/>
          </a:xfrm>
          <a:solidFill>
            <a:srgbClr val="7030A0"/>
          </a:solidFill>
        </p:grpSpPr>
        <p:sp>
          <p:nvSpPr>
            <p:cNvPr id="81" name="Freeform: Shape 80">
              <a:extLst>
                <a:ext uri="{FF2B5EF4-FFF2-40B4-BE49-F238E27FC236}">
                  <a16:creationId xmlns:a16="http://schemas.microsoft.com/office/drawing/2014/main" id="{C00B8B73-99AF-48C8-A687-1C9DCE3C3476}"/>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0A900069-3725-4AEF-B3EF-E0B51FAB6B24}"/>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3" name="Group 82">
            <a:extLst>
              <a:ext uri="{FF2B5EF4-FFF2-40B4-BE49-F238E27FC236}">
                <a16:creationId xmlns:a16="http://schemas.microsoft.com/office/drawing/2014/main" id="{07DEAF88-4D10-46C1-80E3-D54007EE83CE}"/>
              </a:ext>
            </a:extLst>
          </p:cNvPr>
          <p:cNvGrpSpPr/>
          <p:nvPr userDrawn="1"/>
        </p:nvGrpSpPr>
        <p:grpSpPr>
          <a:xfrm>
            <a:off x="8431575" y="807149"/>
            <a:ext cx="401857" cy="617855"/>
            <a:chOff x="10144125" y="880110"/>
            <a:chExt cx="914400" cy="1405891"/>
          </a:xfrm>
          <a:solidFill>
            <a:srgbClr val="FFC000"/>
          </a:solidFill>
        </p:grpSpPr>
        <p:sp>
          <p:nvSpPr>
            <p:cNvPr id="84" name="Freeform: Shape 83">
              <a:extLst>
                <a:ext uri="{FF2B5EF4-FFF2-40B4-BE49-F238E27FC236}">
                  <a16:creationId xmlns:a16="http://schemas.microsoft.com/office/drawing/2014/main" id="{A0C7228E-CE35-43F5-95DD-20B7C3CFDE7C}"/>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C27A3423-0205-462A-87BD-CBFFAFCDE247}"/>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6" name="Group 85">
            <a:extLst>
              <a:ext uri="{FF2B5EF4-FFF2-40B4-BE49-F238E27FC236}">
                <a16:creationId xmlns:a16="http://schemas.microsoft.com/office/drawing/2014/main" id="{65DF5224-FFFF-4FEC-8477-AF9F1A3EABD2}"/>
              </a:ext>
            </a:extLst>
          </p:cNvPr>
          <p:cNvGrpSpPr/>
          <p:nvPr userDrawn="1"/>
        </p:nvGrpSpPr>
        <p:grpSpPr>
          <a:xfrm>
            <a:off x="7107096" y="798894"/>
            <a:ext cx="401857" cy="617855"/>
            <a:chOff x="10144125" y="880110"/>
            <a:chExt cx="914400" cy="1405891"/>
          </a:xfrm>
          <a:solidFill>
            <a:schemeClr val="accent6"/>
          </a:solidFill>
        </p:grpSpPr>
        <p:sp>
          <p:nvSpPr>
            <p:cNvPr id="87" name="Freeform: Shape 86">
              <a:extLst>
                <a:ext uri="{FF2B5EF4-FFF2-40B4-BE49-F238E27FC236}">
                  <a16:creationId xmlns:a16="http://schemas.microsoft.com/office/drawing/2014/main" id="{6FF6A4CC-8DB0-4B33-B17B-76B62799CA68}"/>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5F471599-8B0F-486D-9C59-81683F8B9ABB}"/>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936D5046-3364-48D3-9FA8-E7FD60FECB9F}"/>
              </a:ext>
            </a:extLst>
          </p:cNvPr>
          <p:cNvGrpSpPr/>
          <p:nvPr userDrawn="1"/>
        </p:nvGrpSpPr>
        <p:grpSpPr>
          <a:xfrm>
            <a:off x="7548674" y="807149"/>
            <a:ext cx="401857" cy="617855"/>
            <a:chOff x="10144125" y="880110"/>
            <a:chExt cx="914400" cy="1405891"/>
          </a:xfrm>
          <a:solidFill>
            <a:srgbClr val="FFC000"/>
          </a:solidFill>
        </p:grpSpPr>
        <p:sp>
          <p:nvSpPr>
            <p:cNvPr id="90" name="Freeform: Shape 89">
              <a:extLst>
                <a:ext uri="{FF2B5EF4-FFF2-40B4-BE49-F238E27FC236}">
                  <a16:creationId xmlns:a16="http://schemas.microsoft.com/office/drawing/2014/main" id="{2B168E13-5D68-40E9-8031-391C09493E22}"/>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7F1AC706-144E-4D24-A781-901DFA080DEB}"/>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 name="Group 91">
            <a:extLst>
              <a:ext uri="{FF2B5EF4-FFF2-40B4-BE49-F238E27FC236}">
                <a16:creationId xmlns:a16="http://schemas.microsoft.com/office/drawing/2014/main" id="{5F1B1FC6-8CF3-49BC-80F6-12F294FFCA9B}"/>
              </a:ext>
            </a:extLst>
          </p:cNvPr>
          <p:cNvGrpSpPr/>
          <p:nvPr userDrawn="1"/>
        </p:nvGrpSpPr>
        <p:grpSpPr>
          <a:xfrm>
            <a:off x="7990125" y="807149"/>
            <a:ext cx="401857" cy="617855"/>
            <a:chOff x="10144125" y="880110"/>
            <a:chExt cx="914400" cy="1405891"/>
          </a:xfrm>
          <a:solidFill>
            <a:schemeClr val="accent2"/>
          </a:solidFill>
        </p:grpSpPr>
        <p:sp>
          <p:nvSpPr>
            <p:cNvPr id="93" name="Freeform: Shape 92">
              <a:extLst>
                <a:ext uri="{FF2B5EF4-FFF2-40B4-BE49-F238E27FC236}">
                  <a16:creationId xmlns:a16="http://schemas.microsoft.com/office/drawing/2014/main" id="{E3916459-E8AE-42D0-AE5E-46FFB464C4D0}"/>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05FF6690-F544-4742-B59C-05014E491286}"/>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5" name="Group 94">
            <a:extLst>
              <a:ext uri="{FF2B5EF4-FFF2-40B4-BE49-F238E27FC236}">
                <a16:creationId xmlns:a16="http://schemas.microsoft.com/office/drawing/2014/main" id="{2F42CD2D-DFB7-4213-9222-CFFE9E3F5A7F}"/>
              </a:ext>
            </a:extLst>
          </p:cNvPr>
          <p:cNvGrpSpPr/>
          <p:nvPr userDrawn="1"/>
        </p:nvGrpSpPr>
        <p:grpSpPr>
          <a:xfrm>
            <a:off x="11754455" y="1569849"/>
            <a:ext cx="401857" cy="617855"/>
            <a:chOff x="10144125" y="880110"/>
            <a:chExt cx="914400" cy="1405891"/>
          </a:xfrm>
          <a:solidFill>
            <a:schemeClr val="accent3">
              <a:lumMod val="75000"/>
            </a:schemeClr>
          </a:solidFill>
        </p:grpSpPr>
        <p:sp>
          <p:nvSpPr>
            <p:cNvPr id="96" name="Freeform: Shape 95">
              <a:extLst>
                <a:ext uri="{FF2B5EF4-FFF2-40B4-BE49-F238E27FC236}">
                  <a16:creationId xmlns:a16="http://schemas.microsoft.com/office/drawing/2014/main" id="{21A24075-CBF5-4495-9E58-FE625C40645B}"/>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Oval 96">
              <a:extLst>
                <a:ext uri="{FF2B5EF4-FFF2-40B4-BE49-F238E27FC236}">
                  <a16:creationId xmlns:a16="http://schemas.microsoft.com/office/drawing/2014/main" id="{FD13E746-FB3D-4453-B787-9E9FF81510A3}"/>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2B54DDB2-A2E4-4C38-A234-FEDE22297F4F}"/>
              </a:ext>
            </a:extLst>
          </p:cNvPr>
          <p:cNvGrpSpPr/>
          <p:nvPr userDrawn="1"/>
        </p:nvGrpSpPr>
        <p:grpSpPr>
          <a:xfrm>
            <a:off x="11311214" y="1578104"/>
            <a:ext cx="401857" cy="617855"/>
            <a:chOff x="10144125" y="880110"/>
            <a:chExt cx="914400" cy="1405891"/>
          </a:xfrm>
          <a:solidFill>
            <a:srgbClr val="FFC000"/>
          </a:solidFill>
        </p:grpSpPr>
        <p:sp>
          <p:nvSpPr>
            <p:cNvPr id="99" name="Freeform: Shape 98">
              <a:extLst>
                <a:ext uri="{FF2B5EF4-FFF2-40B4-BE49-F238E27FC236}">
                  <a16:creationId xmlns:a16="http://schemas.microsoft.com/office/drawing/2014/main" id="{C124823E-3EC3-4BFC-BBA1-7AF41F840FBC}"/>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a:extLst>
                <a:ext uri="{FF2B5EF4-FFF2-40B4-BE49-F238E27FC236}">
                  <a16:creationId xmlns:a16="http://schemas.microsoft.com/office/drawing/2014/main" id="{9E91D199-5486-4B61-AEF9-03F1EEF82107}"/>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 name="Group 100">
            <a:extLst>
              <a:ext uri="{FF2B5EF4-FFF2-40B4-BE49-F238E27FC236}">
                <a16:creationId xmlns:a16="http://schemas.microsoft.com/office/drawing/2014/main" id="{159C763F-FD23-4F44-BAFD-7B109B487F22}"/>
              </a:ext>
            </a:extLst>
          </p:cNvPr>
          <p:cNvGrpSpPr/>
          <p:nvPr userDrawn="1"/>
        </p:nvGrpSpPr>
        <p:grpSpPr>
          <a:xfrm>
            <a:off x="9986735" y="1569849"/>
            <a:ext cx="401857" cy="617855"/>
            <a:chOff x="10144125" y="880110"/>
            <a:chExt cx="914400" cy="1405891"/>
          </a:xfrm>
          <a:solidFill>
            <a:schemeClr val="accent2"/>
          </a:solidFill>
        </p:grpSpPr>
        <p:sp>
          <p:nvSpPr>
            <p:cNvPr id="102" name="Freeform: Shape 101">
              <a:extLst>
                <a:ext uri="{FF2B5EF4-FFF2-40B4-BE49-F238E27FC236}">
                  <a16:creationId xmlns:a16="http://schemas.microsoft.com/office/drawing/2014/main" id="{ABE78B25-2B16-4D89-B7C6-A0BEAA924556}"/>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BCED66D7-53B2-4674-976F-17D8850E7750}"/>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4" name="Group 103">
            <a:extLst>
              <a:ext uri="{FF2B5EF4-FFF2-40B4-BE49-F238E27FC236}">
                <a16:creationId xmlns:a16="http://schemas.microsoft.com/office/drawing/2014/main" id="{A9FDE800-1761-4330-B165-0111432DA666}"/>
              </a:ext>
            </a:extLst>
          </p:cNvPr>
          <p:cNvGrpSpPr/>
          <p:nvPr userDrawn="1"/>
        </p:nvGrpSpPr>
        <p:grpSpPr>
          <a:xfrm>
            <a:off x="10428313" y="1578104"/>
            <a:ext cx="401857" cy="617855"/>
            <a:chOff x="10144125" y="880110"/>
            <a:chExt cx="914400" cy="1405891"/>
          </a:xfrm>
          <a:solidFill>
            <a:schemeClr val="accent3">
              <a:lumMod val="75000"/>
            </a:schemeClr>
          </a:solidFill>
        </p:grpSpPr>
        <p:sp>
          <p:nvSpPr>
            <p:cNvPr id="105" name="Freeform: Shape 104">
              <a:extLst>
                <a:ext uri="{FF2B5EF4-FFF2-40B4-BE49-F238E27FC236}">
                  <a16:creationId xmlns:a16="http://schemas.microsoft.com/office/drawing/2014/main" id="{A392C2E6-F3DD-40E3-9275-1275057A3F7A}"/>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71D10643-B4DE-43A1-9993-D288056B8178}"/>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7" name="Group 106">
            <a:extLst>
              <a:ext uri="{FF2B5EF4-FFF2-40B4-BE49-F238E27FC236}">
                <a16:creationId xmlns:a16="http://schemas.microsoft.com/office/drawing/2014/main" id="{739565ED-CA1B-4896-99BC-49D611F92410}"/>
              </a:ext>
            </a:extLst>
          </p:cNvPr>
          <p:cNvGrpSpPr/>
          <p:nvPr userDrawn="1"/>
        </p:nvGrpSpPr>
        <p:grpSpPr>
          <a:xfrm>
            <a:off x="10869764" y="1578104"/>
            <a:ext cx="401857" cy="617855"/>
            <a:chOff x="10144125" y="880110"/>
            <a:chExt cx="914400" cy="1405891"/>
          </a:xfrm>
          <a:solidFill>
            <a:srgbClr val="7030A0"/>
          </a:solidFill>
        </p:grpSpPr>
        <p:sp>
          <p:nvSpPr>
            <p:cNvPr id="108" name="Freeform: Shape 107">
              <a:extLst>
                <a:ext uri="{FF2B5EF4-FFF2-40B4-BE49-F238E27FC236}">
                  <a16:creationId xmlns:a16="http://schemas.microsoft.com/office/drawing/2014/main" id="{0F58C6AD-40DC-4691-9B13-8A795B702671}"/>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63C3DC21-B905-4C69-BA62-CCAB6CF26BAF}"/>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0" name="Group 109">
            <a:extLst>
              <a:ext uri="{FF2B5EF4-FFF2-40B4-BE49-F238E27FC236}">
                <a16:creationId xmlns:a16="http://schemas.microsoft.com/office/drawing/2014/main" id="{F907A3C3-1CC8-4F4E-A22A-5C952B29EEB8}"/>
              </a:ext>
            </a:extLst>
          </p:cNvPr>
          <p:cNvGrpSpPr/>
          <p:nvPr userDrawn="1"/>
        </p:nvGrpSpPr>
        <p:grpSpPr>
          <a:xfrm>
            <a:off x="9543494" y="1578104"/>
            <a:ext cx="401857" cy="617855"/>
            <a:chOff x="10144125" y="880110"/>
            <a:chExt cx="914400" cy="1405891"/>
          </a:xfrm>
          <a:solidFill>
            <a:srgbClr val="FFC000"/>
          </a:solidFill>
        </p:grpSpPr>
        <p:sp>
          <p:nvSpPr>
            <p:cNvPr id="111" name="Freeform: Shape 110">
              <a:extLst>
                <a:ext uri="{FF2B5EF4-FFF2-40B4-BE49-F238E27FC236}">
                  <a16:creationId xmlns:a16="http://schemas.microsoft.com/office/drawing/2014/main" id="{89365306-0D46-43AA-83C2-E737336469BC}"/>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Oval 111">
              <a:extLst>
                <a:ext uri="{FF2B5EF4-FFF2-40B4-BE49-F238E27FC236}">
                  <a16:creationId xmlns:a16="http://schemas.microsoft.com/office/drawing/2014/main" id="{171FB472-D860-4BFF-B9FF-3AE5BD111E15}"/>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3" name="Group 112">
            <a:extLst>
              <a:ext uri="{FF2B5EF4-FFF2-40B4-BE49-F238E27FC236}">
                <a16:creationId xmlns:a16="http://schemas.microsoft.com/office/drawing/2014/main" id="{59EFBA40-BA8A-4BD2-913A-A923B37A1DE8}"/>
              </a:ext>
            </a:extLst>
          </p:cNvPr>
          <p:cNvGrpSpPr/>
          <p:nvPr userDrawn="1"/>
        </p:nvGrpSpPr>
        <p:grpSpPr>
          <a:xfrm>
            <a:off x="8219015" y="1569849"/>
            <a:ext cx="401857" cy="617855"/>
            <a:chOff x="10144125" y="880110"/>
            <a:chExt cx="914400" cy="1405891"/>
          </a:xfrm>
          <a:solidFill>
            <a:srgbClr val="7030A0"/>
          </a:solidFill>
        </p:grpSpPr>
        <p:sp>
          <p:nvSpPr>
            <p:cNvPr id="114" name="Freeform: Shape 113">
              <a:extLst>
                <a:ext uri="{FF2B5EF4-FFF2-40B4-BE49-F238E27FC236}">
                  <a16:creationId xmlns:a16="http://schemas.microsoft.com/office/drawing/2014/main" id="{AFB47562-B788-411F-9D9B-C0763AD2D19E}"/>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Oval 114">
              <a:extLst>
                <a:ext uri="{FF2B5EF4-FFF2-40B4-BE49-F238E27FC236}">
                  <a16:creationId xmlns:a16="http://schemas.microsoft.com/office/drawing/2014/main" id="{CE545FD7-A7C3-49C1-8CE6-173E977DA23E}"/>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6" name="Group 115">
            <a:extLst>
              <a:ext uri="{FF2B5EF4-FFF2-40B4-BE49-F238E27FC236}">
                <a16:creationId xmlns:a16="http://schemas.microsoft.com/office/drawing/2014/main" id="{FDAE1CB5-0D05-4DCA-951E-E1515DAB2887}"/>
              </a:ext>
            </a:extLst>
          </p:cNvPr>
          <p:cNvGrpSpPr/>
          <p:nvPr userDrawn="1"/>
        </p:nvGrpSpPr>
        <p:grpSpPr>
          <a:xfrm>
            <a:off x="8660593" y="1578104"/>
            <a:ext cx="401857" cy="617855"/>
            <a:chOff x="10144125" y="880110"/>
            <a:chExt cx="914400" cy="1405891"/>
          </a:xfrm>
          <a:solidFill>
            <a:schemeClr val="accent2"/>
          </a:solidFill>
        </p:grpSpPr>
        <p:sp>
          <p:nvSpPr>
            <p:cNvPr id="117" name="Freeform: Shape 116">
              <a:extLst>
                <a:ext uri="{FF2B5EF4-FFF2-40B4-BE49-F238E27FC236}">
                  <a16:creationId xmlns:a16="http://schemas.microsoft.com/office/drawing/2014/main" id="{7FFC7BE2-5C11-4D2C-A5B1-734EDD1901E1}"/>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Oval 117">
              <a:extLst>
                <a:ext uri="{FF2B5EF4-FFF2-40B4-BE49-F238E27FC236}">
                  <a16:creationId xmlns:a16="http://schemas.microsoft.com/office/drawing/2014/main" id="{7057683D-6BC8-481A-A94A-D5A3CD51DA2C}"/>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9" name="Group 118">
            <a:extLst>
              <a:ext uri="{FF2B5EF4-FFF2-40B4-BE49-F238E27FC236}">
                <a16:creationId xmlns:a16="http://schemas.microsoft.com/office/drawing/2014/main" id="{E720065F-D647-4B4A-BC49-14DF13E70BAB}"/>
              </a:ext>
            </a:extLst>
          </p:cNvPr>
          <p:cNvGrpSpPr/>
          <p:nvPr userDrawn="1"/>
        </p:nvGrpSpPr>
        <p:grpSpPr>
          <a:xfrm>
            <a:off x="9102044" y="1578104"/>
            <a:ext cx="401857" cy="617855"/>
            <a:chOff x="10144125" y="880110"/>
            <a:chExt cx="914400" cy="1405891"/>
          </a:xfrm>
          <a:solidFill>
            <a:schemeClr val="accent6"/>
          </a:solidFill>
        </p:grpSpPr>
        <p:sp>
          <p:nvSpPr>
            <p:cNvPr id="120" name="Freeform: Shape 119">
              <a:extLst>
                <a:ext uri="{FF2B5EF4-FFF2-40B4-BE49-F238E27FC236}">
                  <a16:creationId xmlns:a16="http://schemas.microsoft.com/office/drawing/2014/main" id="{26341D0C-C043-4D64-8985-4839BFA52104}"/>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Oval 120">
              <a:extLst>
                <a:ext uri="{FF2B5EF4-FFF2-40B4-BE49-F238E27FC236}">
                  <a16:creationId xmlns:a16="http://schemas.microsoft.com/office/drawing/2014/main" id="{603C8BE4-B522-4D4F-96D8-C2E4177A7730}"/>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2" name="Group 121">
            <a:extLst>
              <a:ext uri="{FF2B5EF4-FFF2-40B4-BE49-F238E27FC236}">
                <a16:creationId xmlns:a16="http://schemas.microsoft.com/office/drawing/2014/main" id="{D148659E-EAF4-4A11-BF46-255EAC466425}"/>
              </a:ext>
            </a:extLst>
          </p:cNvPr>
          <p:cNvGrpSpPr/>
          <p:nvPr userDrawn="1"/>
        </p:nvGrpSpPr>
        <p:grpSpPr>
          <a:xfrm>
            <a:off x="12016871" y="2349059"/>
            <a:ext cx="401857" cy="617855"/>
            <a:chOff x="10144125" y="880110"/>
            <a:chExt cx="914400" cy="1405891"/>
          </a:xfrm>
          <a:solidFill>
            <a:schemeClr val="accent2">
              <a:lumMod val="50000"/>
            </a:schemeClr>
          </a:solidFill>
        </p:grpSpPr>
        <p:sp>
          <p:nvSpPr>
            <p:cNvPr id="123" name="Freeform: Shape 122">
              <a:extLst>
                <a:ext uri="{FF2B5EF4-FFF2-40B4-BE49-F238E27FC236}">
                  <a16:creationId xmlns:a16="http://schemas.microsoft.com/office/drawing/2014/main" id="{D3895D74-7C8C-418A-B408-9D333E6B7433}"/>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Oval 123">
              <a:extLst>
                <a:ext uri="{FF2B5EF4-FFF2-40B4-BE49-F238E27FC236}">
                  <a16:creationId xmlns:a16="http://schemas.microsoft.com/office/drawing/2014/main" id="{B6EAF406-644D-4557-9084-F02BE77BE30F}"/>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5" name="Group 124">
            <a:extLst>
              <a:ext uri="{FF2B5EF4-FFF2-40B4-BE49-F238E27FC236}">
                <a16:creationId xmlns:a16="http://schemas.microsoft.com/office/drawing/2014/main" id="{D94AE08C-B3CC-46B4-9BD3-9490D513464B}"/>
              </a:ext>
            </a:extLst>
          </p:cNvPr>
          <p:cNvGrpSpPr/>
          <p:nvPr userDrawn="1"/>
        </p:nvGrpSpPr>
        <p:grpSpPr>
          <a:xfrm>
            <a:off x="10692392" y="2340804"/>
            <a:ext cx="401857" cy="617855"/>
            <a:chOff x="10144125" y="880110"/>
            <a:chExt cx="914400" cy="1405891"/>
          </a:xfrm>
          <a:solidFill>
            <a:schemeClr val="accent3">
              <a:lumMod val="75000"/>
            </a:schemeClr>
          </a:solidFill>
        </p:grpSpPr>
        <p:sp>
          <p:nvSpPr>
            <p:cNvPr id="126" name="Freeform: Shape 125">
              <a:extLst>
                <a:ext uri="{FF2B5EF4-FFF2-40B4-BE49-F238E27FC236}">
                  <a16:creationId xmlns:a16="http://schemas.microsoft.com/office/drawing/2014/main" id="{48076A60-5283-4406-B952-116B88FCD3BC}"/>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Oval 126">
              <a:extLst>
                <a:ext uri="{FF2B5EF4-FFF2-40B4-BE49-F238E27FC236}">
                  <a16:creationId xmlns:a16="http://schemas.microsoft.com/office/drawing/2014/main" id="{DA1062DE-F6DB-4709-A4B5-F5C6E7A91147}"/>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8" name="Group 127">
            <a:extLst>
              <a:ext uri="{FF2B5EF4-FFF2-40B4-BE49-F238E27FC236}">
                <a16:creationId xmlns:a16="http://schemas.microsoft.com/office/drawing/2014/main" id="{AF20EA7E-5D29-4CDB-8E3F-DB312472A8C7}"/>
              </a:ext>
            </a:extLst>
          </p:cNvPr>
          <p:cNvGrpSpPr/>
          <p:nvPr userDrawn="1"/>
        </p:nvGrpSpPr>
        <p:grpSpPr>
          <a:xfrm>
            <a:off x="11133970" y="2349059"/>
            <a:ext cx="401857" cy="617855"/>
            <a:chOff x="10144125" y="880110"/>
            <a:chExt cx="914400" cy="1405891"/>
          </a:xfrm>
          <a:solidFill>
            <a:schemeClr val="accent6"/>
          </a:solidFill>
        </p:grpSpPr>
        <p:sp>
          <p:nvSpPr>
            <p:cNvPr id="129" name="Freeform: Shape 128">
              <a:extLst>
                <a:ext uri="{FF2B5EF4-FFF2-40B4-BE49-F238E27FC236}">
                  <a16:creationId xmlns:a16="http://schemas.microsoft.com/office/drawing/2014/main" id="{E80DAC20-D8FB-49AC-A81D-16E2414B2BB3}"/>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Oval 129">
              <a:extLst>
                <a:ext uri="{FF2B5EF4-FFF2-40B4-BE49-F238E27FC236}">
                  <a16:creationId xmlns:a16="http://schemas.microsoft.com/office/drawing/2014/main" id="{BF545B0F-FB42-4312-872D-442E1480A6BA}"/>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1" name="Group 130">
            <a:extLst>
              <a:ext uri="{FF2B5EF4-FFF2-40B4-BE49-F238E27FC236}">
                <a16:creationId xmlns:a16="http://schemas.microsoft.com/office/drawing/2014/main" id="{52037C6C-1E45-4B2F-8D7E-E1F16B6FE714}"/>
              </a:ext>
            </a:extLst>
          </p:cNvPr>
          <p:cNvGrpSpPr/>
          <p:nvPr userDrawn="1"/>
        </p:nvGrpSpPr>
        <p:grpSpPr>
          <a:xfrm>
            <a:off x="11575421" y="2349059"/>
            <a:ext cx="401857" cy="617855"/>
            <a:chOff x="10144125" y="880110"/>
            <a:chExt cx="914400" cy="1405891"/>
          </a:xfrm>
          <a:solidFill>
            <a:schemeClr val="accent2"/>
          </a:solidFill>
        </p:grpSpPr>
        <p:sp>
          <p:nvSpPr>
            <p:cNvPr id="132" name="Freeform: Shape 131">
              <a:extLst>
                <a:ext uri="{FF2B5EF4-FFF2-40B4-BE49-F238E27FC236}">
                  <a16:creationId xmlns:a16="http://schemas.microsoft.com/office/drawing/2014/main" id="{95BC7E80-D91E-4785-9959-AC69DFA8B68C}"/>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Oval 132">
              <a:extLst>
                <a:ext uri="{FF2B5EF4-FFF2-40B4-BE49-F238E27FC236}">
                  <a16:creationId xmlns:a16="http://schemas.microsoft.com/office/drawing/2014/main" id="{515FBB0C-BAC2-4B24-8245-F9E31B91F8F9}"/>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4" name="Group 133">
            <a:extLst>
              <a:ext uri="{FF2B5EF4-FFF2-40B4-BE49-F238E27FC236}">
                <a16:creationId xmlns:a16="http://schemas.microsoft.com/office/drawing/2014/main" id="{0EBAE25F-E4B0-46E1-AEBD-E9A7C0704B1A}"/>
              </a:ext>
            </a:extLst>
          </p:cNvPr>
          <p:cNvGrpSpPr/>
          <p:nvPr userDrawn="1"/>
        </p:nvGrpSpPr>
        <p:grpSpPr>
          <a:xfrm>
            <a:off x="10249151" y="2349059"/>
            <a:ext cx="401857" cy="617855"/>
            <a:chOff x="10144125" y="880110"/>
            <a:chExt cx="914400" cy="1405891"/>
          </a:xfrm>
          <a:solidFill>
            <a:srgbClr val="FFC000"/>
          </a:solidFill>
        </p:grpSpPr>
        <p:sp>
          <p:nvSpPr>
            <p:cNvPr id="135" name="Freeform: Shape 134">
              <a:extLst>
                <a:ext uri="{FF2B5EF4-FFF2-40B4-BE49-F238E27FC236}">
                  <a16:creationId xmlns:a16="http://schemas.microsoft.com/office/drawing/2014/main" id="{C58673D8-0872-46BA-A539-00F2DFA999BE}"/>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Oval 135">
              <a:extLst>
                <a:ext uri="{FF2B5EF4-FFF2-40B4-BE49-F238E27FC236}">
                  <a16:creationId xmlns:a16="http://schemas.microsoft.com/office/drawing/2014/main" id="{5C6C291C-7BA1-401F-B72E-D9DE75DB5D9A}"/>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7" name="Group 136">
            <a:extLst>
              <a:ext uri="{FF2B5EF4-FFF2-40B4-BE49-F238E27FC236}">
                <a16:creationId xmlns:a16="http://schemas.microsoft.com/office/drawing/2014/main" id="{D818DB78-E593-4023-A057-F84B41702910}"/>
              </a:ext>
            </a:extLst>
          </p:cNvPr>
          <p:cNvGrpSpPr/>
          <p:nvPr userDrawn="1"/>
        </p:nvGrpSpPr>
        <p:grpSpPr>
          <a:xfrm>
            <a:off x="8924672" y="2340804"/>
            <a:ext cx="401857" cy="617855"/>
            <a:chOff x="10144125" y="880110"/>
            <a:chExt cx="914400" cy="1405891"/>
          </a:xfrm>
          <a:solidFill>
            <a:schemeClr val="accent2">
              <a:lumMod val="50000"/>
            </a:schemeClr>
          </a:solidFill>
        </p:grpSpPr>
        <p:sp>
          <p:nvSpPr>
            <p:cNvPr id="138" name="Freeform: Shape 137">
              <a:extLst>
                <a:ext uri="{FF2B5EF4-FFF2-40B4-BE49-F238E27FC236}">
                  <a16:creationId xmlns:a16="http://schemas.microsoft.com/office/drawing/2014/main" id="{452E1A17-DFCE-4298-92CF-344765EB0B19}"/>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Oval 138">
              <a:extLst>
                <a:ext uri="{FF2B5EF4-FFF2-40B4-BE49-F238E27FC236}">
                  <a16:creationId xmlns:a16="http://schemas.microsoft.com/office/drawing/2014/main" id="{41885BA7-8953-45AA-9B57-40EB50AF0F94}"/>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0" name="Group 139">
            <a:extLst>
              <a:ext uri="{FF2B5EF4-FFF2-40B4-BE49-F238E27FC236}">
                <a16:creationId xmlns:a16="http://schemas.microsoft.com/office/drawing/2014/main" id="{CBF80E5F-0934-4020-9ECC-D1DB280FFE48}"/>
              </a:ext>
            </a:extLst>
          </p:cNvPr>
          <p:cNvGrpSpPr/>
          <p:nvPr userDrawn="1"/>
        </p:nvGrpSpPr>
        <p:grpSpPr>
          <a:xfrm>
            <a:off x="9366250" y="2349059"/>
            <a:ext cx="401857" cy="617855"/>
            <a:chOff x="10144125" y="880110"/>
            <a:chExt cx="914400" cy="1405891"/>
          </a:xfrm>
          <a:solidFill>
            <a:schemeClr val="accent2"/>
          </a:solidFill>
        </p:grpSpPr>
        <p:sp>
          <p:nvSpPr>
            <p:cNvPr id="141" name="Freeform: Shape 140">
              <a:extLst>
                <a:ext uri="{FF2B5EF4-FFF2-40B4-BE49-F238E27FC236}">
                  <a16:creationId xmlns:a16="http://schemas.microsoft.com/office/drawing/2014/main" id="{41622352-B05A-459B-A13C-1D2FF5944FD0}"/>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Oval 141">
              <a:extLst>
                <a:ext uri="{FF2B5EF4-FFF2-40B4-BE49-F238E27FC236}">
                  <a16:creationId xmlns:a16="http://schemas.microsoft.com/office/drawing/2014/main" id="{A48E4076-A4D8-45D0-B127-92E16ACBDA99}"/>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3" name="Group 142">
            <a:extLst>
              <a:ext uri="{FF2B5EF4-FFF2-40B4-BE49-F238E27FC236}">
                <a16:creationId xmlns:a16="http://schemas.microsoft.com/office/drawing/2014/main" id="{D528E742-1084-4E17-834B-70E86C91383F}"/>
              </a:ext>
            </a:extLst>
          </p:cNvPr>
          <p:cNvGrpSpPr/>
          <p:nvPr userDrawn="1"/>
        </p:nvGrpSpPr>
        <p:grpSpPr>
          <a:xfrm>
            <a:off x="9807701" y="2349059"/>
            <a:ext cx="401857" cy="617855"/>
            <a:chOff x="10144125" y="880110"/>
            <a:chExt cx="914400" cy="1405891"/>
          </a:xfrm>
          <a:solidFill>
            <a:schemeClr val="accent6"/>
          </a:solidFill>
        </p:grpSpPr>
        <p:sp>
          <p:nvSpPr>
            <p:cNvPr id="144" name="Freeform: Shape 143">
              <a:extLst>
                <a:ext uri="{FF2B5EF4-FFF2-40B4-BE49-F238E27FC236}">
                  <a16:creationId xmlns:a16="http://schemas.microsoft.com/office/drawing/2014/main" id="{721C67B4-41EC-4547-9CB1-D820BED148D4}"/>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Oval 144">
              <a:extLst>
                <a:ext uri="{FF2B5EF4-FFF2-40B4-BE49-F238E27FC236}">
                  <a16:creationId xmlns:a16="http://schemas.microsoft.com/office/drawing/2014/main" id="{45755E75-0B4C-4A59-A9DE-3FEEE0E2F022}"/>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6" name="Group 145">
            <a:extLst>
              <a:ext uri="{FF2B5EF4-FFF2-40B4-BE49-F238E27FC236}">
                <a16:creationId xmlns:a16="http://schemas.microsoft.com/office/drawing/2014/main" id="{ECD7BF9C-96DF-4FD6-8A90-2B2131F34B2E}"/>
              </a:ext>
            </a:extLst>
          </p:cNvPr>
          <p:cNvGrpSpPr/>
          <p:nvPr userDrawn="1"/>
        </p:nvGrpSpPr>
        <p:grpSpPr>
          <a:xfrm>
            <a:off x="11772525" y="3120014"/>
            <a:ext cx="401857" cy="617855"/>
            <a:chOff x="10144125" y="880110"/>
            <a:chExt cx="914400" cy="1405891"/>
          </a:xfrm>
          <a:solidFill>
            <a:schemeClr val="accent6"/>
          </a:solidFill>
        </p:grpSpPr>
        <p:sp>
          <p:nvSpPr>
            <p:cNvPr id="147" name="Freeform: Shape 146">
              <a:extLst>
                <a:ext uri="{FF2B5EF4-FFF2-40B4-BE49-F238E27FC236}">
                  <a16:creationId xmlns:a16="http://schemas.microsoft.com/office/drawing/2014/main" id="{59B54FE6-21CC-48AE-93F0-4016BE6CC613}"/>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Oval 147">
              <a:extLst>
                <a:ext uri="{FF2B5EF4-FFF2-40B4-BE49-F238E27FC236}">
                  <a16:creationId xmlns:a16="http://schemas.microsoft.com/office/drawing/2014/main" id="{7CEAD328-F619-4D5B-AACA-92534F050B7A}"/>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9" name="Group 148">
            <a:extLst>
              <a:ext uri="{FF2B5EF4-FFF2-40B4-BE49-F238E27FC236}">
                <a16:creationId xmlns:a16="http://schemas.microsoft.com/office/drawing/2014/main" id="{A6E14C98-F691-42F7-B315-DE39BA0B0AE0}"/>
              </a:ext>
            </a:extLst>
          </p:cNvPr>
          <p:cNvGrpSpPr/>
          <p:nvPr userDrawn="1"/>
        </p:nvGrpSpPr>
        <p:grpSpPr>
          <a:xfrm>
            <a:off x="10448046" y="3111759"/>
            <a:ext cx="401857" cy="617855"/>
            <a:chOff x="10144125" y="880110"/>
            <a:chExt cx="914400" cy="1405891"/>
          </a:xfrm>
          <a:solidFill>
            <a:schemeClr val="accent3">
              <a:lumMod val="75000"/>
            </a:schemeClr>
          </a:solidFill>
        </p:grpSpPr>
        <p:sp>
          <p:nvSpPr>
            <p:cNvPr id="150" name="Freeform: Shape 149">
              <a:extLst>
                <a:ext uri="{FF2B5EF4-FFF2-40B4-BE49-F238E27FC236}">
                  <a16:creationId xmlns:a16="http://schemas.microsoft.com/office/drawing/2014/main" id="{6CE388BA-2D22-4CBA-8C5E-B86AD6AC5E15}"/>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Oval 150">
              <a:extLst>
                <a:ext uri="{FF2B5EF4-FFF2-40B4-BE49-F238E27FC236}">
                  <a16:creationId xmlns:a16="http://schemas.microsoft.com/office/drawing/2014/main" id="{57ADA818-2214-41F8-B2DF-AA6001C8F98B}"/>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2" name="Group 151">
            <a:extLst>
              <a:ext uri="{FF2B5EF4-FFF2-40B4-BE49-F238E27FC236}">
                <a16:creationId xmlns:a16="http://schemas.microsoft.com/office/drawing/2014/main" id="{E33AC227-DB39-41A4-8FD8-1EC0851434C6}"/>
              </a:ext>
            </a:extLst>
          </p:cNvPr>
          <p:cNvGrpSpPr/>
          <p:nvPr userDrawn="1"/>
        </p:nvGrpSpPr>
        <p:grpSpPr>
          <a:xfrm>
            <a:off x="10889624" y="3120014"/>
            <a:ext cx="401857" cy="617855"/>
            <a:chOff x="10144125" y="880110"/>
            <a:chExt cx="914400" cy="1405891"/>
          </a:xfrm>
          <a:solidFill>
            <a:schemeClr val="accent2"/>
          </a:solidFill>
        </p:grpSpPr>
        <p:sp>
          <p:nvSpPr>
            <p:cNvPr id="153" name="Freeform: Shape 152">
              <a:extLst>
                <a:ext uri="{FF2B5EF4-FFF2-40B4-BE49-F238E27FC236}">
                  <a16:creationId xmlns:a16="http://schemas.microsoft.com/office/drawing/2014/main" id="{55C4D817-CBE3-4951-8442-ADD8769111C6}"/>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Oval 153">
              <a:extLst>
                <a:ext uri="{FF2B5EF4-FFF2-40B4-BE49-F238E27FC236}">
                  <a16:creationId xmlns:a16="http://schemas.microsoft.com/office/drawing/2014/main" id="{34FB24C7-CED9-426B-9C97-3E2048D43CD0}"/>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5" name="Group 154">
            <a:extLst>
              <a:ext uri="{FF2B5EF4-FFF2-40B4-BE49-F238E27FC236}">
                <a16:creationId xmlns:a16="http://schemas.microsoft.com/office/drawing/2014/main" id="{D76A4307-6F81-498E-9268-F9992354F735}"/>
              </a:ext>
            </a:extLst>
          </p:cNvPr>
          <p:cNvGrpSpPr/>
          <p:nvPr userDrawn="1"/>
        </p:nvGrpSpPr>
        <p:grpSpPr>
          <a:xfrm>
            <a:off x="11331075" y="3120014"/>
            <a:ext cx="401857" cy="617855"/>
            <a:chOff x="10144125" y="880110"/>
            <a:chExt cx="914400" cy="1405891"/>
          </a:xfrm>
          <a:solidFill>
            <a:schemeClr val="accent2">
              <a:lumMod val="50000"/>
            </a:schemeClr>
          </a:solidFill>
        </p:grpSpPr>
        <p:sp>
          <p:nvSpPr>
            <p:cNvPr id="156" name="Freeform: Shape 155">
              <a:extLst>
                <a:ext uri="{FF2B5EF4-FFF2-40B4-BE49-F238E27FC236}">
                  <a16:creationId xmlns:a16="http://schemas.microsoft.com/office/drawing/2014/main" id="{779BF000-C148-4166-91C9-35C748444888}"/>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Oval 156">
              <a:extLst>
                <a:ext uri="{FF2B5EF4-FFF2-40B4-BE49-F238E27FC236}">
                  <a16:creationId xmlns:a16="http://schemas.microsoft.com/office/drawing/2014/main" id="{60534F4E-69C2-4125-A76F-2CC5EB4DF103}"/>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8" name="Group 157">
            <a:extLst>
              <a:ext uri="{FF2B5EF4-FFF2-40B4-BE49-F238E27FC236}">
                <a16:creationId xmlns:a16="http://schemas.microsoft.com/office/drawing/2014/main" id="{803B52A8-E9A9-4BC7-9509-010933E28B8F}"/>
              </a:ext>
            </a:extLst>
          </p:cNvPr>
          <p:cNvGrpSpPr/>
          <p:nvPr userDrawn="1"/>
        </p:nvGrpSpPr>
        <p:grpSpPr>
          <a:xfrm>
            <a:off x="10004805" y="3120014"/>
            <a:ext cx="401857" cy="617855"/>
            <a:chOff x="10144125" y="880110"/>
            <a:chExt cx="914400" cy="1405891"/>
          </a:xfrm>
          <a:solidFill>
            <a:schemeClr val="accent2">
              <a:lumMod val="50000"/>
            </a:schemeClr>
          </a:solidFill>
        </p:grpSpPr>
        <p:sp>
          <p:nvSpPr>
            <p:cNvPr id="159" name="Freeform: Shape 158">
              <a:extLst>
                <a:ext uri="{FF2B5EF4-FFF2-40B4-BE49-F238E27FC236}">
                  <a16:creationId xmlns:a16="http://schemas.microsoft.com/office/drawing/2014/main" id="{A7EA24D7-335C-46B7-A3F8-934D5C7F84F3}"/>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Oval 159">
              <a:extLst>
                <a:ext uri="{FF2B5EF4-FFF2-40B4-BE49-F238E27FC236}">
                  <a16:creationId xmlns:a16="http://schemas.microsoft.com/office/drawing/2014/main" id="{CE73F3CE-528D-41CC-A346-5CA8E5EB72A7}"/>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1" name="Group 160">
            <a:extLst>
              <a:ext uri="{FF2B5EF4-FFF2-40B4-BE49-F238E27FC236}">
                <a16:creationId xmlns:a16="http://schemas.microsoft.com/office/drawing/2014/main" id="{68CFB35A-1686-4CC4-B154-AC14256D0AB0}"/>
              </a:ext>
            </a:extLst>
          </p:cNvPr>
          <p:cNvGrpSpPr/>
          <p:nvPr userDrawn="1"/>
        </p:nvGrpSpPr>
        <p:grpSpPr>
          <a:xfrm>
            <a:off x="8680326" y="3111759"/>
            <a:ext cx="401857" cy="617855"/>
            <a:chOff x="10144125" y="880110"/>
            <a:chExt cx="914400" cy="1405891"/>
          </a:xfrm>
        </p:grpSpPr>
        <p:sp>
          <p:nvSpPr>
            <p:cNvPr id="162" name="Freeform: Shape 161">
              <a:extLst>
                <a:ext uri="{FF2B5EF4-FFF2-40B4-BE49-F238E27FC236}">
                  <a16:creationId xmlns:a16="http://schemas.microsoft.com/office/drawing/2014/main" id="{76386163-A6FC-4FAE-973A-2868E72C4FAA}"/>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solidFill>
              <a:schemeClr val="accent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Oval 162">
              <a:extLst>
                <a:ext uri="{FF2B5EF4-FFF2-40B4-BE49-F238E27FC236}">
                  <a16:creationId xmlns:a16="http://schemas.microsoft.com/office/drawing/2014/main" id="{CBB1C040-59D6-418B-98EC-9EB5CBDAB7F7}"/>
                </a:ext>
              </a:extLst>
            </p:cNvPr>
            <p:cNvSpPr/>
            <p:nvPr/>
          </p:nvSpPr>
          <p:spPr>
            <a:xfrm>
              <a:off x="10234215" y="880110"/>
              <a:ext cx="734220" cy="734220"/>
            </a:xfrm>
            <a:prstGeom prst="ellipse">
              <a:avLst/>
            </a:prstGeom>
            <a:solidFill>
              <a:schemeClr val="accent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4" name="Group 163">
            <a:extLst>
              <a:ext uri="{FF2B5EF4-FFF2-40B4-BE49-F238E27FC236}">
                <a16:creationId xmlns:a16="http://schemas.microsoft.com/office/drawing/2014/main" id="{E33ED679-E930-4D66-B481-E41E7E4FDB07}"/>
              </a:ext>
            </a:extLst>
          </p:cNvPr>
          <p:cNvGrpSpPr/>
          <p:nvPr userDrawn="1"/>
        </p:nvGrpSpPr>
        <p:grpSpPr>
          <a:xfrm>
            <a:off x="9121904" y="3120014"/>
            <a:ext cx="401857" cy="617855"/>
            <a:chOff x="10144125" y="880110"/>
            <a:chExt cx="914400" cy="1405891"/>
          </a:xfrm>
          <a:solidFill>
            <a:srgbClr val="FFC000"/>
          </a:solidFill>
        </p:grpSpPr>
        <p:sp>
          <p:nvSpPr>
            <p:cNvPr id="165" name="Freeform: Shape 164">
              <a:extLst>
                <a:ext uri="{FF2B5EF4-FFF2-40B4-BE49-F238E27FC236}">
                  <a16:creationId xmlns:a16="http://schemas.microsoft.com/office/drawing/2014/main" id="{D710B6ED-5A75-40DE-8EE0-FABB4C641FE7}"/>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Oval 165">
              <a:extLst>
                <a:ext uri="{FF2B5EF4-FFF2-40B4-BE49-F238E27FC236}">
                  <a16:creationId xmlns:a16="http://schemas.microsoft.com/office/drawing/2014/main" id="{66D4DD23-7940-4840-83BF-C8754AAC82B7}"/>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7" name="Group 166">
            <a:extLst>
              <a:ext uri="{FF2B5EF4-FFF2-40B4-BE49-F238E27FC236}">
                <a16:creationId xmlns:a16="http://schemas.microsoft.com/office/drawing/2014/main" id="{8EDA879B-62C2-4898-8FF3-B58FE1D3AD1D}"/>
              </a:ext>
            </a:extLst>
          </p:cNvPr>
          <p:cNvGrpSpPr/>
          <p:nvPr userDrawn="1"/>
        </p:nvGrpSpPr>
        <p:grpSpPr>
          <a:xfrm>
            <a:off x="9563355" y="3120014"/>
            <a:ext cx="401857" cy="617855"/>
            <a:chOff x="10144125" y="880110"/>
            <a:chExt cx="914400" cy="1405891"/>
          </a:xfrm>
          <a:solidFill>
            <a:srgbClr val="7030A0"/>
          </a:solidFill>
        </p:grpSpPr>
        <p:sp>
          <p:nvSpPr>
            <p:cNvPr id="168" name="Freeform: Shape 167">
              <a:extLst>
                <a:ext uri="{FF2B5EF4-FFF2-40B4-BE49-F238E27FC236}">
                  <a16:creationId xmlns:a16="http://schemas.microsoft.com/office/drawing/2014/main" id="{A6541A8F-CC28-4B94-8D62-BAD41ED6E22C}"/>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l 168">
              <a:extLst>
                <a:ext uri="{FF2B5EF4-FFF2-40B4-BE49-F238E27FC236}">
                  <a16:creationId xmlns:a16="http://schemas.microsoft.com/office/drawing/2014/main" id="{9A57FD2A-1B95-414F-9B9C-CDA841554485}"/>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0" name="Group 169">
            <a:extLst>
              <a:ext uri="{FF2B5EF4-FFF2-40B4-BE49-F238E27FC236}">
                <a16:creationId xmlns:a16="http://schemas.microsoft.com/office/drawing/2014/main" id="{23B615A5-6308-4CC2-9CEA-34E1280350FD}"/>
              </a:ext>
            </a:extLst>
          </p:cNvPr>
          <p:cNvGrpSpPr/>
          <p:nvPr userDrawn="1"/>
        </p:nvGrpSpPr>
        <p:grpSpPr>
          <a:xfrm>
            <a:off x="12003570" y="3890969"/>
            <a:ext cx="401857" cy="617855"/>
            <a:chOff x="10144125" y="880110"/>
            <a:chExt cx="914400" cy="1405891"/>
          </a:xfrm>
          <a:solidFill>
            <a:srgbClr val="7030A0"/>
          </a:solidFill>
        </p:grpSpPr>
        <p:sp>
          <p:nvSpPr>
            <p:cNvPr id="171" name="Freeform: Shape 170">
              <a:extLst>
                <a:ext uri="{FF2B5EF4-FFF2-40B4-BE49-F238E27FC236}">
                  <a16:creationId xmlns:a16="http://schemas.microsoft.com/office/drawing/2014/main" id="{5829A175-8472-4DC0-B4C8-783177F3D598}"/>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Oval 171">
              <a:extLst>
                <a:ext uri="{FF2B5EF4-FFF2-40B4-BE49-F238E27FC236}">
                  <a16:creationId xmlns:a16="http://schemas.microsoft.com/office/drawing/2014/main" id="{0B531631-EE7E-4897-9D05-764412CC4EF5}"/>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3" name="Group 172">
            <a:extLst>
              <a:ext uri="{FF2B5EF4-FFF2-40B4-BE49-F238E27FC236}">
                <a16:creationId xmlns:a16="http://schemas.microsoft.com/office/drawing/2014/main" id="{37733D92-1F2A-4FF9-85E8-A86C21278BCF}"/>
              </a:ext>
            </a:extLst>
          </p:cNvPr>
          <p:cNvGrpSpPr/>
          <p:nvPr userDrawn="1"/>
        </p:nvGrpSpPr>
        <p:grpSpPr>
          <a:xfrm>
            <a:off x="10679091" y="3882714"/>
            <a:ext cx="401857" cy="617855"/>
            <a:chOff x="10144125" y="880110"/>
            <a:chExt cx="914400" cy="1405891"/>
          </a:xfrm>
          <a:solidFill>
            <a:schemeClr val="accent2"/>
          </a:solidFill>
        </p:grpSpPr>
        <p:sp>
          <p:nvSpPr>
            <p:cNvPr id="174" name="Freeform: Shape 173">
              <a:extLst>
                <a:ext uri="{FF2B5EF4-FFF2-40B4-BE49-F238E27FC236}">
                  <a16:creationId xmlns:a16="http://schemas.microsoft.com/office/drawing/2014/main" id="{936822F5-9307-465E-8CB9-C108C49D5128}"/>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a:extLst>
                <a:ext uri="{FF2B5EF4-FFF2-40B4-BE49-F238E27FC236}">
                  <a16:creationId xmlns:a16="http://schemas.microsoft.com/office/drawing/2014/main" id="{F66CCE47-4D2D-457E-8910-FE5B4D455F90}"/>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6" name="Group 175">
            <a:extLst>
              <a:ext uri="{FF2B5EF4-FFF2-40B4-BE49-F238E27FC236}">
                <a16:creationId xmlns:a16="http://schemas.microsoft.com/office/drawing/2014/main" id="{3B986E09-EBBB-490D-885C-52A04650F9B9}"/>
              </a:ext>
            </a:extLst>
          </p:cNvPr>
          <p:cNvGrpSpPr/>
          <p:nvPr userDrawn="1"/>
        </p:nvGrpSpPr>
        <p:grpSpPr>
          <a:xfrm>
            <a:off x="11120669" y="3890969"/>
            <a:ext cx="401857" cy="617855"/>
            <a:chOff x="10144125" y="880110"/>
            <a:chExt cx="914400" cy="1405891"/>
          </a:xfrm>
          <a:solidFill>
            <a:schemeClr val="accent6"/>
          </a:solidFill>
        </p:grpSpPr>
        <p:sp>
          <p:nvSpPr>
            <p:cNvPr id="177" name="Freeform: Shape 176">
              <a:extLst>
                <a:ext uri="{FF2B5EF4-FFF2-40B4-BE49-F238E27FC236}">
                  <a16:creationId xmlns:a16="http://schemas.microsoft.com/office/drawing/2014/main" id="{449A0B41-033F-4B15-B254-61762309804A}"/>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Oval 177">
              <a:extLst>
                <a:ext uri="{FF2B5EF4-FFF2-40B4-BE49-F238E27FC236}">
                  <a16:creationId xmlns:a16="http://schemas.microsoft.com/office/drawing/2014/main" id="{C5EA8D7F-D853-4C74-BA97-3BC22F43DAA4}"/>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9" name="Group 178">
            <a:extLst>
              <a:ext uri="{FF2B5EF4-FFF2-40B4-BE49-F238E27FC236}">
                <a16:creationId xmlns:a16="http://schemas.microsoft.com/office/drawing/2014/main" id="{6FF17E73-F714-4280-AEED-40271DAE1F0B}"/>
              </a:ext>
            </a:extLst>
          </p:cNvPr>
          <p:cNvGrpSpPr/>
          <p:nvPr userDrawn="1"/>
        </p:nvGrpSpPr>
        <p:grpSpPr>
          <a:xfrm>
            <a:off x="11562120" y="3890969"/>
            <a:ext cx="401857" cy="617855"/>
            <a:chOff x="10144125" y="880110"/>
            <a:chExt cx="914400" cy="1405891"/>
          </a:xfrm>
          <a:solidFill>
            <a:srgbClr val="FFC000"/>
          </a:solidFill>
        </p:grpSpPr>
        <p:sp>
          <p:nvSpPr>
            <p:cNvPr id="180" name="Freeform: Shape 179">
              <a:extLst>
                <a:ext uri="{FF2B5EF4-FFF2-40B4-BE49-F238E27FC236}">
                  <a16:creationId xmlns:a16="http://schemas.microsoft.com/office/drawing/2014/main" id="{07E8CF6A-3E5A-4947-9013-D06F9C0ADCBC}"/>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Oval 180">
              <a:extLst>
                <a:ext uri="{FF2B5EF4-FFF2-40B4-BE49-F238E27FC236}">
                  <a16:creationId xmlns:a16="http://schemas.microsoft.com/office/drawing/2014/main" id="{C5469C33-886B-42CF-8E42-2AF215B17492}"/>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2" name="Group 181">
            <a:extLst>
              <a:ext uri="{FF2B5EF4-FFF2-40B4-BE49-F238E27FC236}">
                <a16:creationId xmlns:a16="http://schemas.microsoft.com/office/drawing/2014/main" id="{D3C90B76-24C0-48FD-B700-3EC98276CE66}"/>
              </a:ext>
            </a:extLst>
          </p:cNvPr>
          <p:cNvGrpSpPr/>
          <p:nvPr userDrawn="1"/>
        </p:nvGrpSpPr>
        <p:grpSpPr>
          <a:xfrm>
            <a:off x="10235850" y="3890969"/>
            <a:ext cx="401857" cy="617855"/>
            <a:chOff x="10144125" y="880110"/>
            <a:chExt cx="914400" cy="1405891"/>
          </a:xfrm>
          <a:solidFill>
            <a:srgbClr val="FFC000"/>
          </a:solidFill>
        </p:grpSpPr>
        <p:sp>
          <p:nvSpPr>
            <p:cNvPr id="183" name="Freeform: Shape 182">
              <a:extLst>
                <a:ext uri="{FF2B5EF4-FFF2-40B4-BE49-F238E27FC236}">
                  <a16:creationId xmlns:a16="http://schemas.microsoft.com/office/drawing/2014/main" id="{7B5B52A8-3059-4156-A4EE-D7E536F3C182}"/>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Oval 183">
              <a:extLst>
                <a:ext uri="{FF2B5EF4-FFF2-40B4-BE49-F238E27FC236}">
                  <a16:creationId xmlns:a16="http://schemas.microsoft.com/office/drawing/2014/main" id="{798F2EEB-8B98-47BC-8C27-7E7699E87B57}"/>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5" name="Group 184">
            <a:extLst>
              <a:ext uri="{FF2B5EF4-FFF2-40B4-BE49-F238E27FC236}">
                <a16:creationId xmlns:a16="http://schemas.microsoft.com/office/drawing/2014/main" id="{6CA39EB3-1F1F-4230-BFA3-6D63A137A277}"/>
              </a:ext>
            </a:extLst>
          </p:cNvPr>
          <p:cNvGrpSpPr/>
          <p:nvPr userDrawn="1"/>
        </p:nvGrpSpPr>
        <p:grpSpPr>
          <a:xfrm>
            <a:off x="8911371" y="3882714"/>
            <a:ext cx="401857" cy="617855"/>
            <a:chOff x="10144125" y="880110"/>
            <a:chExt cx="914400" cy="1405891"/>
          </a:xfrm>
          <a:solidFill>
            <a:schemeClr val="accent6"/>
          </a:solidFill>
        </p:grpSpPr>
        <p:sp>
          <p:nvSpPr>
            <p:cNvPr id="186" name="Freeform: Shape 185">
              <a:extLst>
                <a:ext uri="{FF2B5EF4-FFF2-40B4-BE49-F238E27FC236}">
                  <a16:creationId xmlns:a16="http://schemas.microsoft.com/office/drawing/2014/main" id="{B6B4B113-CB1E-423D-A50A-2438691C2055}"/>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Oval 186">
              <a:extLst>
                <a:ext uri="{FF2B5EF4-FFF2-40B4-BE49-F238E27FC236}">
                  <a16:creationId xmlns:a16="http://schemas.microsoft.com/office/drawing/2014/main" id="{85137EFF-9129-4C74-B745-6ABC5E3A32F6}"/>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8" name="Group 187">
            <a:extLst>
              <a:ext uri="{FF2B5EF4-FFF2-40B4-BE49-F238E27FC236}">
                <a16:creationId xmlns:a16="http://schemas.microsoft.com/office/drawing/2014/main" id="{E5E8E617-6EB1-4973-8293-46BE94CD6494}"/>
              </a:ext>
            </a:extLst>
          </p:cNvPr>
          <p:cNvGrpSpPr/>
          <p:nvPr userDrawn="1"/>
        </p:nvGrpSpPr>
        <p:grpSpPr>
          <a:xfrm>
            <a:off x="9352949" y="3890969"/>
            <a:ext cx="401857" cy="617855"/>
            <a:chOff x="10144125" y="880110"/>
            <a:chExt cx="914400" cy="1405891"/>
          </a:xfrm>
          <a:solidFill>
            <a:schemeClr val="accent3">
              <a:lumMod val="75000"/>
            </a:schemeClr>
          </a:solidFill>
        </p:grpSpPr>
        <p:sp>
          <p:nvSpPr>
            <p:cNvPr id="189" name="Freeform: Shape 188">
              <a:extLst>
                <a:ext uri="{FF2B5EF4-FFF2-40B4-BE49-F238E27FC236}">
                  <a16:creationId xmlns:a16="http://schemas.microsoft.com/office/drawing/2014/main" id="{898BAD15-65B8-4B13-887B-FE5C5BE4022C}"/>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Oval 189">
              <a:extLst>
                <a:ext uri="{FF2B5EF4-FFF2-40B4-BE49-F238E27FC236}">
                  <a16:creationId xmlns:a16="http://schemas.microsoft.com/office/drawing/2014/main" id="{0F6621AE-279F-4514-9DDE-98D4C53C3389}"/>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1" name="Group 190">
            <a:extLst>
              <a:ext uri="{FF2B5EF4-FFF2-40B4-BE49-F238E27FC236}">
                <a16:creationId xmlns:a16="http://schemas.microsoft.com/office/drawing/2014/main" id="{E3802347-CE2E-4930-9D83-11AA4719A21D}"/>
              </a:ext>
            </a:extLst>
          </p:cNvPr>
          <p:cNvGrpSpPr/>
          <p:nvPr userDrawn="1"/>
        </p:nvGrpSpPr>
        <p:grpSpPr>
          <a:xfrm>
            <a:off x="9794400" y="3890969"/>
            <a:ext cx="401857" cy="617855"/>
            <a:chOff x="10144125" y="880110"/>
            <a:chExt cx="914400" cy="1405891"/>
          </a:xfrm>
          <a:solidFill>
            <a:schemeClr val="accent2"/>
          </a:solidFill>
        </p:grpSpPr>
        <p:sp>
          <p:nvSpPr>
            <p:cNvPr id="192" name="Freeform: Shape 191">
              <a:extLst>
                <a:ext uri="{FF2B5EF4-FFF2-40B4-BE49-F238E27FC236}">
                  <a16:creationId xmlns:a16="http://schemas.microsoft.com/office/drawing/2014/main" id="{A7F78408-5FF4-4CF5-923F-16398642ABF7}"/>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Oval 192">
              <a:extLst>
                <a:ext uri="{FF2B5EF4-FFF2-40B4-BE49-F238E27FC236}">
                  <a16:creationId xmlns:a16="http://schemas.microsoft.com/office/drawing/2014/main" id="{414BE9AC-ADC3-4DA5-AF68-BD3EA162D0F7}"/>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4" name="Group 193">
            <a:extLst>
              <a:ext uri="{FF2B5EF4-FFF2-40B4-BE49-F238E27FC236}">
                <a16:creationId xmlns:a16="http://schemas.microsoft.com/office/drawing/2014/main" id="{5DC7C573-C03E-4622-8963-B501A8ADA822}"/>
              </a:ext>
            </a:extLst>
          </p:cNvPr>
          <p:cNvGrpSpPr/>
          <p:nvPr userDrawn="1"/>
        </p:nvGrpSpPr>
        <p:grpSpPr>
          <a:xfrm>
            <a:off x="10953385" y="4653669"/>
            <a:ext cx="401857" cy="617855"/>
            <a:chOff x="10144125" y="880110"/>
            <a:chExt cx="914400" cy="1405891"/>
          </a:xfrm>
          <a:solidFill>
            <a:schemeClr val="accent3">
              <a:lumMod val="75000"/>
            </a:schemeClr>
          </a:solidFill>
        </p:grpSpPr>
        <p:sp>
          <p:nvSpPr>
            <p:cNvPr id="195" name="Freeform: Shape 194">
              <a:extLst>
                <a:ext uri="{FF2B5EF4-FFF2-40B4-BE49-F238E27FC236}">
                  <a16:creationId xmlns:a16="http://schemas.microsoft.com/office/drawing/2014/main" id="{304ECA44-1DA3-41E8-9040-8B35F86EC913}"/>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Oval 195">
              <a:extLst>
                <a:ext uri="{FF2B5EF4-FFF2-40B4-BE49-F238E27FC236}">
                  <a16:creationId xmlns:a16="http://schemas.microsoft.com/office/drawing/2014/main" id="{833EB233-5DF5-4B43-875E-6C7CAC941A3B}"/>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7" name="Group 196">
            <a:extLst>
              <a:ext uri="{FF2B5EF4-FFF2-40B4-BE49-F238E27FC236}">
                <a16:creationId xmlns:a16="http://schemas.microsoft.com/office/drawing/2014/main" id="{7A4B7B9A-BBAB-49BB-ADDA-2D9C21654A74}"/>
              </a:ext>
            </a:extLst>
          </p:cNvPr>
          <p:cNvGrpSpPr/>
          <p:nvPr userDrawn="1"/>
        </p:nvGrpSpPr>
        <p:grpSpPr>
          <a:xfrm>
            <a:off x="11394963" y="4661924"/>
            <a:ext cx="401857" cy="617855"/>
            <a:chOff x="10144125" y="880110"/>
            <a:chExt cx="914400" cy="1405891"/>
          </a:xfrm>
          <a:solidFill>
            <a:schemeClr val="accent6"/>
          </a:solidFill>
        </p:grpSpPr>
        <p:sp>
          <p:nvSpPr>
            <p:cNvPr id="198" name="Freeform: Shape 197">
              <a:extLst>
                <a:ext uri="{FF2B5EF4-FFF2-40B4-BE49-F238E27FC236}">
                  <a16:creationId xmlns:a16="http://schemas.microsoft.com/office/drawing/2014/main" id="{15734A44-28EC-496F-B4ED-8D633735555E}"/>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Oval 198">
              <a:extLst>
                <a:ext uri="{FF2B5EF4-FFF2-40B4-BE49-F238E27FC236}">
                  <a16:creationId xmlns:a16="http://schemas.microsoft.com/office/drawing/2014/main" id="{B5A65020-B1D4-4959-AC15-5EDB4B15E108}"/>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0" name="Group 199">
            <a:extLst>
              <a:ext uri="{FF2B5EF4-FFF2-40B4-BE49-F238E27FC236}">
                <a16:creationId xmlns:a16="http://schemas.microsoft.com/office/drawing/2014/main" id="{F62D8F75-F1A6-4770-A3E1-DA303A8F0A89}"/>
              </a:ext>
            </a:extLst>
          </p:cNvPr>
          <p:cNvGrpSpPr/>
          <p:nvPr userDrawn="1"/>
        </p:nvGrpSpPr>
        <p:grpSpPr>
          <a:xfrm>
            <a:off x="11836414" y="4661924"/>
            <a:ext cx="401857" cy="617855"/>
            <a:chOff x="10144125" y="880110"/>
            <a:chExt cx="914400" cy="1405891"/>
          </a:xfrm>
          <a:solidFill>
            <a:schemeClr val="accent3">
              <a:lumMod val="75000"/>
            </a:schemeClr>
          </a:solidFill>
        </p:grpSpPr>
        <p:sp>
          <p:nvSpPr>
            <p:cNvPr id="201" name="Freeform: Shape 200">
              <a:extLst>
                <a:ext uri="{FF2B5EF4-FFF2-40B4-BE49-F238E27FC236}">
                  <a16:creationId xmlns:a16="http://schemas.microsoft.com/office/drawing/2014/main" id="{A298726D-1E4C-46F4-B2B4-5DFA159DB925}"/>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Oval 201">
              <a:extLst>
                <a:ext uri="{FF2B5EF4-FFF2-40B4-BE49-F238E27FC236}">
                  <a16:creationId xmlns:a16="http://schemas.microsoft.com/office/drawing/2014/main" id="{B3A25E59-435D-417E-BF6C-76D1BB0C920F}"/>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3" name="Group 202">
            <a:extLst>
              <a:ext uri="{FF2B5EF4-FFF2-40B4-BE49-F238E27FC236}">
                <a16:creationId xmlns:a16="http://schemas.microsoft.com/office/drawing/2014/main" id="{ADA6932E-5640-4242-92C1-316A432B7426}"/>
              </a:ext>
            </a:extLst>
          </p:cNvPr>
          <p:cNvGrpSpPr/>
          <p:nvPr userDrawn="1"/>
        </p:nvGrpSpPr>
        <p:grpSpPr>
          <a:xfrm>
            <a:off x="10510144" y="4661924"/>
            <a:ext cx="401857" cy="617855"/>
            <a:chOff x="10144125" y="880110"/>
            <a:chExt cx="914400" cy="1405891"/>
          </a:xfrm>
          <a:solidFill>
            <a:srgbClr val="7030A0"/>
          </a:solidFill>
        </p:grpSpPr>
        <p:sp>
          <p:nvSpPr>
            <p:cNvPr id="204" name="Freeform: Shape 203">
              <a:extLst>
                <a:ext uri="{FF2B5EF4-FFF2-40B4-BE49-F238E27FC236}">
                  <a16:creationId xmlns:a16="http://schemas.microsoft.com/office/drawing/2014/main" id="{3C290B52-EF1C-4828-B430-30059A43C2D3}"/>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Oval 204">
              <a:extLst>
                <a:ext uri="{FF2B5EF4-FFF2-40B4-BE49-F238E27FC236}">
                  <a16:creationId xmlns:a16="http://schemas.microsoft.com/office/drawing/2014/main" id="{E0C4F3D8-AE89-44AE-B89F-F25717175368}"/>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6" name="Group 205">
            <a:extLst>
              <a:ext uri="{FF2B5EF4-FFF2-40B4-BE49-F238E27FC236}">
                <a16:creationId xmlns:a16="http://schemas.microsoft.com/office/drawing/2014/main" id="{F9A014E1-4471-4DCC-B56D-F77EC4114CCA}"/>
              </a:ext>
            </a:extLst>
          </p:cNvPr>
          <p:cNvGrpSpPr/>
          <p:nvPr userDrawn="1"/>
        </p:nvGrpSpPr>
        <p:grpSpPr>
          <a:xfrm>
            <a:off x="9185665" y="4653669"/>
            <a:ext cx="401857" cy="617855"/>
            <a:chOff x="10144125" y="880110"/>
            <a:chExt cx="914400" cy="1405891"/>
          </a:xfrm>
          <a:solidFill>
            <a:srgbClr val="7030A0"/>
          </a:solidFill>
        </p:grpSpPr>
        <p:sp>
          <p:nvSpPr>
            <p:cNvPr id="207" name="Freeform: Shape 206">
              <a:extLst>
                <a:ext uri="{FF2B5EF4-FFF2-40B4-BE49-F238E27FC236}">
                  <a16:creationId xmlns:a16="http://schemas.microsoft.com/office/drawing/2014/main" id="{09A2D3D4-50D6-4DF2-893D-CE97D2648EA0}"/>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Oval 207">
              <a:extLst>
                <a:ext uri="{FF2B5EF4-FFF2-40B4-BE49-F238E27FC236}">
                  <a16:creationId xmlns:a16="http://schemas.microsoft.com/office/drawing/2014/main" id="{0C0FA36B-27C7-40B0-A31A-8737E3EFFDED}"/>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 name="Group 208">
            <a:extLst>
              <a:ext uri="{FF2B5EF4-FFF2-40B4-BE49-F238E27FC236}">
                <a16:creationId xmlns:a16="http://schemas.microsoft.com/office/drawing/2014/main" id="{F9BD794C-44CF-4CF5-9F6F-35E49CDD662B}"/>
              </a:ext>
            </a:extLst>
          </p:cNvPr>
          <p:cNvGrpSpPr/>
          <p:nvPr userDrawn="1"/>
        </p:nvGrpSpPr>
        <p:grpSpPr>
          <a:xfrm>
            <a:off x="9627243" y="4661924"/>
            <a:ext cx="401857" cy="617855"/>
            <a:chOff x="10144125" y="880110"/>
            <a:chExt cx="914400" cy="1405891"/>
          </a:xfrm>
          <a:solidFill>
            <a:schemeClr val="accent2"/>
          </a:solidFill>
        </p:grpSpPr>
        <p:sp>
          <p:nvSpPr>
            <p:cNvPr id="210" name="Freeform: Shape 209">
              <a:extLst>
                <a:ext uri="{FF2B5EF4-FFF2-40B4-BE49-F238E27FC236}">
                  <a16:creationId xmlns:a16="http://schemas.microsoft.com/office/drawing/2014/main" id="{637D8BBC-C232-49EF-B958-273A81B2A9A7}"/>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Oval 210">
              <a:extLst>
                <a:ext uri="{FF2B5EF4-FFF2-40B4-BE49-F238E27FC236}">
                  <a16:creationId xmlns:a16="http://schemas.microsoft.com/office/drawing/2014/main" id="{D4836692-E96E-4E1C-8906-640B6806FB1D}"/>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2" name="Group 211">
            <a:extLst>
              <a:ext uri="{FF2B5EF4-FFF2-40B4-BE49-F238E27FC236}">
                <a16:creationId xmlns:a16="http://schemas.microsoft.com/office/drawing/2014/main" id="{106C9E42-F996-4B3C-9C3F-CD3366D33FC9}"/>
              </a:ext>
            </a:extLst>
          </p:cNvPr>
          <p:cNvGrpSpPr/>
          <p:nvPr userDrawn="1"/>
        </p:nvGrpSpPr>
        <p:grpSpPr>
          <a:xfrm>
            <a:off x="10068694" y="4661924"/>
            <a:ext cx="401857" cy="617855"/>
            <a:chOff x="10144125" y="880110"/>
            <a:chExt cx="914400" cy="1405891"/>
          </a:xfrm>
          <a:solidFill>
            <a:schemeClr val="accent2">
              <a:lumMod val="50000"/>
            </a:schemeClr>
          </a:solidFill>
        </p:grpSpPr>
        <p:sp>
          <p:nvSpPr>
            <p:cNvPr id="213" name="Freeform: Shape 212">
              <a:extLst>
                <a:ext uri="{FF2B5EF4-FFF2-40B4-BE49-F238E27FC236}">
                  <a16:creationId xmlns:a16="http://schemas.microsoft.com/office/drawing/2014/main" id="{69C98B7D-F5FB-4552-8829-714063472E29}"/>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Oval 213">
              <a:extLst>
                <a:ext uri="{FF2B5EF4-FFF2-40B4-BE49-F238E27FC236}">
                  <a16:creationId xmlns:a16="http://schemas.microsoft.com/office/drawing/2014/main" id="{ABD6B302-957C-4333-B181-4AC85D3999F0}"/>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5" name="Group 214">
            <a:extLst>
              <a:ext uri="{FF2B5EF4-FFF2-40B4-BE49-F238E27FC236}">
                <a16:creationId xmlns:a16="http://schemas.microsoft.com/office/drawing/2014/main" id="{C5421AE5-E6D2-4ECB-B668-3313D07663AE}"/>
              </a:ext>
            </a:extLst>
          </p:cNvPr>
          <p:cNvGrpSpPr/>
          <p:nvPr userDrawn="1"/>
        </p:nvGrpSpPr>
        <p:grpSpPr>
          <a:xfrm>
            <a:off x="11899681" y="5432879"/>
            <a:ext cx="401857" cy="617855"/>
            <a:chOff x="10144125" y="880110"/>
            <a:chExt cx="914400" cy="1405891"/>
          </a:xfrm>
          <a:solidFill>
            <a:schemeClr val="accent2">
              <a:lumMod val="50000"/>
            </a:schemeClr>
          </a:solidFill>
        </p:grpSpPr>
        <p:sp>
          <p:nvSpPr>
            <p:cNvPr id="216" name="Freeform: Shape 215">
              <a:extLst>
                <a:ext uri="{FF2B5EF4-FFF2-40B4-BE49-F238E27FC236}">
                  <a16:creationId xmlns:a16="http://schemas.microsoft.com/office/drawing/2014/main" id="{360E9527-FDC9-494B-8BF3-BBA3D490791F}"/>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a:extLst>
                <a:ext uri="{FF2B5EF4-FFF2-40B4-BE49-F238E27FC236}">
                  <a16:creationId xmlns:a16="http://schemas.microsoft.com/office/drawing/2014/main" id="{6BDAE7AC-912B-4B2E-9C81-2B0648AF06B2}"/>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8" name="Group 217">
            <a:extLst>
              <a:ext uri="{FF2B5EF4-FFF2-40B4-BE49-F238E27FC236}">
                <a16:creationId xmlns:a16="http://schemas.microsoft.com/office/drawing/2014/main" id="{C5387EA5-639B-479E-A116-A55C22AAB127}"/>
              </a:ext>
            </a:extLst>
          </p:cNvPr>
          <p:cNvGrpSpPr/>
          <p:nvPr userDrawn="1"/>
        </p:nvGrpSpPr>
        <p:grpSpPr>
          <a:xfrm>
            <a:off x="10575202" y="5424624"/>
            <a:ext cx="401857" cy="617855"/>
            <a:chOff x="10144125" y="880110"/>
            <a:chExt cx="914400" cy="1405891"/>
          </a:xfrm>
          <a:solidFill>
            <a:schemeClr val="accent2"/>
          </a:solidFill>
        </p:grpSpPr>
        <p:sp>
          <p:nvSpPr>
            <p:cNvPr id="219" name="Freeform: Shape 218">
              <a:extLst>
                <a:ext uri="{FF2B5EF4-FFF2-40B4-BE49-F238E27FC236}">
                  <a16:creationId xmlns:a16="http://schemas.microsoft.com/office/drawing/2014/main" id="{366FB702-A876-46C0-9B60-0796479E9A3D}"/>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Oval 219">
              <a:extLst>
                <a:ext uri="{FF2B5EF4-FFF2-40B4-BE49-F238E27FC236}">
                  <a16:creationId xmlns:a16="http://schemas.microsoft.com/office/drawing/2014/main" id="{0B3234B2-602F-4DC3-9D63-2E6EADBF425F}"/>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1" name="Group 220">
            <a:extLst>
              <a:ext uri="{FF2B5EF4-FFF2-40B4-BE49-F238E27FC236}">
                <a16:creationId xmlns:a16="http://schemas.microsoft.com/office/drawing/2014/main" id="{0CCC0D1A-C4F9-4D73-8051-FA9567E8AE90}"/>
              </a:ext>
            </a:extLst>
          </p:cNvPr>
          <p:cNvGrpSpPr/>
          <p:nvPr userDrawn="1"/>
        </p:nvGrpSpPr>
        <p:grpSpPr>
          <a:xfrm>
            <a:off x="11016780" y="5432879"/>
            <a:ext cx="401857" cy="617855"/>
            <a:chOff x="10144125" y="880110"/>
            <a:chExt cx="914400" cy="1405891"/>
          </a:xfrm>
          <a:solidFill>
            <a:srgbClr val="7030A0"/>
          </a:solidFill>
        </p:grpSpPr>
        <p:sp>
          <p:nvSpPr>
            <p:cNvPr id="222" name="Freeform: Shape 221">
              <a:extLst>
                <a:ext uri="{FF2B5EF4-FFF2-40B4-BE49-F238E27FC236}">
                  <a16:creationId xmlns:a16="http://schemas.microsoft.com/office/drawing/2014/main" id="{DC9DDEF3-04E4-4625-83A6-51CFF98E0CC8}"/>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Oval 222">
              <a:extLst>
                <a:ext uri="{FF2B5EF4-FFF2-40B4-BE49-F238E27FC236}">
                  <a16:creationId xmlns:a16="http://schemas.microsoft.com/office/drawing/2014/main" id="{C7E1EBEE-C4B1-496E-923C-C4DE39C46821}"/>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4" name="Group 223">
            <a:extLst>
              <a:ext uri="{FF2B5EF4-FFF2-40B4-BE49-F238E27FC236}">
                <a16:creationId xmlns:a16="http://schemas.microsoft.com/office/drawing/2014/main" id="{83F13CF6-1CB1-4F13-B04C-2D81A159FBA4}"/>
              </a:ext>
            </a:extLst>
          </p:cNvPr>
          <p:cNvGrpSpPr/>
          <p:nvPr userDrawn="1"/>
        </p:nvGrpSpPr>
        <p:grpSpPr>
          <a:xfrm>
            <a:off x="11458231" y="5432879"/>
            <a:ext cx="401857" cy="617855"/>
            <a:chOff x="10144125" y="880110"/>
            <a:chExt cx="914400" cy="1405891"/>
          </a:xfrm>
          <a:solidFill>
            <a:schemeClr val="accent3">
              <a:lumMod val="75000"/>
            </a:schemeClr>
          </a:solidFill>
        </p:grpSpPr>
        <p:sp>
          <p:nvSpPr>
            <p:cNvPr id="225" name="Freeform: Shape 224">
              <a:extLst>
                <a:ext uri="{FF2B5EF4-FFF2-40B4-BE49-F238E27FC236}">
                  <a16:creationId xmlns:a16="http://schemas.microsoft.com/office/drawing/2014/main" id="{E5337562-316E-4FD0-BB1B-2FE46422AB81}"/>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Oval 225">
              <a:extLst>
                <a:ext uri="{FF2B5EF4-FFF2-40B4-BE49-F238E27FC236}">
                  <a16:creationId xmlns:a16="http://schemas.microsoft.com/office/drawing/2014/main" id="{435FE5B0-2959-4752-983E-865BCF15F1DE}"/>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7" name="Group 226">
            <a:extLst>
              <a:ext uri="{FF2B5EF4-FFF2-40B4-BE49-F238E27FC236}">
                <a16:creationId xmlns:a16="http://schemas.microsoft.com/office/drawing/2014/main" id="{03CFF29A-4205-42A2-B21C-E1F8FEC78D8A}"/>
              </a:ext>
            </a:extLst>
          </p:cNvPr>
          <p:cNvGrpSpPr/>
          <p:nvPr userDrawn="1"/>
        </p:nvGrpSpPr>
        <p:grpSpPr>
          <a:xfrm>
            <a:off x="10131961" y="5432879"/>
            <a:ext cx="401857" cy="617855"/>
            <a:chOff x="10144125" y="880110"/>
            <a:chExt cx="914400" cy="1405891"/>
          </a:xfrm>
          <a:solidFill>
            <a:srgbClr val="FFC000"/>
          </a:solidFill>
        </p:grpSpPr>
        <p:sp>
          <p:nvSpPr>
            <p:cNvPr id="228" name="Freeform: Shape 227">
              <a:extLst>
                <a:ext uri="{FF2B5EF4-FFF2-40B4-BE49-F238E27FC236}">
                  <a16:creationId xmlns:a16="http://schemas.microsoft.com/office/drawing/2014/main" id="{A31C52AC-2BEF-4BC9-9EFE-47C53F21D271}"/>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Oval 228">
              <a:extLst>
                <a:ext uri="{FF2B5EF4-FFF2-40B4-BE49-F238E27FC236}">
                  <a16:creationId xmlns:a16="http://schemas.microsoft.com/office/drawing/2014/main" id="{E48D5065-AE15-437F-891B-1CEA1131ABA0}"/>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0" name="Group 229">
            <a:extLst>
              <a:ext uri="{FF2B5EF4-FFF2-40B4-BE49-F238E27FC236}">
                <a16:creationId xmlns:a16="http://schemas.microsoft.com/office/drawing/2014/main" id="{99720424-B173-4D8A-8936-C6E7A54921CA}"/>
              </a:ext>
            </a:extLst>
          </p:cNvPr>
          <p:cNvGrpSpPr/>
          <p:nvPr userDrawn="1"/>
        </p:nvGrpSpPr>
        <p:grpSpPr>
          <a:xfrm>
            <a:off x="8807482" y="5424624"/>
            <a:ext cx="401857" cy="617855"/>
            <a:chOff x="10144125" y="880110"/>
            <a:chExt cx="914400" cy="1405891"/>
          </a:xfrm>
          <a:solidFill>
            <a:schemeClr val="accent2"/>
          </a:solidFill>
        </p:grpSpPr>
        <p:sp>
          <p:nvSpPr>
            <p:cNvPr id="231" name="Freeform: Shape 230">
              <a:extLst>
                <a:ext uri="{FF2B5EF4-FFF2-40B4-BE49-F238E27FC236}">
                  <a16:creationId xmlns:a16="http://schemas.microsoft.com/office/drawing/2014/main" id="{79A5F8ED-C28A-4813-A74E-F00240AF13CD}"/>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Oval 231">
              <a:extLst>
                <a:ext uri="{FF2B5EF4-FFF2-40B4-BE49-F238E27FC236}">
                  <a16:creationId xmlns:a16="http://schemas.microsoft.com/office/drawing/2014/main" id="{3105FFF1-AEB2-4D7E-8221-E941CCF48E3E}"/>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3" name="Group 232">
            <a:extLst>
              <a:ext uri="{FF2B5EF4-FFF2-40B4-BE49-F238E27FC236}">
                <a16:creationId xmlns:a16="http://schemas.microsoft.com/office/drawing/2014/main" id="{68B53DE2-86EE-4C61-8062-4C5C8C433250}"/>
              </a:ext>
            </a:extLst>
          </p:cNvPr>
          <p:cNvGrpSpPr/>
          <p:nvPr userDrawn="1"/>
        </p:nvGrpSpPr>
        <p:grpSpPr>
          <a:xfrm>
            <a:off x="9249060" y="5432879"/>
            <a:ext cx="401857" cy="617855"/>
            <a:chOff x="10144125" y="880110"/>
            <a:chExt cx="914400" cy="1405891"/>
          </a:xfrm>
          <a:solidFill>
            <a:schemeClr val="accent2">
              <a:lumMod val="50000"/>
            </a:schemeClr>
          </a:solidFill>
        </p:grpSpPr>
        <p:sp>
          <p:nvSpPr>
            <p:cNvPr id="234" name="Freeform: Shape 233">
              <a:extLst>
                <a:ext uri="{FF2B5EF4-FFF2-40B4-BE49-F238E27FC236}">
                  <a16:creationId xmlns:a16="http://schemas.microsoft.com/office/drawing/2014/main" id="{5532DA21-5DDD-4743-A156-614669908676}"/>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Oval 234">
              <a:extLst>
                <a:ext uri="{FF2B5EF4-FFF2-40B4-BE49-F238E27FC236}">
                  <a16:creationId xmlns:a16="http://schemas.microsoft.com/office/drawing/2014/main" id="{6C3B535B-296D-4275-8CE5-E7E627BFC2DD}"/>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6" name="Group 235">
            <a:extLst>
              <a:ext uri="{FF2B5EF4-FFF2-40B4-BE49-F238E27FC236}">
                <a16:creationId xmlns:a16="http://schemas.microsoft.com/office/drawing/2014/main" id="{458E670A-856E-4D4D-92B3-2D9FFE5DF427}"/>
              </a:ext>
            </a:extLst>
          </p:cNvPr>
          <p:cNvGrpSpPr/>
          <p:nvPr userDrawn="1"/>
        </p:nvGrpSpPr>
        <p:grpSpPr>
          <a:xfrm>
            <a:off x="9690511" y="5432879"/>
            <a:ext cx="401857" cy="617855"/>
            <a:chOff x="10144125" y="880110"/>
            <a:chExt cx="914400" cy="1405891"/>
          </a:xfrm>
          <a:solidFill>
            <a:schemeClr val="accent6"/>
          </a:solidFill>
        </p:grpSpPr>
        <p:sp>
          <p:nvSpPr>
            <p:cNvPr id="237" name="Freeform: Shape 236">
              <a:extLst>
                <a:ext uri="{FF2B5EF4-FFF2-40B4-BE49-F238E27FC236}">
                  <a16:creationId xmlns:a16="http://schemas.microsoft.com/office/drawing/2014/main" id="{C2101AF7-B8BC-4E55-88F6-866DA1B75A83}"/>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Oval 237">
              <a:extLst>
                <a:ext uri="{FF2B5EF4-FFF2-40B4-BE49-F238E27FC236}">
                  <a16:creationId xmlns:a16="http://schemas.microsoft.com/office/drawing/2014/main" id="{2E368385-D601-4A4A-ACC6-E29EEE1A83C2}"/>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9" name="Group 238">
            <a:extLst>
              <a:ext uri="{FF2B5EF4-FFF2-40B4-BE49-F238E27FC236}">
                <a16:creationId xmlns:a16="http://schemas.microsoft.com/office/drawing/2014/main" id="{B36942FB-229A-4C82-8EF7-E848771D5AAF}"/>
              </a:ext>
            </a:extLst>
          </p:cNvPr>
          <p:cNvGrpSpPr/>
          <p:nvPr userDrawn="1"/>
        </p:nvGrpSpPr>
        <p:grpSpPr>
          <a:xfrm>
            <a:off x="12025221" y="6195575"/>
            <a:ext cx="401857" cy="617855"/>
            <a:chOff x="10144125" y="880110"/>
            <a:chExt cx="914400" cy="1405891"/>
          </a:xfrm>
          <a:solidFill>
            <a:schemeClr val="accent3">
              <a:lumMod val="75000"/>
            </a:schemeClr>
          </a:solidFill>
        </p:grpSpPr>
        <p:sp>
          <p:nvSpPr>
            <p:cNvPr id="240" name="Freeform: Shape 239">
              <a:extLst>
                <a:ext uri="{FF2B5EF4-FFF2-40B4-BE49-F238E27FC236}">
                  <a16:creationId xmlns:a16="http://schemas.microsoft.com/office/drawing/2014/main" id="{7F73BBA4-AC04-49AD-80A8-2770B4937A0F}"/>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Oval 240">
              <a:extLst>
                <a:ext uri="{FF2B5EF4-FFF2-40B4-BE49-F238E27FC236}">
                  <a16:creationId xmlns:a16="http://schemas.microsoft.com/office/drawing/2014/main" id="{938AAD9F-9F3C-4985-9104-41D7D7080BCD}"/>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2" name="Group 241">
            <a:extLst>
              <a:ext uri="{FF2B5EF4-FFF2-40B4-BE49-F238E27FC236}">
                <a16:creationId xmlns:a16="http://schemas.microsoft.com/office/drawing/2014/main" id="{8450C5EF-168C-49BC-BF21-BB8ABE2CCA8C}"/>
              </a:ext>
            </a:extLst>
          </p:cNvPr>
          <p:cNvGrpSpPr/>
          <p:nvPr userDrawn="1"/>
        </p:nvGrpSpPr>
        <p:grpSpPr>
          <a:xfrm>
            <a:off x="11581980" y="6203830"/>
            <a:ext cx="401857" cy="617855"/>
            <a:chOff x="10144125" y="880110"/>
            <a:chExt cx="914400" cy="1405891"/>
          </a:xfrm>
          <a:solidFill>
            <a:srgbClr val="FFC000"/>
          </a:solidFill>
        </p:grpSpPr>
        <p:sp>
          <p:nvSpPr>
            <p:cNvPr id="243" name="Freeform: Shape 242">
              <a:extLst>
                <a:ext uri="{FF2B5EF4-FFF2-40B4-BE49-F238E27FC236}">
                  <a16:creationId xmlns:a16="http://schemas.microsoft.com/office/drawing/2014/main" id="{5D3117B3-B2F0-4801-980F-BA5DFDF5BDB5}"/>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Oval 243">
              <a:extLst>
                <a:ext uri="{FF2B5EF4-FFF2-40B4-BE49-F238E27FC236}">
                  <a16:creationId xmlns:a16="http://schemas.microsoft.com/office/drawing/2014/main" id="{6E4E6976-87C9-4548-8096-196289712948}"/>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5" name="Group 244">
            <a:extLst>
              <a:ext uri="{FF2B5EF4-FFF2-40B4-BE49-F238E27FC236}">
                <a16:creationId xmlns:a16="http://schemas.microsoft.com/office/drawing/2014/main" id="{0DB763EB-33A0-48A3-91C2-E18638575313}"/>
              </a:ext>
            </a:extLst>
          </p:cNvPr>
          <p:cNvGrpSpPr/>
          <p:nvPr userDrawn="1"/>
        </p:nvGrpSpPr>
        <p:grpSpPr>
          <a:xfrm>
            <a:off x="10257501" y="6195575"/>
            <a:ext cx="401857" cy="617855"/>
            <a:chOff x="10144125" y="880110"/>
            <a:chExt cx="914400" cy="1405891"/>
          </a:xfrm>
          <a:solidFill>
            <a:schemeClr val="accent3">
              <a:lumMod val="75000"/>
            </a:schemeClr>
          </a:solidFill>
        </p:grpSpPr>
        <p:sp>
          <p:nvSpPr>
            <p:cNvPr id="246" name="Freeform: Shape 245">
              <a:extLst>
                <a:ext uri="{FF2B5EF4-FFF2-40B4-BE49-F238E27FC236}">
                  <a16:creationId xmlns:a16="http://schemas.microsoft.com/office/drawing/2014/main" id="{0C3C7590-56BF-43C9-BA2B-6B0735AE8043}"/>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Oval 246">
              <a:extLst>
                <a:ext uri="{FF2B5EF4-FFF2-40B4-BE49-F238E27FC236}">
                  <a16:creationId xmlns:a16="http://schemas.microsoft.com/office/drawing/2014/main" id="{490D67F5-5DAC-492A-A621-BD7E0C5243E5}"/>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8" name="Group 247">
            <a:extLst>
              <a:ext uri="{FF2B5EF4-FFF2-40B4-BE49-F238E27FC236}">
                <a16:creationId xmlns:a16="http://schemas.microsoft.com/office/drawing/2014/main" id="{564B40CF-EA59-48FB-A56F-252F2BA146B3}"/>
              </a:ext>
            </a:extLst>
          </p:cNvPr>
          <p:cNvGrpSpPr/>
          <p:nvPr userDrawn="1"/>
        </p:nvGrpSpPr>
        <p:grpSpPr>
          <a:xfrm>
            <a:off x="10699079" y="6203830"/>
            <a:ext cx="401857" cy="617855"/>
            <a:chOff x="10144125" y="880110"/>
            <a:chExt cx="914400" cy="1405891"/>
          </a:xfrm>
          <a:solidFill>
            <a:srgbClr val="7030A0"/>
          </a:solidFill>
        </p:grpSpPr>
        <p:sp>
          <p:nvSpPr>
            <p:cNvPr id="249" name="Freeform: Shape 248">
              <a:extLst>
                <a:ext uri="{FF2B5EF4-FFF2-40B4-BE49-F238E27FC236}">
                  <a16:creationId xmlns:a16="http://schemas.microsoft.com/office/drawing/2014/main" id="{92AD5530-D83A-475D-AA54-54BDF4D9333F}"/>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Oval 249">
              <a:extLst>
                <a:ext uri="{FF2B5EF4-FFF2-40B4-BE49-F238E27FC236}">
                  <a16:creationId xmlns:a16="http://schemas.microsoft.com/office/drawing/2014/main" id="{55913248-F960-49BF-B749-CD5AC3027751}"/>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1" name="Group 250">
            <a:extLst>
              <a:ext uri="{FF2B5EF4-FFF2-40B4-BE49-F238E27FC236}">
                <a16:creationId xmlns:a16="http://schemas.microsoft.com/office/drawing/2014/main" id="{2F0AA7A8-FBEE-46E1-BD96-AF35FCD75F2D}"/>
              </a:ext>
            </a:extLst>
          </p:cNvPr>
          <p:cNvGrpSpPr/>
          <p:nvPr userDrawn="1"/>
        </p:nvGrpSpPr>
        <p:grpSpPr>
          <a:xfrm>
            <a:off x="11140530" y="6203830"/>
            <a:ext cx="401857" cy="617855"/>
            <a:chOff x="10144125" y="880110"/>
            <a:chExt cx="914400" cy="1405891"/>
          </a:xfrm>
          <a:solidFill>
            <a:schemeClr val="accent6"/>
          </a:solidFill>
        </p:grpSpPr>
        <p:sp>
          <p:nvSpPr>
            <p:cNvPr id="252" name="Freeform: Shape 251">
              <a:extLst>
                <a:ext uri="{FF2B5EF4-FFF2-40B4-BE49-F238E27FC236}">
                  <a16:creationId xmlns:a16="http://schemas.microsoft.com/office/drawing/2014/main" id="{21BE11F1-C8EC-487C-8D8C-2CAE14CE8707}"/>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Oval 252">
              <a:extLst>
                <a:ext uri="{FF2B5EF4-FFF2-40B4-BE49-F238E27FC236}">
                  <a16:creationId xmlns:a16="http://schemas.microsoft.com/office/drawing/2014/main" id="{9C6F83C2-8E94-4A29-AAE8-C75AEC4CC1DA}"/>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4" name="Group 253">
            <a:extLst>
              <a:ext uri="{FF2B5EF4-FFF2-40B4-BE49-F238E27FC236}">
                <a16:creationId xmlns:a16="http://schemas.microsoft.com/office/drawing/2014/main" id="{4A33BE8B-6EFB-4B58-B29B-C0DB87CE2D1C}"/>
              </a:ext>
            </a:extLst>
          </p:cNvPr>
          <p:cNvGrpSpPr/>
          <p:nvPr userDrawn="1"/>
        </p:nvGrpSpPr>
        <p:grpSpPr>
          <a:xfrm>
            <a:off x="9814260" y="6203830"/>
            <a:ext cx="401857" cy="617855"/>
            <a:chOff x="10144125" y="880110"/>
            <a:chExt cx="914400" cy="1405891"/>
          </a:xfrm>
          <a:solidFill>
            <a:schemeClr val="accent6"/>
          </a:solidFill>
        </p:grpSpPr>
        <p:sp>
          <p:nvSpPr>
            <p:cNvPr id="255" name="Freeform: Shape 254">
              <a:extLst>
                <a:ext uri="{FF2B5EF4-FFF2-40B4-BE49-F238E27FC236}">
                  <a16:creationId xmlns:a16="http://schemas.microsoft.com/office/drawing/2014/main" id="{46277765-5C6E-4A3B-85DA-57F3F0585047}"/>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Oval 255">
              <a:extLst>
                <a:ext uri="{FF2B5EF4-FFF2-40B4-BE49-F238E27FC236}">
                  <a16:creationId xmlns:a16="http://schemas.microsoft.com/office/drawing/2014/main" id="{3D37579D-6038-46CE-A6D2-86EF3FC3C7F5}"/>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7" name="Group 256">
            <a:extLst>
              <a:ext uri="{FF2B5EF4-FFF2-40B4-BE49-F238E27FC236}">
                <a16:creationId xmlns:a16="http://schemas.microsoft.com/office/drawing/2014/main" id="{4F9CA9D4-4AA9-4660-A541-2912B000267B}"/>
              </a:ext>
            </a:extLst>
          </p:cNvPr>
          <p:cNvGrpSpPr/>
          <p:nvPr userDrawn="1"/>
        </p:nvGrpSpPr>
        <p:grpSpPr>
          <a:xfrm>
            <a:off x="8489781" y="6195575"/>
            <a:ext cx="401857" cy="617855"/>
            <a:chOff x="10144125" y="880110"/>
            <a:chExt cx="914400" cy="1405891"/>
          </a:xfrm>
          <a:solidFill>
            <a:schemeClr val="accent2">
              <a:lumMod val="50000"/>
            </a:schemeClr>
          </a:solidFill>
        </p:grpSpPr>
        <p:sp>
          <p:nvSpPr>
            <p:cNvPr id="258" name="Freeform: Shape 257">
              <a:extLst>
                <a:ext uri="{FF2B5EF4-FFF2-40B4-BE49-F238E27FC236}">
                  <a16:creationId xmlns:a16="http://schemas.microsoft.com/office/drawing/2014/main" id="{A01E923B-752A-45B6-B0B1-ED18AF6354ED}"/>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Oval 258">
              <a:extLst>
                <a:ext uri="{FF2B5EF4-FFF2-40B4-BE49-F238E27FC236}">
                  <a16:creationId xmlns:a16="http://schemas.microsoft.com/office/drawing/2014/main" id="{E2B78B1C-EEA2-415A-AE7B-405D9968CFDB}"/>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0" name="Group 259">
            <a:extLst>
              <a:ext uri="{FF2B5EF4-FFF2-40B4-BE49-F238E27FC236}">
                <a16:creationId xmlns:a16="http://schemas.microsoft.com/office/drawing/2014/main" id="{F6083BBF-7BCE-40D7-B31E-93F0FBDD3014}"/>
              </a:ext>
            </a:extLst>
          </p:cNvPr>
          <p:cNvGrpSpPr/>
          <p:nvPr userDrawn="1"/>
        </p:nvGrpSpPr>
        <p:grpSpPr>
          <a:xfrm>
            <a:off x="8931359" y="6203830"/>
            <a:ext cx="401857" cy="617855"/>
            <a:chOff x="10144125" y="880110"/>
            <a:chExt cx="914400" cy="1405891"/>
          </a:xfrm>
          <a:solidFill>
            <a:srgbClr val="FFC000"/>
          </a:solidFill>
        </p:grpSpPr>
        <p:sp>
          <p:nvSpPr>
            <p:cNvPr id="261" name="Freeform: Shape 260">
              <a:extLst>
                <a:ext uri="{FF2B5EF4-FFF2-40B4-BE49-F238E27FC236}">
                  <a16:creationId xmlns:a16="http://schemas.microsoft.com/office/drawing/2014/main" id="{4C82644F-8707-4582-806C-5ABE52D08097}"/>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2" name="Oval 261">
              <a:extLst>
                <a:ext uri="{FF2B5EF4-FFF2-40B4-BE49-F238E27FC236}">
                  <a16:creationId xmlns:a16="http://schemas.microsoft.com/office/drawing/2014/main" id="{71C97AA7-684F-4C9D-AE75-740948D95F3D}"/>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3" name="Group 262">
            <a:extLst>
              <a:ext uri="{FF2B5EF4-FFF2-40B4-BE49-F238E27FC236}">
                <a16:creationId xmlns:a16="http://schemas.microsoft.com/office/drawing/2014/main" id="{4C6F4757-7D85-403F-9B97-2805B4EC954F}"/>
              </a:ext>
            </a:extLst>
          </p:cNvPr>
          <p:cNvGrpSpPr/>
          <p:nvPr userDrawn="1"/>
        </p:nvGrpSpPr>
        <p:grpSpPr>
          <a:xfrm>
            <a:off x="9372810" y="6203830"/>
            <a:ext cx="401857" cy="617855"/>
            <a:chOff x="10144125" y="880110"/>
            <a:chExt cx="914400" cy="1405891"/>
          </a:xfrm>
          <a:solidFill>
            <a:schemeClr val="accent2"/>
          </a:solidFill>
        </p:grpSpPr>
        <p:sp>
          <p:nvSpPr>
            <p:cNvPr id="264" name="Freeform: Shape 263">
              <a:extLst>
                <a:ext uri="{FF2B5EF4-FFF2-40B4-BE49-F238E27FC236}">
                  <a16:creationId xmlns:a16="http://schemas.microsoft.com/office/drawing/2014/main" id="{69B05A45-5585-4FBE-90DA-F743B2BD79BD}"/>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Oval 264">
              <a:extLst>
                <a:ext uri="{FF2B5EF4-FFF2-40B4-BE49-F238E27FC236}">
                  <a16:creationId xmlns:a16="http://schemas.microsoft.com/office/drawing/2014/main" id="{C1178A0D-DE28-4D51-AA92-48AB4684D42C}"/>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4808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Chapter Slide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371D15-5BD3-4AC4-AB49-4E990C6AD987}"/>
              </a:ext>
            </a:extLst>
          </p:cNvPr>
          <p:cNvSpPr/>
          <p:nvPr userDrawn="1"/>
        </p:nvSpPr>
        <p:spPr>
          <a:xfrm>
            <a:off x="5471160" y="0"/>
            <a:ext cx="672084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08E04E1B-F982-402F-876D-1F6CDC5FB530}"/>
              </a:ext>
            </a:extLst>
          </p:cNvPr>
          <p:cNvPicPr>
            <a:picLocks noChangeAspect="1"/>
          </p:cNvPicPr>
          <p:nvPr userDrawn="1"/>
        </p:nvPicPr>
        <p:blipFill>
          <a:blip r:embed="rId2"/>
          <a:stretch>
            <a:fillRect/>
          </a:stretch>
        </p:blipFill>
        <p:spPr>
          <a:xfrm>
            <a:off x="11638939" y="6227760"/>
            <a:ext cx="490431" cy="630240"/>
          </a:xfrm>
          <a:prstGeom prst="rect">
            <a:avLst/>
          </a:prstGeom>
        </p:spPr>
      </p:pic>
      <p:sp>
        <p:nvSpPr>
          <p:cNvPr id="2" name="Title 1">
            <a:extLst>
              <a:ext uri="{FF2B5EF4-FFF2-40B4-BE49-F238E27FC236}">
                <a16:creationId xmlns:a16="http://schemas.microsoft.com/office/drawing/2014/main" id="{748CAA72-7480-43CE-B73E-3010CE21D3BE}"/>
              </a:ext>
            </a:extLst>
          </p:cNvPr>
          <p:cNvSpPr>
            <a:spLocks noGrp="1"/>
          </p:cNvSpPr>
          <p:nvPr>
            <p:ph type="ctrTitle"/>
          </p:nvPr>
        </p:nvSpPr>
        <p:spPr>
          <a:xfrm>
            <a:off x="232229" y="1290003"/>
            <a:ext cx="5048431" cy="2387600"/>
          </a:xfrm>
        </p:spPr>
        <p:txBody>
          <a:bodyPr anchor="ctr"/>
          <a:lstStyle>
            <a:lvl1pPr algn="l">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7A8EE3F-D5D9-4CCC-8D44-A849EE2A0EE3}"/>
              </a:ext>
            </a:extLst>
          </p:cNvPr>
          <p:cNvSpPr>
            <a:spLocks noGrp="1"/>
          </p:cNvSpPr>
          <p:nvPr>
            <p:ph type="subTitle" idx="1"/>
          </p:nvPr>
        </p:nvSpPr>
        <p:spPr>
          <a:xfrm>
            <a:off x="232229" y="3769678"/>
            <a:ext cx="5048431" cy="1655762"/>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136385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Chapter Slide Red">
    <p:spTree>
      <p:nvGrpSpPr>
        <p:cNvPr id="1" name=""/>
        <p:cNvGrpSpPr/>
        <p:nvPr/>
      </p:nvGrpSpPr>
      <p:grpSpPr>
        <a:xfrm>
          <a:off x="0" y="0"/>
          <a:ext cx="0" cy="0"/>
          <a:chOff x="0" y="0"/>
          <a:chExt cx="0" cy="0"/>
        </a:xfrm>
      </p:grpSpPr>
      <p:pic>
        <p:nvPicPr>
          <p:cNvPr id="5" name="Picture 4" descr="A picture containing person, striped, holding, man&#10;&#10;Description automatically generated">
            <a:extLst>
              <a:ext uri="{FF2B5EF4-FFF2-40B4-BE49-F238E27FC236}">
                <a16:creationId xmlns:a16="http://schemas.microsoft.com/office/drawing/2014/main" id="{20439FA0-1529-426B-B4A2-AE33EFF44D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162" r="13295"/>
          <a:stretch/>
        </p:blipFill>
        <p:spPr>
          <a:xfrm>
            <a:off x="5819775" y="0"/>
            <a:ext cx="6372225" cy="6858000"/>
          </a:xfrm>
          <a:prstGeom prst="rect">
            <a:avLst/>
          </a:prstGeom>
        </p:spPr>
      </p:pic>
      <p:sp>
        <p:nvSpPr>
          <p:cNvPr id="7" name="Rectangle 6">
            <a:extLst>
              <a:ext uri="{FF2B5EF4-FFF2-40B4-BE49-F238E27FC236}">
                <a16:creationId xmlns:a16="http://schemas.microsoft.com/office/drawing/2014/main" id="{22371D15-5BD3-4AC4-AB49-4E990C6AD987}"/>
              </a:ext>
            </a:extLst>
          </p:cNvPr>
          <p:cNvSpPr/>
          <p:nvPr userDrawn="1"/>
        </p:nvSpPr>
        <p:spPr>
          <a:xfrm>
            <a:off x="5471160" y="0"/>
            <a:ext cx="6720840" cy="6858000"/>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08E04E1B-F982-402F-876D-1F6CDC5FB530}"/>
              </a:ext>
            </a:extLst>
          </p:cNvPr>
          <p:cNvPicPr>
            <a:picLocks noChangeAspect="1"/>
          </p:cNvPicPr>
          <p:nvPr userDrawn="1"/>
        </p:nvPicPr>
        <p:blipFill>
          <a:blip r:embed="rId3"/>
          <a:stretch>
            <a:fillRect/>
          </a:stretch>
        </p:blipFill>
        <p:spPr>
          <a:xfrm>
            <a:off x="11638939" y="6227760"/>
            <a:ext cx="490431" cy="630240"/>
          </a:xfrm>
          <a:prstGeom prst="rect">
            <a:avLst/>
          </a:prstGeom>
        </p:spPr>
      </p:pic>
      <p:sp>
        <p:nvSpPr>
          <p:cNvPr id="2" name="Title 1">
            <a:extLst>
              <a:ext uri="{FF2B5EF4-FFF2-40B4-BE49-F238E27FC236}">
                <a16:creationId xmlns:a16="http://schemas.microsoft.com/office/drawing/2014/main" id="{748CAA72-7480-43CE-B73E-3010CE21D3BE}"/>
              </a:ext>
            </a:extLst>
          </p:cNvPr>
          <p:cNvSpPr>
            <a:spLocks noGrp="1"/>
          </p:cNvSpPr>
          <p:nvPr>
            <p:ph type="ctrTitle"/>
          </p:nvPr>
        </p:nvSpPr>
        <p:spPr>
          <a:xfrm>
            <a:off x="232229" y="1290003"/>
            <a:ext cx="5048431" cy="2387600"/>
          </a:xfrm>
        </p:spPr>
        <p:txBody>
          <a:bodyPr anchor="ctr"/>
          <a:lstStyle>
            <a:lvl1pPr algn="l">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7A8EE3F-D5D9-4CCC-8D44-A849EE2A0EE3}"/>
              </a:ext>
            </a:extLst>
          </p:cNvPr>
          <p:cNvSpPr>
            <a:spLocks noGrp="1"/>
          </p:cNvSpPr>
          <p:nvPr>
            <p:ph type="subTitle" idx="1"/>
          </p:nvPr>
        </p:nvSpPr>
        <p:spPr>
          <a:xfrm>
            <a:off x="232229" y="3769678"/>
            <a:ext cx="5048431" cy="1655762"/>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9" name="Rectangle 8">
            <a:extLst>
              <a:ext uri="{FF2B5EF4-FFF2-40B4-BE49-F238E27FC236}">
                <a16:creationId xmlns:a16="http://schemas.microsoft.com/office/drawing/2014/main" id="{A84DEE65-B053-4772-A64A-2B9CFC76D768}"/>
              </a:ext>
            </a:extLst>
          </p:cNvPr>
          <p:cNvSpPr/>
          <p:nvPr userDrawn="1"/>
        </p:nvSpPr>
        <p:spPr>
          <a:xfrm>
            <a:off x="5623560" y="3914775"/>
            <a:ext cx="710565" cy="2943225"/>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923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Simple Bulletpoints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F812BE-F2E0-4A69-A033-46B880849699}"/>
              </a:ext>
            </a:extLst>
          </p:cNvPr>
          <p:cNvSpPr/>
          <p:nvPr userDrawn="1"/>
        </p:nvSpPr>
        <p:spPr>
          <a:xfrm>
            <a:off x="11568112" y="0"/>
            <a:ext cx="623887"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4FEEB2-C0D9-4A19-B91F-F3AB67FCC514}"/>
              </a:ext>
            </a:extLst>
          </p:cNvPr>
          <p:cNvSpPr>
            <a:spLocks noGrp="1"/>
          </p:cNvSpPr>
          <p:nvPr>
            <p:ph type="title"/>
          </p:nvPr>
        </p:nvSpPr>
        <p:spPr>
          <a:xfrm>
            <a:off x="838200" y="365125"/>
            <a:ext cx="10187940" cy="1325563"/>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8F7D9275-1679-4407-8FCD-8A8D128DBF82}"/>
              </a:ext>
            </a:extLst>
          </p:cNvPr>
          <p:cNvSpPr>
            <a:spLocks noGrp="1"/>
          </p:cNvSpPr>
          <p:nvPr>
            <p:ph idx="1"/>
          </p:nvPr>
        </p:nvSpPr>
        <p:spPr>
          <a:xfrm>
            <a:off x="838200" y="2124080"/>
            <a:ext cx="7958138" cy="4052882"/>
          </a:xfrm>
        </p:spPr>
        <p:txBody>
          <a:bodyPr vert="horz" lIns="91440" tIns="45720" rIns="91440" bIns="45720" rtlCol="0">
            <a:normAutofit/>
          </a:bodyPr>
          <a:lstStyle>
            <a:lvl1pPr>
              <a:defRPr lang="en-US" sz="1800" b="0" dirty="0"/>
            </a:lvl1pPr>
            <a:lvl2pPr>
              <a:defRPr lang="en-US" sz="1600" b="0" dirty="0"/>
            </a:lvl2pPr>
            <a:lvl3pPr>
              <a:defRPr lang="en-US" sz="1400" dirty="0"/>
            </a:lvl3pPr>
            <a:lvl4pPr>
              <a:defRPr lang="en-US" sz="1200" dirty="0"/>
            </a:lvl4pPr>
            <a:lvl5pPr>
              <a:defRPr lang="en-GB" sz="1200" dirty="0"/>
            </a:lvl5pPr>
          </a:lstStyle>
          <a:p>
            <a:pPr lvl="0">
              <a:spcAft>
                <a:spcPts val="1200"/>
              </a:spcAft>
            </a:pPr>
            <a:r>
              <a:rPr lang="en-US" dirty="0"/>
              <a:t>Click to edit Master text styles</a:t>
            </a:r>
          </a:p>
          <a:p>
            <a:pPr lvl="1">
              <a:spcAft>
                <a:spcPts val="1200"/>
              </a:spcAft>
            </a:pPr>
            <a:r>
              <a:rPr lang="en-US" dirty="0"/>
              <a:t>Second level</a:t>
            </a:r>
          </a:p>
          <a:p>
            <a:pPr lvl="2">
              <a:spcAft>
                <a:spcPts val="1200"/>
              </a:spcAft>
            </a:pPr>
            <a:r>
              <a:rPr lang="en-US" dirty="0"/>
              <a:t>Third level</a:t>
            </a:r>
          </a:p>
          <a:p>
            <a:pPr lvl="3">
              <a:spcAft>
                <a:spcPts val="1200"/>
              </a:spcAft>
            </a:pPr>
            <a:r>
              <a:rPr lang="en-US" dirty="0"/>
              <a:t>Fourth level</a:t>
            </a:r>
          </a:p>
          <a:p>
            <a:pPr lvl="4">
              <a:spcAft>
                <a:spcPts val="1200"/>
              </a:spcAft>
            </a:pPr>
            <a:r>
              <a:rPr lang="en-US" dirty="0"/>
              <a:t>Fifth level</a:t>
            </a:r>
            <a:endParaRPr lang="en-GB" dirty="0"/>
          </a:p>
        </p:txBody>
      </p:sp>
      <p:sp>
        <p:nvSpPr>
          <p:cNvPr id="5" name="Footer Placeholder 4">
            <a:extLst>
              <a:ext uri="{FF2B5EF4-FFF2-40B4-BE49-F238E27FC236}">
                <a16:creationId xmlns:a16="http://schemas.microsoft.com/office/drawing/2014/main" id="{92CF14E1-F441-4C50-9817-FD6752B0C899}"/>
              </a:ext>
            </a:extLst>
          </p:cNvPr>
          <p:cNvSpPr>
            <a:spLocks noGrp="1"/>
          </p:cNvSpPr>
          <p:nvPr>
            <p:ph type="ftr" sz="quarter" idx="11"/>
          </p:nvPr>
        </p:nvSpPr>
        <p:spPr>
          <a:xfrm>
            <a:off x="1165860" y="6356350"/>
            <a:ext cx="9860280" cy="365125"/>
          </a:xfrm>
        </p:spPr>
        <p:txBody>
          <a:bodyPr/>
          <a:lstStyle>
            <a:lvl1pPr algn="ctr">
              <a:defRPr/>
            </a:lvl1pPr>
          </a:lstStyle>
          <a:p>
            <a:r>
              <a:rPr lang="en-GB"/>
              <a:t>The Inside Gig</a:t>
            </a:r>
          </a:p>
        </p:txBody>
      </p:sp>
      <p:sp>
        <p:nvSpPr>
          <p:cNvPr id="6" name="Slide Number Placeholder 5">
            <a:extLst>
              <a:ext uri="{FF2B5EF4-FFF2-40B4-BE49-F238E27FC236}">
                <a16:creationId xmlns:a16="http://schemas.microsoft.com/office/drawing/2014/main" id="{8F31AB42-3637-4EEA-8412-FD59AA59EEE0}"/>
              </a:ext>
            </a:extLst>
          </p:cNvPr>
          <p:cNvSpPr>
            <a:spLocks noGrp="1"/>
          </p:cNvSpPr>
          <p:nvPr>
            <p:ph type="sldNum" sz="quarter" idx="12"/>
          </p:nvPr>
        </p:nvSpPr>
        <p:spPr/>
        <p:txBody>
          <a:bodyPr/>
          <a:lstStyle/>
          <a:p>
            <a:fld id="{4D5A8AA9-6AA7-47B1-BE8F-91304026D0DD}" type="slidenum">
              <a:rPr lang="en-GB" smtClean="0"/>
              <a:t>‹#›</a:t>
            </a:fld>
            <a:endParaRPr lang="en-GB"/>
          </a:p>
        </p:txBody>
      </p:sp>
      <p:pic>
        <p:nvPicPr>
          <p:cNvPr id="8" name="Picture 7">
            <a:extLst>
              <a:ext uri="{FF2B5EF4-FFF2-40B4-BE49-F238E27FC236}">
                <a16:creationId xmlns:a16="http://schemas.microsoft.com/office/drawing/2014/main" id="{6CFED0F3-5722-4E8B-92BF-E0CF08FDC028}"/>
              </a:ext>
            </a:extLst>
          </p:cNvPr>
          <p:cNvPicPr>
            <a:picLocks noChangeAspect="1"/>
          </p:cNvPicPr>
          <p:nvPr userDrawn="1"/>
        </p:nvPicPr>
        <p:blipFill>
          <a:blip r:embed="rId2"/>
          <a:stretch>
            <a:fillRect/>
          </a:stretch>
        </p:blipFill>
        <p:spPr>
          <a:xfrm>
            <a:off x="11638939" y="6227760"/>
            <a:ext cx="490431" cy="630240"/>
          </a:xfrm>
          <a:prstGeom prst="rect">
            <a:avLst/>
          </a:prstGeom>
        </p:spPr>
      </p:pic>
      <p:cxnSp>
        <p:nvCxnSpPr>
          <p:cNvPr id="9" name="Straight Connector 8">
            <a:extLst>
              <a:ext uri="{FF2B5EF4-FFF2-40B4-BE49-F238E27FC236}">
                <a16:creationId xmlns:a16="http://schemas.microsoft.com/office/drawing/2014/main" id="{1D35D04E-4525-4DFF-8755-5029059F6861}"/>
              </a:ext>
            </a:extLst>
          </p:cNvPr>
          <p:cNvCxnSpPr/>
          <p:nvPr userDrawn="1"/>
        </p:nvCxnSpPr>
        <p:spPr>
          <a:xfrm>
            <a:off x="0" y="1690688"/>
            <a:ext cx="52578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9B451202-72E6-42A1-B6BD-F15C39B81BD2}"/>
              </a:ext>
            </a:extLst>
          </p:cNvPr>
          <p:cNvSpPr/>
          <p:nvPr userDrawn="1"/>
        </p:nvSpPr>
        <p:spPr>
          <a:xfrm rot="16200000">
            <a:off x="11183135" y="-67460"/>
            <a:ext cx="941405" cy="1076321"/>
          </a:xfrm>
          <a:custGeom>
            <a:avLst/>
            <a:gdLst>
              <a:gd name="connsiteX0" fmla="*/ 4187372 w 5270374"/>
              <a:gd name="connsiteY0" fmla="*/ 0 h 6025688"/>
              <a:gd name="connsiteX1" fmla="*/ 5233862 w 5270374"/>
              <a:gd name="connsiteY1" fmla="*/ 131830 h 6025688"/>
              <a:gd name="connsiteX2" fmla="*/ 5270374 w 5270374"/>
              <a:gd name="connsiteY2" fmla="*/ 142198 h 6025688"/>
              <a:gd name="connsiteX3" fmla="*/ 5270374 w 5270374"/>
              <a:gd name="connsiteY3" fmla="*/ 6025688 h 6025688"/>
              <a:gd name="connsiteX4" fmla="*/ 424658 w 5270374"/>
              <a:gd name="connsiteY4" fmla="*/ 6025688 h 6025688"/>
              <a:gd name="connsiteX5" fmla="*/ 412921 w 5270374"/>
              <a:gd name="connsiteY5" fmla="*/ 6002771 h 6025688"/>
              <a:gd name="connsiteX6" fmla="*/ 0 w 5270374"/>
              <a:gd name="connsiteY6" fmla="*/ 4187372 h 6025688"/>
              <a:gd name="connsiteX7" fmla="*/ 4187372 w 5270374"/>
              <a:gd name="connsiteY7" fmla="*/ 0 h 602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0374" h="6025688">
                <a:moveTo>
                  <a:pt x="4187372" y="0"/>
                </a:moveTo>
                <a:cubicBezTo>
                  <a:pt x="4548719" y="0"/>
                  <a:pt x="4899376" y="45771"/>
                  <a:pt x="5233862" y="131830"/>
                </a:cubicBezTo>
                <a:lnTo>
                  <a:pt x="5270374" y="142198"/>
                </a:lnTo>
                <a:lnTo>
                  <a:pt x="5270374" y="6025688"/>
                </a:lnTo>
                <a:lnTo>
                  <a:pt x="424658" y="6025688"/>
                </a:lnTo>
                <a:lnTo>
                  <a:pt x="412921" y="6002771"/>
                </a:lnTo>
                <a:cubicBezTo>
                  <a:pt x="148296" y="5453586"/>
                  <a:pt x="0" y="4837797"/>
                  <a:pt x="0" y="4187372"/>
                </a:cubicBezTo>
                <a:cubicBezTo>
                  <a:pt x="0" y="1874751"/>
                  <a:pt x="1874750" y="0"/>
                  <a:pt x="4187372" y="0"/>
                </a:cubicBezTo>
                <a:close/>
              </a:path>
            </a:pathLst>
          </a:custGeom>
          <a:solidFill>
            <a:schemeClr val="accent6">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967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pos="5541" userDrawn="1">
          <p15:clr>
            <a:srgbClr val="FBAE40"/>
          </p15:clr>
        </p15:guide>
        <p15:guide id="5" orient="horz" pos="232">
          <p15:clr>
            <a:srgbClr val="FBAE40"/>
          </p15:clr>
        </p15:guide>
        <p15:guide id="6" orient="horz" pos="3906">
          <p15:clr>
            <a:srgbClr val="FBAE40"/>
          </p15:clr>
        </p15:guide>
        <p15:guide id="7" pos="7287">
          <p15:clr>
            <a:srgbClr val="FBAE40"/>
          </p15:clr>
        </p15:guide>
        <p15:guide id="8" pos="393">
          <p15:clr>
            <a:srgbClr val="FBAE40"/>
          </p15:clr>
        </p15:guide>
        <p15:guide id="9" orient="horz" pos="113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F812BE-F2E0-4A69-A033-46B880849699}"/>
              </a:ext>
            </a:extLst>
          </p:cNvPr>
          <p:cNvSpPr/>
          <p:nvPr userDrawn="1"/>
        </p:nvSpPr>
        <p:spPr>
          <a:xfrm>
            <a:off x="11568112" y="0"/>
            <a:ext cx="623887"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4FEEB2-C0D9-4A19-B91F-F3AB67FCC514}"/>
              </a:ext>
            </a:extLst>
          </p:cNvPr>
          <p:cNvSpPr>
            <a:spLocks noGrp="1"/>
          </p:cNvSpPr>
          <p:nvPr>
            <p:ph type="title"/>
          </p:nvPr>
        </p:nvSpPr>
        <p:spPr>
          <a:xfrm>
            <a:off x="5257800" y="365125"/>
            <a:ext cx="5768340" cy="1325563"/>
          </a:xfrm>
        </p:spPr>
        <p:txBody>
          <a:bodyPr/>
          <a:lstStyle/>
          <a:p>
            <a:r>
              <a:rPr lang="en-US" dirty="0"/>
              <a:t>Click to edit Master</a:t>
            </a:r>
            <a:endParaRPr lang="en-GB" dirty="0"/>
          </a:p>
        </p:txBody>
      </p:sp>
      <p:sp>
        <p:nvSpPr>
          <p:cNvPr id="3" name="Content Placeholder 2">
            <a:extLst>
              <a:ext uri="{FF2B5EF4-FFF2-40B4-BE49-F238E27FC236}">
                <a16:creationId xmlns:a16="http://schemas.microsoft.com/office/drawing/2014/main" id="{8F7D9275-1679-4407-8FCD-8A8D128DBF82}"/>
              </a:ext>
            </a:extLst>
          </p:cNvPr>
          <p:cNvSpPr>
            <a:spLocks noGrp="1"/>
          </p:cNvSpPr>
          <p:nvPr>
            <p:ph idx="1"/>
          </p:nvPr>
        </p:nvSpPr>
        <p:spPr>
          <a:xfrm>
            <a:off x="5257800" y="2124080"/>
            <a:ext cx="5768340" cy="4052882"/>
          </a:xfrm>
        </p:spPr>
        <p:txBody>
          <a:bodyPr>
            <a:normAutofit/>
          </a:bodyPr>
          <a:lstStyle>
            <a:lvl1pPr>
              <a:spcAft>
                <a:spcPts val="1200"/>
              </a:spcAft>
              <a:defRPr sz="1800" b="0"/>
            </a:lvl1pPr>
            <a:lvl2pPr>
              <a:spcAft>
                <a:spcPts val="1200"/>
              </a:spcAft>
              <a:defRPr sz="1600" b="0"/>
            </a:lvl2pPr>
            <a:lvl3pPr>
              <a:spcAft>
                <a:spcPts val="1200"/>
              </a:spcAft>
              <a:defRPr sz="1400"/>
            </a:lvl3pPr>
            <a:lvl4pPr>
              <a:spcAft>
                <a:spcPts val="1200"/>
              </a:spcAft>
              <a:defRPr sz="1200"/>
            </a:lvl4pPr>
            <a:lvl5pPr>
              <a:spcAft>
                <a:spcPts val="12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92CF14E1-F441-4C50-9817-FD6752B0C899}"/>
              </a:ext>
            </a:extLst>
          </p:cNvPr>
          <p:cNvSpPr>
            <a:spLocks noGrp="1"/>
          </p:cNvSpPr>
          <p:nvPr>
            <p:ph type="ftr" sz="quarter" idx="11"/>
          </p:nvPr>
        </p:nvSpPr>
        <p:spPr>
          <a:xfrm>
            <a:off x="1165860" y="6356350"/>
            <a:ext cx="9860280" cy="365125"/>
          </a:xfrm>
        </p:spPr>
        <p:txBody>
          <a:bodyPr/>
          <a:lstStyle>
            <a:lvl1pPr algn="ctr">
              <a:defRPr/>
            </a:lvl1pPr>
          </a:lstStyle>
          <a:p>
            <a:r>
              <a:rPr lang="en-GB"/>
              <a:t>The Inside Gig</a:t>
            </a:r>
          </a:p>
        </p:txBody>
      </p:sp>
      <p:sp>
        <p:nvSpPr>
          <p:cNvPr id="6" name="Slide Number Placeholder 5">
            <a:extLst>
              <a:ext uri="{FF2B5EF4-FFF2-40B4-BE49-F238E27FC236}">
                <a16:creationId xmlns:a16="http://schemas.microsoft.com/office/drawing/2014/main" id="{8F31AB42-3637-4EEA-8412-FD59AA59EEE0}"/>
              </a:ext>
            </a:extLst>
          </p:cNvPr>
          <p:cNvSpPr>
            <a:spLocks noGrp="1"/>
          </p:cNvSpPr>
          <p:nvPr>
            <p:ph type="sldNum" sz="quarter" idx="12"/>
          </p:nvPr>
        </p:nvSpPr>
        <p:spPr/>
        <p:txBody>
          <a:bodyPr/>
          <a:lstStyle/>
          <a:p>
            <a:fld id="{4D5A8AA9-6AA7-47B1-BE8F-91304026D0DD}" type="slidenum">
              <a:rPr lang="en-GB" smtClean="0"/>
              <a:t>‹#›</a:t>
            </a:fld>
            <a:endParaRPr lang="en-GB"/>
          </a:p>
        </p:txBody>
      </p:sp>
      <p:pic>
        <p:nvPicPr>
          <p:cNvPr id="8" name="Picture 7">
            <a:extLst>
              <a:ext uri="{FF2B5EF4-FFF2-40B4-BE49-F238E27FC236}">
                <a16:creationId xmlns:a16="http://schemas.microsoft.com/office/drawing/2014/main" id="{6CFED0F3-5722-4E8B-92BF-E0CF08FDC028}"/>
              </a:ext>
            </a:extLst>
          </p:cNvPr>
          <p:cNvPicPr>
            <a:picLocks noChangeAspect="1"/>
          </p:cNvPicPr>
          <p:nvPr userDrawn="1"/>
        </p:nvPicPr>
        <p:blipFill>
          <a:blip r:embed="rId2"/>
          <a:stretch>
            <a:fillRect/>
          </a:stretch>
        </p:blipFill>
        <p:spPr>
          <a:xfrm>
            <a:off x="11638939" y="6227760"/>
            <a:ext cx="490431" cy="630240"/>
          </a:xfrm>
          <a:prstGeom prst="rect">
            <a:avLst/>
          </a:prstGeom>
        </p:spPr>
      </p:pic>
      <p:cxnSp>
        <p:nvCxnSpPr>
          <p:cNvPr id="9" name="Straight Connector 8">
            <a:extLst>
              <a:ext uri="{FF2B5EF4-FFF2-40B4-BE49-F238E27FC236}">
                <a16:creationId xmlns:a16="http://schemas.microsoft.com/office/drawing/2014/main" id="{1D35D04E-4525-4DFF-8755-5029059F6861}"/>
              </a:ext>
            </a:extLst>
          </p:cNvPr>
          <p:cNvCxnSpPr/>
          <p:nvPr userDrawn="1"/>
        </p:nvCxnSpPr>
        <p:spPr>
          <a:xfrm>
            <a:off x="5257800" y="1690688"/>
            <a:ext cx="5257800"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9B451202-72E6-42A1-B6BD-F15C39B81BD2}"/>
              </a:ext>
            </a:extLst>
          </p:cNvPr>
          <p:cNvSpPr/>
          <p:nvPr userDrawn="1"/>
        </p:nvSpPr>
        <p:spPr>
          <a:xfrm rot="16200000">
            <a:off x="11183135" y="-67460"/>
            <a:ext cx="941405" cy="1076321"/>
          </a:xfrm>
          <a:custGeom>
            <a:avLst/>
            <a:gdLst>
              <a:gd name="connsiteX0" fmla="*/ 4187372 w 5270374"/>
              <a:gd name="connsiteY0" fmla="*/ 0 h 6025688"/>
              <a:gd name="connsiteX1" fmla="*/ 5233862 w 5270374"/>
              <a:gd name="connsiteY1" fmla="*/ 131830 h 6025688"/>
              <a:gd name="connsiteX2" fmla="*/ 5270374 w 5270374"/>
              <a:gd name="connsiteY2" fmla="*/ 142198 h 6025688"/>
              <a:gd name="connsiteX3" fmla="*/ 5270374 w 5270374"/>
              <a:gd name="connsiteY3" fmla="*/ 6025688 h 6025688"/>
              <a:gd name="connsiteX4" fmla="*/ 424658 w 5270374"/>
              <a:gd name="connsiteY4" fmla="*/ 6025688 h 6025688"/>
              <a:gd name="connsiteX5" fmla="*/ 412921 w 5270374"/>
              <a:gd name="connsiteY5" fmla="*/ 6002771 h 6025688"/>
              <a:gd name="connsiteX6" fmla="*/ 0 w 5270374"/>
              <a:gd name="connsiteY6" fmla="*/ 4187372 h 6025688"/>
              <a:gd name="connsiteX7" fmla="*/ 4187372 w 5270374"/>
              <a:gd name="connsiteY7" fmla="*/ 0 h 602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0374" h="6025688">
                <a:moveTo>
                  <a:pt x="4187372" y="0"/>
                </a:moveTo>
                <a:cubicBezTo>
                  <a:pt x="4548719" y="0"/>
                  <a:pt x="4899376" y="45771"/>
                  <a:pt x="5233862" y="131830"/>
                </a:cubicBezTo>
                <a:lnTo>
                  <a:pt x="5270374" y="142198"/>
                </a:lnTo>
                <a:lnTo>
                  <a:pt x="5270374" y="6025688"/>
                </a:lnTo>
                <a:lnTo>
                  <a:pt x="424658" y="6025688"/>
                </a:lnTo>
                <a:lnTo>
                  <a:pt x="412921" y="6002771"/>
                </a:lnTo>
                <a:cubicBezTo>
                  <a:pt x="148296" y="5453586"/>
                  <a:pt x="0" y="4837797"/>
                  <a:pt x="0" y="4187372"/>
                </a:cubicBezTo>
                <a:cubicBezTo>
                  <a:pt x="0" y="1874751"/>
                  <a:pt x="1874750" y="0"/>
                  <a:pt x="4187372" y="0"/>
                </a:cubicBezTo>
                <a:close/>
              </a:path>
            </a:pathLst>
          </a:custGeom>
          <a:solidFill>
            <a:schemeClr val="accent6">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6D8F2754-DF80-4905-98B2-36C1505B4400}"/>
              </a:ext>
            </a:extLst>
          </p:cNvPr>
          <p:cNvSpPr>
            <a:spLocks noGrp="1"/>
          </p:cNvSpPr>
          <p:nvPr>
            <p:ph type="pic" sz="quarter" idx="13"/>
          </p:nvPr>
        </p:nvSpPr>
        <p:spPr>
          <a:xfrm>
            <a:off x="623888" y="681038"/>
            <a:ext cx="4316412" cy="5199062"/>
          </a:xfrm>
          <a:solidFill>
            <a:schemeClr val="bg1">
              <a:lumMod val="85000"/>
            </a:schemeClr>
          </a:solidFill>
        </p:spPr>
        <p:txBody>
          <a:bodyPr/>
          <a:lstStyle/>
          <a:p>
            <a:endParaRPr lang="en-GB" dirty="0"/>
          </a:p>
        </p:txBody>
      </p:sp>
      <p:sp>
        <p:nvSpPr>
          <p:cNvPr id="12" name="Rectangle 11">
            <a:extLst>
              <a:ext uri="{FF2B5EF4-FFF2-40B4-BE49-F238E27FC236}">
                <a16:creationId xmlns:a16="http://schemas.microsoft.com/office/drawing/2014/main" id="{CE297BBC-296B-4C69-ADC9-95F601DFBE98}"/>
              </a:ext>
            </a:extLst>
          </p:cNvPr>
          <p:cNvSpPr/>
          <p:nvPr userDrawn="1"/>
        </p:nvSpPr>
        <p:spPr>
          <a:xfrm>
            <a:off x="0" y="-2"/>
            <a:ext cx="1165860" cy="1808165"/>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46807123-15AD-47E5-86AC-5B06CC26B069}"/>
              </a:ext>
            </a:extLst>
          </p:cNvPr>
          <p:cNvGrpSpPr/>
          <p:nvPr userDrawn="1"/>
        </p:nvGrpSpPr>
        <p:grpSpPr>
          <a:xfrm>
            <a:off x="4365784" y="5281613"/>
            <a:ext cx="746760" cy="777875"/>
            <a:chOff x="4511040" y="5422900"/>
            <a:chExt cx="746760" cy="777875"/>
          </a:xfrm>
        </p:grpSpPr>
        <p:cxnSp>
          <p:nvCxnSpPr>
            <p:cNvPr id="14" name="Straight Connector 13">
              <a:extLst>
                <a:ext uri="{FF2B5EF4-FFF2-40B4-BE49-F238E27FC236}">
                  <a16:creationId xmlns:a16="http://schemas.microsoft.com/office/drawing/2014/main" id="{0AC6FA0F-EEAE-4D53-AD4B-1CDC600AD6C6}"/>
                </a:ext>
              </a:extLst>
            </p:cNvPr>
            <p:cNvCxnSpPr/>
            <p:nvPr userDrawn="1"/>
          </p:nvCxnSpPr>
          <p:spPr>
            <a:xfrm flipV="1">
              <a:off x="5257800" y="5422900"/>
              <a:ext cx="0" cy="777875"/>
            </a:xfrm>
            <a:prstGeom prst="line">
              <a:avLst/>
            </a:prstGeom>
            <a:ln w="31750" cap="sq">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0400C9-E4C5-4231-B386-604E2ACFADD9}"/>
                </a:ext>
              </a:extLst>
            </p:cNvPr>
            <p:cNvCxnSpPr>
              <a:cxnSpLocks/>
            </p:cNvCxnSpPr>
            <p:nvPr userDrawn="1"/>
          </p:nvCxnSpPr>
          <p:spPr>
            <a:xfrm flipH="1">
              <a:off x="4511040" y="6200775"/>
              <a:ext cx="746760" cy="0"/>
            </a:xfrm>
            <a:prstGeom prst="line">
              <a:avLst/>
            </a:prstGeom>
            <a:ln w="31750" cap="sq">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497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pos="5541">
          <p15:clr>
            <a:srgbClr val="FBAE40"/>
          </p15:clr>
        </p15:guide>
        <p15:guide id="5" orient="horz" pos="232">
          <p15:clr>
            <a:srgbClr val="FBAE40"/>
          </p15:clr>
        </p15:guide>
        <p15:guide id="6" orient="horz" pos="3906">
          <p15:clr>
            <a:srgbClr val="FBAE40"/>
          </p15:clr>
        </p15:guide>
        <p15:guide id="7" pos="7287">
          <p15:clr>
            <a:srgbClr val="FBAE40"/>
          </p15:clr>
        </p15:guide>
        <p15:guide id="8" pos="393">
          <p15:clr>
            <a:srgbClr val="FBAE40"/>
          </p15:clr>
        </p15:guide>
        <p15:guide id="9" orient="horz" pos="113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mple space for charts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F812BE-F2E0-4A69-A033-46B880849699}"/>
              </a:ext>
            </a:extLst>
          </p:cNvPr>
          <p:cNvSpPr/>
          <p:nvPr userDrawn="1"/>
        </p:nvSpPr>
        <p:spPr>
          <a:xfrm>
            <a:off x="11568112" y="0"/>
            <a:ext cx="623887"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4FEEB2-C0D9-4A19-B91F-F3AB67FCC514}"/>
              </a:ext>
            </a:extLst>
          </p:cNvPr>
          <p:cNvSpPr>
            <a:spLocks noGrp="1"/>
          </p:cNvSpPr>
          <p:nvPr>
            <p:ph type="title"/>
          </p:nvPr>
        </p:nvSpPr>
        <p:spPr>
          <a:xfrm>
            <a:off x="5257800" y="365125"/>
            <a:ext cx="5768340" cy="1325563"/>
          </a:xfrm>
        </p:spPr>
        <p:txBody>
          <a:bodyPr/>
          <a:lstStyle/>
          <a:p>
            <a:r>
              <a:rPr lang="en-US" dirty="0"/>
              <a:t>Click to edit Master</a:t>
            </a:r>
            <a:endParaRPr lang="en-GB" dirty="0"/>
          </a:p>
        </p:txBody>
      </p:sp>
      <p:sp>
        <p:nvSpPr>
          <p:cNvPr id="3" name="Content Placeholder 2">
            <a:extLst>
              <a:ext uri="{FF2B5EF4-FFF2-40B4-BE49-F238E27FC236}">
                <a16:creationId xmlns:a16="http://schemas.microsoft.com/office/drawing/2014/main" id="{8F7D9275-1679-4407-8FCD-8A8D128DBF82}"/>
              </a:ext>
            </a:extLst>
          </p:cNvPr>
          <p:cNvSpPr>
            <a:spLocks noGrp="1"/>
          </p:cNvSpPr>
          <p:nvPr>
            <p:ph idx="1"/>
          </p:nvPr>
        </p:nvSpPr>
        <p:spPr>
          <a:xfrm>
            <a:off x="5257800" y="2124080"/>
            <a:ext cx="5768340" cy="4052882"/>
          </a:xfrm>
        </p:spPr>
        <p:txBody>
          <a:bodyPr>
            <a:normAutofit/>
          </a:bodyPr>
          <a:lstStyle>
            <a:lvl1pPr>
              <a:spcAft>
                <a:spcPts val="1200"/>
              </a:spcAft>
              <a:defRPr sz="1800" b="0"/>
            </a:lvl1pPr>
            <a:lvl2pPr>
              <a:spcAft>
                <a:spcPts val="1200"/>
              </a:spcAft>
              <a:defRPr sz="1600" b="0"/>
            </a:lvl2pPr>
            <a:lvl3pPr>
              <a:spcAft>
                <a:spcPts val="1200"/>
              </a:spcAft>
              <a:defRPr sz="1400"/>
            </a:lvl3pPr>
            <a:lvl4pPr>
              <a:spcAft>
                <a:spcPts val="1200"/>
              </a:spcAft>
              <a:defRPr sz="1200"/>
            </a:lvl4pPr>
            <a:lvl5pPr>
              <a:spcAft>
                <a:spcPts val="12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92CF14E1-F441-4C50-9817-FD6752B0C899}"/>
              </a:ext>
            </a:extLst>
          </p:cNvPr>
          <p:cNvSpPr>
            <a:spLocks noGrp="1"/>
          </p:cNvSpPr>
          <p:nvPr>
            <p:ph type="ftr" sz="quarter" idx="11"/>
          </p:nvPr>
        </p:nvSpPr>
        <p:spPr>
          <a:xfrm>
            <a:off x="1165860" y="6356350"/>
            <a:ext cx="9860280" cy="365125"/>
          </a:xfrm>
        </p:spPr>
        <p:txBody>
          <a:bodyPr/>
          <a:lstStyle>
            <a:lvl1pPr algn="ctr">
              <a:defRPr/>
            </a:lvl1pPr>
          </a:lstStyle>
          <a:p>
            <a:r>
              <a:rPr lang="en-GB"/>
              <a:t>The Inside Gig</a:t>
            </a:r>
          </a:p>
        </p:txBody>
      </p:sp>
      <p:sp>
        <p:nvSpPr>
          <p:cNvPr id="6" name="Slide Number Placeholder 5">
            <a:extLst>
              <a:ext uri="{FF2B5EF4-FFF2-40B4-BE49-F238E27FC236}">
                <a16:creationId xmlns:a16="http://schemas.microsoft.com/office/drawing/2014/main" id="{8F31AB42-3637-4EEA-8412-FD59AA59EEE0}"/>
              </a:ext>
            </a:extLst>
          </p:cNvPr>
          <p:cNvSpPr>
            <a:spLocks noGrp="1"/>
          </p:cNvSpPr>
          <p:nvPr>
            <p:ph type="sldNum" sz="quarter" idx="12"/>
          </p:nvPr>
        </p:nvSpPr>
        <p:spPr/>
        <p:txBody>
          <a:bodyPr/>
          <a:lstStyle/>
          <a:p>
            <a:fld id="{4D5A8AA9-6AA7-47B1-BE8F-91304026D0DD}" type="slidenum">
              <a:rPr lang="en-GB" smtClean="0"/>
              <a:t>‹#›</a:t>
            </a:fld>
            <a:endParaRPr lang="en-GB"/>
          </a:p>
        </p:txBody>
      </p:sp>
      <p:pic>
        <p:nvPicPr>
          <p:cNvPr id="8" name="Picture 7">
            <a:extLst>
              <a:ext uri="{FF2B5EF4-FFF2-40B4-BE49-F238E27FC236}">
                <a16:creationId xmlns:a16="http://schemas.microsoft.com/office/drawing/2014/main" id="{6CFED0F3-5722-4E8B-92BF-E0CF08FDC028}"/>
              </a:ext>
            </a:extLst>
          </p:cNvPr>
          <p:cNvPicPr>
            <a:picLocks noChangeAspect="1"/>
          </p:cNvPicPr>
          <p:nvPr userDrawn="1"/>
        </p:nvPicPr>
        <p:blipFill>
          <a:blip r:embed="rId2"/>
          <a:stretch>
            <a:fillRect/>
          </a:stretch>
        </p:blipFill>
        <p:spPr>
          <a:xfrm>
            <a:off x="11638939" y="6227760"/>
            <a:ext cx="490431" cy="630240"/>
          </a:xfrm>
          <a:prstGeom prst="rect">
            <a:avLst/>
          </a:prstGeom>
        </p:spPr>
      </p:pic>
      <p:cxnSp>
        <p:nvCxnSpPr>
          <p:cNvPr id="9" name="Straight Connector 8">
            <a:extLst>
              <a:ext uri="{FF2B5EF4-FFF2-40B4-BE49-F238E27FC236}">
                <a16:creationId xmlns:a16="http://schemas.microsoft.com/office/drawing/2014/main" id="{1D35D04E-4525-4DFF-8755-5029059F6861}"/>
              </a:ext>
            </a:extLst>
          </p:cNvPr>
          <p:cNvCxnSpPr/>
          <p:nvPr userDrawn="1"/>
        </p:nvCxnSpPr>
        <p:spPr>
          <a:xfrm>
            <a:off x="5257800" y="1690688"/>
            <a:ext cx="5257800"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9B451202-72E6-42A1-B6BD-F15C39B81BD2}"/>
              </a:ext>
            </a:extLst>
          </p:cNvPr>
          <p:cNvSpPr/>
          <p:nvPr userDrawn="1"/>
        </p:nvSpPr>
        <p:spPr>
          <a:xfrm rot="16200000">
            <a:off x="11183135" y="-67460"/>
            <a:ext cx="941405" cy="1076321"/>
          </a:xfrm>
          <a:custGeom>
            <a:avLst/>
            <a:gdLst>
              <a:gd name="connsiteX0" fmla="*/ 4187372 w 5270374"/>
              <a:gd name="connsiteY0" fmla="*/ 0 h 6025688"/>
              <a:gd name="connsiteX1" fmla="*/ 5233862 w 5270374"/>
              <a:gd name="connsiteY1" fmla="*/ 131830 h 6025688"/>
              <a:gd name="connsiteX2" fmla="*/ 5270374 w 5270374"/>
              <a:gd name="connsiteY2" fmla="*/ 142198 h 6025688"/>
              <a:gd name="connsiteX3" fmla="*/ 5270374 w 5270374"/>
              <a:gd name="connsiteY3" fmla="*/ 6025688 h 6025688"/>
              <a:gd name="connsiteX4" fmla="*/ 424658 w 5270374"/>
              <a:gd name="connsiteY4" fmla="*/ 6025688 h 6025688"/>
              <a:gd name="connsiteX5" fmla="*/ 412921 w 5270374"/>
              <a:gd name="connsiteY5" fmla="*/ 6002771 h 6025688"/>
              <a:gd name="connsiteX6" fmla="*/ 0 w 5270374"/>
              <a:gd name="connsiteY6" fmla="*/ 4187372 h 6025688"/>
              <a:gd name="connsiteX7" fmla="*/ 4187372 w 5270374"/>
              <a:gd name="connsiteY7" fmla="*/ 0 h 602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0374" h="6025688">
                <a:moveTo>
                  <a:pt x="4187372" y="0"/>
                </a:moveTo>
                <a:cubicBezTo>
                  <a:pt x="4548719" y="0"/>
                  <a:pt x="4899376" y="45771"/>
                  <a:pt x="5233862" y="131830"/>
                </a:cubicBezTo>
                <a:lnTo>
                  <a:pt x="5270374" y="142198"/>
                </a:lnTo>
                <a:lnTo>
                  <a:pt x="5270374" y="6025688"/>
                </a:lnTo>
                <a:lnTo>
                  <a:pt x="424658" y="6025688"/>
                </a:lnTo>
                <a:lnTo>
                  <a:pt x="412921" y="6002771"/>
                </a:lnTo>
                <a:cubicBezTo>
                  <a:pt x="148296" y="5453586"/>
                  <a:pt x="0" y="4837797"/>
                  <a:pt x="0" y="4187372"/>
                </a:cubicBezTo>
                <a:cubicBezTo>
                  <a:pt x="0" y="1874751"/>
                  <a:pt x="1874750" y="0"/>
                  <a:pt x="4187372" y="0"/>
                </a:cubicBezTo>
                <a:close/>
              </a:path>
            </a:pathLst>
          </a:custGeom>
          <a:solidFill>
            <a:schemeClr val="accent6">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46807123-15AD-47E5-86AC-5B06CC26B069}"/>
              </a:ext>
            </a:extLst>
          </p:cNvPr>
          <p:cNvGrpSpPr/>
          <p:nvPr userDrawn="1"/>
        </p:nvGrpSpPr>
        <p:grpSpPr>
          <a:xfrm>
            <a:off x="4365784" y="5281613"/>
            <a:ext cx="746760" cy="777875"/>
            <a:chOff x="4511040" y="5422900"/>
            <a:chExt cx="746760" cy="777875"/>
          </a:xfrm>
        </p:grpSpPr>
        <p:cxnSp>
          <p:nvCxnSpPr>
            <p:cNvPr id="14" name="Straight Connector 13">
              <a:extLst>
                <a:ext uri="{FF2B5EF4-FFF2-40B4-BE49-F238E27FC236}">
                  <a16:creationId xmlns:a16="http://schemas.microsoft.com/office/drawing/2014/main" id="{0AC6FA0F-EEAE-4D53-AD4B-1CDC600AD6C6}"/>
                </a:ext>
              </a:extLst>
            </p:cNvPr>
            <p:cNvCxnSpPr/>
            <p:nvPr userDrawn="1"/>
          </p:nvCxnSpPr>
          <p:spPr>
            <a:xfrm flipV="1">
              <a:off x="5257800" y="5422900"/>
              <a:ext cx="0" cy="777875"/>
            </a:xfrm>
            <a:prstGeom prst="line">
              <a:avLst/>
            </a:prstGeom>
            <a:ln w="31750" cap="sq">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0400C9-E4C5-4231-B386-604E2ACFADD9}"/>
                </a:ext>
              </a:extLst>
            </p:cNvPr>
            <p:cNvCxnSpPr>
              <a:cxnSpLocks/>
            </p:cNvCxnSpPr>
            <p:nvPr userDrawn="1"/>
          </p:nvCxnSpPr>
          <p:spPr>
            <a:xfrm flipH="1">
              <a:off x="4511040" y="6200775"/>
              <a:ext cx="746760" cy="0"/>
            </a:xfrm>
            <a:prstGeom prst="line">
              <a:avLst/>
            </a:prstGeom>
            <a:ln w="31750" cap="sq">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05D8C845-ABE3-492A-89E7-AA204925A56D}"/>
              </a:ext>
            </a:extLst>
          </p:cNvPr>
          <p:cNvGrpSpPr/>
          <p:nvPr userDrawn="1"/>
        </p:nvGrpSpPr>
        <p:grpSpPr>
          <a:xfrm flipH="1" flipV="1">
            <a:off x="792480" y="1027906"/>
            <a:ext cx="746760" cy="777875"/>
            <a:chOff x="4511040" y="5422900"/>
            <a:chExt cx="746760" cy="777875"/>
          </a:xfrm>
        </p:grpSpPr>
        <p:cxnSp>
          <p:nvCxnSpPr>
            <p:cNvPr id="17" name="Straight Connector 16">
              <a:extLst>
                <a:ext uri="{FF2B5EF4-FFF2-40B4-BE49-F238E27FC236}">
                  <a16:creationId xmlns:a16="http://schemas.microsoft.com/office/drawing/2014/main" id="{C3094324-47F2-4E21-86BD-10AB4F3E57B1}"/>
                </a:ext>
              </a:extLst>
            </p:cNvPr>
            <p:cNvCxnSpPr/>
            <p:nvPr userDrawn="1"/>
          </p:nvCxnSpPr>
          <p:spPr>
            <a:xfrm flipV="1">
              <a:off x="5257800" y="5422900"/>
              <a:ext cx="0" cy="777875"/>
            </a:xfrm>
            <a:prstGeom prst="line">
              <a:avLst/>
            </a:prstGeom>
            <a:ln w="31750" cap="sq">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43F902-F067-4C53-BC13-C1DB98867F4D}"/>
                </a:ext>
              </a:extLst>
            </p:cNvPr>
            <p:cNvCxnSpPr>
              <a:cxnSpLocks/>
            </p:cNvCxnSpPr>
            <p:nvPr userDrawn="1"/>
          </p:nvCxnSpPr>
          <p:spPr>
            <a:xfrm flipH="1">
              <a:off x="4511040" y="6200775"/>
              <a:ext cx="746760" cy="0"/>
            </a:xfrm>
            <a:prstGeom prst="line">
              <a:avLst/>
            </a:prstGeom>
            <a:ln w="31750" cap="sq">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7429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pos="5541">
          <p15:clr>
            <a:srgbClr val="FBAE40"/>
          </p15:clr>
        </p15:guide>
        <p15:guide id="5" orient="horz" pos="232">
          <p15:clr>
            <a:srgbClr val="FBAE40"/>
          </p15:clr>
        </p15:guide>
        <p15:guide id="6" orient="horz" pos="3906">
          <p15:clr>
            <a:srgbClr val="FBAE40"/>
          </p15:clr>
        </p15:guide>
        <p15:guide id="7" pos="7287">
          <p15:clr>
            <a:srgbClr val="FBAE40"/>
          </p15:clr>
        </p15:guide>
        <p15:guide id="8" pos="393">
          <p15:clr>
            <a:srgbClr val="FBAE40"/>
          </p15:clr>
        </p15:guide>
        <p15:guide id="9" orient="horz" pos="113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_Bleed">
    <p:spTree>
      <p:nvGrpSpPr>
        <p:cNvPr id="1" name=""/>
        <p:cNvGrpSpPr/>
        <p:nvPr/>
      </p:nvGrpSpPr>
      <p:grpSpPr>
        <a:xfrm>
          <a:off x="0" y="0"/>
          <a:ext cx="0" cy="0"/>
          <a:chOff x="0" y="0"/>
          <a:chExt cx="0" cy="0"/>
        </a:xfrm>
      </p:grpSpPr>
      <p:pic>
        <p:nvPicPr>
          <p:cNvPr id="7" name="Picture 6" descr="A group of people standing in front of a building&#10;&#10;Description automatically generated">
            <a:extLst>
              <a:ext uri="{FF2B5EF4-FFF2-40B4-BE49-F238E27FC236}">
                <a16:creationId xmlns:a16="http://schemas.microsoft.com/office/drawing/2014/main" id="{97232C1E-CB5D-4E98-91A9-55B88BE94E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908129"/>
          </a:xfrm>
          <a:prstGeom prst="rect">
            <a:avLst/>
          </a:prstGeom>
        </p:spPr>
      </p:pic>
      <p:sp>
        <p:nvSpPr>
          <p:cNvPr id="6" name="Rectangle 5">
            <a:extLst>
              <a:ext uri="{FF2B5EF4-FFF2-40B4-BE49-F238E27FC236}">
                <a16:creationId xmlns:a16="http://schemas.microsoft.com/office/drawing/2014/main" id="{B085BD52-206B-447C-A3DA-8A1D3F998466}"/>
              </a:ext>
            </a:extLst>
          </p:cNvPr>
          <p:cNvSpPr/>
          <p:nvPr userDrawn="1"/>
        </p:nvSpPr>
        <p:spPr>
          <a:xfrm>
            <a:off x="0" y="0"/>
            <a:ext cx="12192000" cy="6858000"/>
          </a:xfrm>
          <a:prstGeom prst="rect">
            <a:avLst/>
          </a:pr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A5931FA-12D8-4B0E-81F7-03F9CFBD6F87}"/>
              </a:ext>
            </a:extLst>
          </p:cNvPr>
          <p:cNvSpPr>
            <a:spLocks noGrp="1"/>
          </p:cNvSpPr>
          <p:nvPr>
            <p:ph type="title"/>
          </p:nvPr>
        </p:nvSpPr>
        <p:spPr>
          <a:xfrm>
            <a:off x="838200" y="3165475"/>
            <a:ext cx="10515600" cy="1325563"/>
          </a:xfrm>
        </p:spPr>
        <p:txBody>
          <a:bodyPr>
            <a:normAutofit/>
          </a:bodyPr>
          <a:lstStyle>
            <a:lvl1pPr algn="ctr">
              <a:defRPr sz="6600">
                <a:solidFill>
                  <a:schemeClr val="tx1"/>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A4F85BD4-6BCA-47A3-A66F-94E44C1BCF1E}"/>
              </a:ext>
            </a:extLst>
          </p:cNvPr>
          <p:cNvPicPr>
            <a:picLocks noChangeAspect="1"/>
          </p:cNvPicPr>
          <p:nvPr userDrawn="1"/>
        </p:nvPicPr>
        <p:blipFill>
          <a:blip r:embed="rId3"/>
          <a:stretch>
            <a:fillRect/>
          </a:stretch>
        </p:blipFill>
        <p:spPr>
          <a:xfrm>
            <a:off x="11638939" y="6227760"/>
            <a:ext cx="490431" cy="630240"/>
          </a:xfrm>
          <a:prstGeom prst="rect">
            <a:avLst/>
          </a:prstGeom>
        </p:spPr>
      </p:pic>
    </p:spTree>
    <p:extLst>
      <p:ext uri="{BB962C8B-B14F-4D97-AF65-F5344CB8AC3E}">
        <p14:creationId xmlns:p14="http://schemas.microsoft.com/office/powerpoint/2010/main" val="263606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Chapter Slide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AA72-7480-43CE-B73E-3010CE21D3BE}"/>
              </a:ext>
            </a:extLst>
          </p:cNvPr>
          <p:cNvSpPr>
            <a:spLocks noGrp="1"/>
          </p:cNvSpPr>
          <p:nvPr>
            <p:ph type="ctrTitle"/>
          </p:nvPr>
        </p:nvSpPr>
        <p:spPr>
          <a:xfrm>
            <a:off x="232229" y="1290003"/>
            <a:ext cx="5048431" cy="2387600"/>
          </a:xfrm>
        </p:spPr>
        <p:txBody>
          <a:bodyPr anchor="ctr"/>
          <a:lstStyle>
            <a:lvl1pPr algn="l">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7A8EE3F-D5D9-4CCC-8D44-A849EE2A0EE3}"/>
              </a:ext>
            </a:extLst>
          </p:cNvPr>
          <p:cNvSpPr>
            <a:spLocks noGrp="1"/>
          </p:cNvSpPr>
          <p:nvPr>
            <p:ph type="subTitle" idx="1"/>
          </p:nvPr>
        </p:nvSpPr>
        <p:spPr>
          <a:xfrm>
            <a:off x="232229" y="3769678"/>
            <a:ext cx="5048431" cy="1655762"/>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 name="Rectangle 6">
            <a:extLst>
              <a:ext uri="{FF2B5EF4-FFF2-40B4-BE49-F238E27FC236}">
                <a16:creationId xmlns:a16="http://schemas.microsoft.com/office/drawing/2014/main" id="{22371D15-5BD3-4AC4-AB49-4E990C6AD987}"/>
              </a:ext>
            </a:extLst>
          </p:cNvPr>
          <p:cNvSpPr/>
          <p:nvPr userDrawn="1"/>
        </p:nvSpPr>
        <p:spPr>
          <a:xfrm>
            <a:off x="5471160" y="0"/>
            <a:ext cx="672084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08E04E1B-F982-402F-876D-1F6CDC5FB530}"/>
              </a:ext>
            </a:extLst>
          </p:cNvPr>
          <p:cNvPicPr>
            <a:picLocks noChangeAspect="1"/>
          </p:cNvPicPr>
          <p:nvPr userDrawn="1"/>
        </p:nvPicPr>
        <p:blipFill>
          <a:blip r:embed="rId2"/>
          <a:stretch>
            <a:fillRect/>
          </a:stretch>
        </p:blipFill>
        <p:spPr>
          <a:xfrm>
            <a:off x="11638939" y="6227760"/>
            <a:ext cx="490431" cy="630240"/>
          </a:xfrm>
          <a:prstGeom prst="rect">
            <a:avLst/>
          </a:prstGeom>
        </p:spPr>
      </p:pic>
    </p:spTree>
    <p:extLst>
      <p:ext uri="{BB962C8B-B14F-4D97-AF65-F5344CB8AC3E}">
        <p14:creationId xmlns:p14="http://schemas.microsoft.com/office/powerpoint/2010/main" val="143921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Chapter Slide Yellow">
    <p:spTree>
      <p:nvGrpSpPr>
        <p:cNvPr id="1" name=""/>
        <p:cNvGrpSpPr/>
        <p:nvPr/>
      </p:nvGrpSpPr>
      <p:grpSpPr>
        <a:xfrm>
          <a:off x="0" y="0"/>
          <a:ext cx="0" cy="0"/>
          <a:chOff x="0" y="0"/>
          <a:chExt cx="0" cy="0"/>
        </a:xfrm>
      </p:grpSpPr>
      <p:pic>
        <p:nvPicPr>
          <p:cNvPr id="5" name="Picture 4" descr="A person standing in front of a mirror posing for the camera&#10;&#10;Description automatically generated">
            <a:extLst>
              <a:ext uri="{FF2B5EF4-FFF2-40B4-BE49-F238E27FC236}">
                <a16:creationId xmlns:a16="http://schemas.microsoft.com/office/drawing/2014/main" id="{2C237C5B-4EF8-4C10-B7B4-54C3580A39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535" r="14626"/>
          <a:stretch/>
        </p:blipFill>
        <p:spPr>
          <a:xfrm>
            <a:off x="5934074" y="0"/>
            <a:ext cx="6257925" cy="6858000"/>
          </a:xfrm>
          <a:prstGeom prst="rect">
            <a:avLst/>
          </a:prstGeom>
        </p:spPr>
      </p:pic>
      <p:sp>
        <p:nvSpPr>
          <p:cNvPr id="2" name="Title 1">
            <a:extLst>
              <a:ext uri="{FF2B5EF4-FFF2-40B4-BE49-F238E27FC236}">
                <a16:creationId xmlns:a16="http://schemas.microsoft.com/office/drawing/2014/main" id="{748CAA72-7480-43CE-B73E-3010CE21D3BE}"/>
              </a:ext>
            </a:extLst>
          </p:cNvPr>
          <p:cNvSpPr>
            <a:spLocks noGrp="1"/>
          </p:cNvSpPr>
          <p:nvPr>
            <p:ph type="ctrTitle"/>
          </p:nvPr>
        </p:nvSpPr>
        <p:spPr>
          <a:xfrm>
            <a:off x="232229" y="1290003"/>
            <a:ext cx="5048431" cy="2387600"/>
          </a:xfrm>
        </p:spPr>
        <p:txBody>
          <a:bodyPr anchor="ctr"/>
          <a:lstStyle>
            <a:lvl1pPr algn="l">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7A8EE3F-D5D9-4CCC-8D44-A849EE2A0EE3}"/>
              </a:ext>
            </a:extLst>
          </p:cNvPr>
          <p:cNvSpPr>
            <a:spLocks noGrp="1"/>
          </p:cNvSpPr>
          <p:nvPr>
            <p:ph type="subTitle" idx="1"/>
          </p:nvPr>
        </p:nvSpPr>
        <p:spPr>
          <a:xfrm>
            <a:off x="232229" y="3769678"/>
            <a:ext cx="5048431" cy="1655762"/>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 name="Rectangle 6">
            <a:extLst>
              <a:ext uri="{FF2B5EF4-FFF2-40B4-BE49-F238E27FC236}">
                <a16:creationId xmlns:a16="http://schemas.microsoft.com/office/drawing/2014/main" id="{22371D15-5BD3-4AC4-AB49-4E990C6AD987}"/>
              </a:ext>
            </a:extLst>
          </p:cNvPr>
          <p:cNvSpPr/>
          <p:nvPr userDrawn="1"/>
        </p:nvSpPr>
        <p:spPr>
          <a:xfrm>
            <a:off x="5471160" y="0"/>
            <a:ext cx="6720840" cy="685800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08E04E1B-F982-402F-876D-1F6CDC5FB530}"/>
              </a:ext>
            </a:extLst>
          </p:cNvPr>
          <p:cNvPicPr>
            <a:picLocks noChangeAspect="1"/>
          </p:cNvPicPr>
          <p:nvPr userDrawn="1"/>
        </p:nvPicPr>
        <p:blipFill>
          <a:blip r:embed="rId3"/>
          <a:stretch>
            <a:fillRect/>
          </a:stretch>
        </p:blipFill>
        <p:spPr>
          <a:xfrm>
            <a:off x="11638939" y="6227760"/>
            <a:ext cx="490431" cy="630240"/>
          </a:xfrm>
          <a:prstGeom prst="rect">
            <a:avLst/>
          </a:prstGeom>
        </p:spPr>
      </p:pic>
      <p:sp>
        <p:nvSpPr>
          <p:cNvPr id="9" name="Rectangle 8">
            <a:extLst>
              <a:ext uri="{FF2B5EF4-FFF2-40B4-BE49-F238E27FC236}">
                <a16:creationId xmlns:a16="http://schemas.microsoft.com/office/drawing/2014/main" id="{366E5C5F-EED8-46C3-94C7-E90B81CCEBC9}"/>
              </a:ext>
            </a:extLst>
          </p:cNvPr>
          <p:cNvSpPr/>
          <p:nvPr userDrawn="1"/>
        </p:nvSpPr>
        <p:spPr>
          <a:xfrm>
            <a:off x="5623560" y="2733675"/>
            <a:ext cx="634365" cy="412432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691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Simple Bulletpoints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F812BE-F2E0-4A69-A033-46B880849699}"/>
              </a:ext>
            </a:extLst>
          </p:cNvPr>
          <p:cNvSpPr/>
          <p:nvPr userDrawn="1"/>
        </p:nvSpPr>
        <p:spPr>
          <a:xfrm>
            <a:off x="11568112" y="0"/>
            <a:ext cx="623887"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4FEEB2-C0D9-4A19-B91F-F3AB67FCC514}"/>
              </a:ext>
            </a:extLst>
          </p:cNvPr>
          <p:cNvSpPr>
            <a:spLocks noGrp="1"/>
          </p:cNvSpPr>
          <p:nvPr>
            <p:ph type="title"/>
          </p:nvPr>
        </p:nvSpPr>
        <p:spPr>
          <a:xfrm>
            <a:off x="838200" y="365125"/>
            <a:ext cx="10187940" cy="1325563"/>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8F7D9275-1679-4407-8FCD-8A8D128DBF82}"/>
              </a:ext>
            </a:extLst>
          </p:cNvPr>
          <p:cNvSpPr>
            <a:spLocks noGrp="1"/>
          </p:cNvSpPr>
          <p:nvPr>
            <p:ph idx="1"/>
          </p:nvPr>
        </p:nvSpPr>
        <p:spPr>
          <a:xfrm>
            <a:off x="838200" y="2124080"/>
            <a:ext cx="7958138" cy="4052882"/>
          </a:xfrm>
        </p:spPr>
        <p:txBody>
          <a:bodyPr vert="horz" lIns="91440" tIns="45720" rIns="91440" bIns="45720" rtlCol="0">
            <a:normAutofit/>
          </a:bodyPr>
          <a:lstStyle>
            <a:lvl1pPr>
              <a:defRPr lang="en-US" sz="1800" b="0" dirty="0"/>
            </a:lvl1pPr>
            <a:lvl2pPr>
              <a:defRPr lang="en-US" sz="1600" b="0" dirty="0"/>
            </a:lvl2pPr>
            <a:lvl3pPr>
              <a:defRPr lang="en-US" sz="1400" dirty="0"/>
            </a:lvl3pPr>
            <a:lvl4pPr>
              <a:defRPr lang="en-US" sz="1200" dirty="0"/>
            </a:lvl4pPr>
            <a:lvl5pPr>
              <a:defRPr lang="en-GB" sz="1200" dirty="0"/>
            </a:lvl5pPr>
          </a:lstStyle>
          <a:p>
            <a:pPr lvl="0">
              <a:spcAft>
                <a:spcPts val="1200"/>
              </a:spcAft>
            </a:pPr>
            <a:r>
              <a:rPr lang="en-US" dirty="0"/>
              <a:t>Click to edit Master text styles</a:t>
            </a:r>
          </a:p>
          <a:p>
            <a:pPr lvl="1">
              <a:spcAft>
                <a:spcPts val="1200"/>
              </a:spcAft>
            </a:pPr>
            <a:r>
              <a:rPr lang="en-US" dirty="0"/>
              <a:t>Second level</a:t>
            </a:r>
          </a:p>
          <a:p>
            <a:pPr lvl="2">
              <a:spcAft>
                <a:spcPts val="1200"/>
              </a:spcAft>
            </a:pPr>
            <a:r>
              <a:rPr lang="en-US" dirty="0"/>
              <a:t>Third level</a:t>
            </a:r>
          </a:p>
          <a:p>
            <a:pPr lvl="3">
              <a:spcAft>
                <a:spcPts val="1200"/>
              </a:spcAft>
            </a:pPr>
            <a:r>
              <a:rPr lang="en-US" dirty="0"/>
              <a:t>Fourth level</a:t>
            </a:r>
          </a:p>
          <a:p>
            <a:pPr lvl="4">
              <a:spcAft>
                <a:spcPts val="1200"/>
              </a:spcAft>
            </a:pPr>
            <a:r>
              <a:rPr lang="en-US" dirty="0"/>
              <a:t>Fifth level</a:t>
            </a:r>
            <a:endParaRPr lang="en-GB" dirty="0"/>
          </a:p>
        </p:txBody>
      </p:sp>
      <p:sp>
        <p:nvSpPr>
          <p:cNvPr id="5" name="Footer Placeholder 4">
            <a:extLst>
              <a:ext uri="{FF2B5EF4-FFF2-40B4-BE49-F238E27FC236}">
                <a16:creationId xmlns:a16="http://schemas.microsoft.com/office/drawing/2014/main" id="{92CF14E1-F441-4C50-9817-FD6752B0C899}"/>
              </a:ext>
            </a:extLst>
          </p:cNvPr>
          <p:cNvSpPr>
            <a:spLocks noGrp="1"/>
          </p:cNvSpPr>
          <p:nvPr>
            <p:ph type="ftr" sz="quarter" idx="11"/>
          </p:nvPr>
        </p:nvSpPr>
        <p:spPr>
          <a:xfrm>
            <a:off x="1165860" y="6356350"/>
            <a:ext cx="9860280" cy="365125"/>
          </a:xfrm>
        </p:spPr>
        <p:txBody>
          <a:bodyPr/>
          <a:lstStyle>
            <a:lvl1pPr algn="ctr">
              <a:defRPr/>
            </a:lvl1pPr>
          </a:lstStyle>
          <a:p>
            <a:r>
              <a:rPr lang="en-GB"/>
              <a:t>The Inside Gig</a:t>
            </a:r>
          </a:p>
        </p:txBody>
      </p:sp>
      <p:sp>
        <p:nvSpPr>
          <p:cNvPr id="6" name="Slide Number Placeholder 5">
            <a:extLst>
              <a:ext uri="{FF2B5EF4-FFF2-40B4-BE49-F238E27FC236}">
                <a16:creationId xmlns:a16="http://schemas.microsoft.com/office/drawing/2014/main" id="{8F31AB42-3637-4EEA-8412-FD59AA59EEE0}"/>
              </a:ext>
            </a:extLst>
          </p:cNvPr>
          <p:cNvSpPr>
            <a:spLocks noGrp="1"/>
          </p:cNvSpPr>
          <p:nvPr>
            <p:ph type="sldNum" sz="quarter" idx="12"/>
          </p:nvPr>
        </p:nvSpPr>
        <p:spPr/>
        <p:txBody>
          <a:bodyPr/>
          <a:lstStyle/>
          <a:p>
            <a:fld id="{4D5A8AA9-6AA7-47B1-BE8F-91304026D0DD}" type="slidenum">
              <a:rPr lang="en-GB" smtClean="0"/>
              <a:t>‹#›</a:t>
            </a:fld>
            <a:endParaRPr lang="en-GB"/>
          </a:p>
        </p:txBody>
      </p:sp>
      <p:pic>
        <p:nvPicPr>
          <p:cNvPr id="8" name="Picture 7">
            <a:extLst>
              <a:ext uri="{FF2B5EF4-FFF2-40B4-BE49-F238E27FC236}">
                <a16:creationId xmlns:a16="http://schemas.microsoft.com/office/drawing/2014/main" id="{6CFED0F3-5722-4E8B-92BF-E0CF08FDC028}"/>
              </a:ext>
            </a:extLst>
          </p:cNvPr>
          <p:cNvPicPr>
            <a:picLocks noChangeAspect="1"/>
          </p:cNvPicPr>
          <p:nvPr userDrawn="1"/>
        </p:nvPicPr>
        <p:blipFill>
          <a:blip r:embed="rId2"/>
          <a:stretch>
            <a:fillRect/>
          </a:stretch>
        </p:blipFill>
        <p:spPr>
          <a:xfrm>
            <a:off x="11638939" y="6227760"/>
            <a:ext cx="490431" cy="630240"/>
          </a:xfrm>
          <a:prstGeom prst="rect">
            <a:avLst/>
          </a:prstGeom>
        </p:spPr>
      </p:pic>
      <p:cxnSp>
        <p:nvCxnSpPr>
          <p:cNvPr id="9" name="Straight Connector 8">
            <a:extLst>
              <a:ext uri="{FF2B5EF4-FFF2-40B4-BE49-F238E27FC236}">
                <a16:creationId xmlns:a16="http://schemas.microsoft.com/office/drawing/2014/main" id="{1D35D04E-4525-4DFF-8755-5029059F6861}"/>
              </a:ext>
            </a:extLst>
          </p:cNvPr>
          <p:cNvCxnSpPr/>
          <p:nvPr userDrawn="1"/>
        </p:nvCxnSpPr>
        <p:spPr>
          <a:xfrm>
            <a:off x="0" y="1690688"/>
            <a:ext cx="5257800" cy="0"/>
          </a:xfrm>
          <a:prstGeom prst="line">
            <a:avLst/>
          </a:prstGeom>
          <a:ln w="38100">
            <a:solidFill>
              <a:srgbClr val="F2B800"/>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9B451202-72E6-42A1-B6BD-F15C39B81BD2}"/>
              </a:ext>
            </a:extLst>
          </p:cNvPr>
          <p:cNvSpPr/>
          <p:nvPr userDrawn="1"/>
        </p:nvSpPr>
        <p:spPr>
          <a:xfrm rot="16200000">
            <a:off x="11183135" y="-67460"/>
            <a:ext cx="941405" cy="1076321"/>
          </a:xfrm>
          <a:custGeom>
            <a:avLst/>
            <a:gdLst>
              <a:gd name="connsiteX0" fmla="*/ 4187372 w 5270374"/>
              <a:gd name="connsiteY0" fmla="*/ 0 h 6025688"/>
              <a:gd name="connsiteX1" fmla="*/ 5233862 w 5270374"/>
              <a:gd name="connsiteY1" fmla="*/ 131830 h 6025688"/>
              <a:gd name="connsiteX2" fmla="*/ 5270374 w 5270374"/>
              <a:gd name="connsiteY2" fmla="*/ 142198 h 6025688"/>
              <a:gd name="connsiteX3" fmla="*/ 5270374 w 5270374"/>
              <a:gd name="connsiteY3" fmla="*/ 6025688 h 6025688"/>
              <a:gd name="connsiteX4" fmla="*/ 424658 w 5270374"/>
              <a:gd name="connsiteY4" fmla="*/ 6025688 h 6025688"/>
              <a:gd name="connsiteX5" fmla="*/ 412921 w 5270374"/>
              <a:gd name="connsiteY5" fmla="*/ 6002771 h 6025688"/>
              <a:gd name="connsiteX6" fmla="*/ 0 w 5270374"/>
              <a:gd name="connsiteY6" fmla="*/ 4187372 h 6025688"/>
              <a:gd name="connsiteX7" fmla="*/ 4187372 w 5270374"/>
              <a:gd name="connsiteY7" fmla="*/ 0 h 602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0374" h="6025688">
                <a:moveTo>
                  <a:pt x="4187372" y="0"/>
                </a:moveTo>
                <a:cubicBezTo>
                  <a:pt x="4548719" y="0"/>
                  <a:pt x="4899376" y="45771"/>
                  <a:pt x="5233862" y="131830"/>
                </a:cubicBezTo>
                <a:lnTo>
                  <a:pt x="5270374" y="142198"/>
                </a:lnTo>
                <a:lnTo>
                  <a:pt x="5270374" y="6025688"/>
                </a:lnTo>
                <a:lnTo>
                  <a:pt x="424658" y="6025688"/>
                </a:lnTo>
                <a:lnTo>
                  <a:pt x="412921" y="6002771"/>
                </a:lnTo>
                <a:cubicBezTo>
                  <a:pt x="148296" y="5453586"/>
                  <a:pt x="0" y="4837797"/>
                  <a:pt x="0" y="4187372"/>
                </a:cubicBezTo>
                <a:cubicBezTo>
                  <a:pt x="0" y="1874751"/>
                  <a:pt x="1874750" y="0"/>
                  <a:pt x="4187372" y="0"/>
                </a:cubicBezTo>
                <a:close/>
              </a:path>
            </a:pathLst>
          </a:custGeom>
          <a:solidFill>
            <a:srgbClr val="F2B8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387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pos="5541" userDrawn="1">
          <p15:clr>
            <a:srgbClr val="FBAE40"/>
          </p15:clr>
        </p15:guide>
        <p15:guide id="5" orient="horz" pos="232">
          <p15:clr>
            <a:srgbClr val="FBAE40"/>
          </p15:clr>
        </p15:guide>
        <p15:guide id="6" orient="horz" pos="3906">
          <p15:clr>
            <a:srgbClr val="FBAE40"/>
          </p15:clr>
        </p15:guide>
        <p15:guide id="7" pos="7287">
          <p15:clr>
            <a:srgbClr val="FBAE40"/>
          </p15:clr>
        </p15:guide>
        <p15:guide id="8" pos="393">
          <p15:clr>
            <a:srgbClr val="FBAE40"/>
          </p15:clr>
        </p15:guide>
        <p15:guide id="9" orient="horz" pos="113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F812BE-F2E0-4A69-A033-46B880849699}"/>
              </a:ext>
            </a:extLst>
          </p:cNvPr>
          <p:cNvSpPr/>
          <p:nvPr userDrawn="1"/>
        </p:nvSpPr>
        <p:spPr>
          <a:xfrm>
            <a:off x="11568112" y="0"/>
            <a:ext cx="623887"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4FEEB2-C0D9-4A19-B91F-F3AB67FCC514}"/>
              </a:ext>
            </a:extLst>
          </p:cNvPr>
          <p:cNvSpPr>
            <a:spLocks noGrp="1"/>
          </p:cNvSpPr>
          <p:nvPr>
            <p:ph type="title"/>
          </p:nvPr>
        </p:nvSpPr>
        <p:spPr>
          <a:xfrm>
            <a:off x="5257800" y="365125"/>
            <a:ext cx="5768340" cy="1325563"/>
          </a:xfrm>
        </p:spPr>
        <p:txBody>
          <a:bodyPr/>
          <a:lstStyle/>
          <a:p>
            <a:r>
              <a:rPr lang="en-US" dirty="0"/>
              <a:t>Click to edit Master</a:t>
            </a:r>
            <a:endParaRPr lang="en-GB" dirty="0"/>
          </a:p>
        </p:txBody>
      </p:sp>
      <p:sp>
        <p:nvSpPr>
          <p:cNvPr id="3" name="Content Placeholder 2">
            <a:extLst>
              <a:ext uri="{FF2B5EF4-FFF2-40B4-BE49-F238E27FC236}">
                <a16:creationId xmlns:a16="http://schemas.microsoft.com/office/drawing/2014/main" id="{8F7D9275-1679-4407-8FCD-8A8D128DBF82}"/>
              </a:ext>
            </a:extLst>
          </p:cNvPr>
          <p:cNvSpPr>
            <a:spLocks noGrp="1"/>
          </p:cNvSpPr>
          <p:nvPr>
            <p:ph idx="1"/>
          </p:nvPr>
        </p:nvSpPr>
        <p:spPr>
          <a:xfrm>
            <a:off x="5257800" y="2124080"/>
            <a:ext cx="5768340" cy="4052882"/>
          </a:xfrm>
        </p:spPr>
        <p:txBody>
          <a:bodyPr>
            <a:normAutofit/>
          </a:bodyPr>
          <a:lstStyle>
            <a:lvl1pPr>
              <a:spcAft>
                <a:spcPts val="1200"/>
              </a:spcAft>
              <a:defRPr sz="1800" b="0"/>
            </a:lvl1pPr>
            <a:lvl2pPr>
              <a:spcAft>
                <a:spcPts val="1200"/>
              </a:spcAft>
              <a:defRPr sz="1600" b="0"/>
            </a:lvl2pPr>
            <a:lvl3pPr>
              <a:spcAft>
                <a:spcPts val="1200"/>
              </a:spcAft>
              <a:defRPr sz="1400"/>
            </a:lvl3pPr>
            <a:lvl4pPr>
              <a:spcAft>
                <a:spcPts val="1200"/>
              </a:spcAft>
              <a:defRPr sz="1200"/>
            </a:lvl4pPr>
            <a:lvl5pPr>
              <a:spcAft>
                <a:spcPts val="12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92CF14E1-F441-4C50-9817-FD6752B0C899}"/>
              </a:ext>
            </a:extLst>
          </p:cNvPr>
          <p:cNvSpPr>
            <a:spLocks noGrp="1"/>
          </p:cNvSpPr>
          <p:nvPr>
            <p:ph type="ftr" sz="quarter" idx="11"/>
          </p:nvPr>
        </p:nvSpPr>
        <p:spPr>
          <a:xfrm>
            <a:off x="1165860" y="6356350"/>
            <a:ext cx="9860280" cy="365125"/>
          </a:xfrm>
        </p:spPr>
        <p:txBody>
          <a:bodyPr/>
          <a:lstStyle>
            <a:lvl1pPr algn="ctr">
              <a:defRPr/>
            </a:lvl1pPr>
          </a:lstStyle>
          <a:p>
            <a:r>
              <a:rPr lang="en-GB"/>
              <a:t>The Inside Gig</a:t>
            </a:r>
          </a:p>
        </p:txBody>
      </p:sp>
      <p:sp>
        <p:nvSpPr>
          <p:cNvPr id="6" name="Slide Number Placeholder 5">
            <a:extLst>
              <a:ext uri="{FF2B5EF4-FFF2-40B4-BE49-F238E27FC236}">
                <a16:creationId xmlns:a16="http://schemas.microsoft.com/office/drawing/2014/main" id="{8F31AB42-3637-4EEA-8412-FD59AA59EEE0}"/>
              </a:ext>
            </a:extLst>
          </p:cNvPr>
          <p:cNvSpPr>
            <a:spLocks noGrp="1"/>
          </p:cNvSpPr>
          <p:nvPr>
            <p:ph type="sldNum" sz="quarter" idx="12"/>
          </p:nvPr>
        </p:nvSpPr>
        <p:spPr/>
        <p:txBody>
          <a:bodyPr/>
          <a:lstStyle/>
          <a:p>
            <a:fld id="{4D5A8AA9-6AA7-47B1-BE8F-91304026D0DD}" type="slidenum">
              <a:rPr lang="en-GB" smtClean="0"/>
              <a:t>‹#›</a:t>
            </a:fld>
            <a:endParaRPr lang="en-GB"/>
          </a:p>
        </p:txBody>
      </p:sp>
      <p:pic>
        <p:nvPicPr>
          <p:cNvPr id="8" name="Picture 7">
            <a:extLst>
              <a:ext uri="{FF2B5EF4-FFF2-40B4-BE49-F238E27FC236}">
                <a16:creationId xmlns:a16="http://schemas.microsoft.com/office/drawing/2014/main" id="{6CFED0F3-5722-4E8B-92BF-E0CF08FDC028}"/>
              </a:ext>
            </a:extLst>
          </p:cNvPr>
          <p:cNvPicPr>
            <a:picLocks noChangeAspect="1"/>
          </p:cNvPicPr>
          <p:nvPr userDrawn="1"/>
        </p:nvPicPr>
        <p:blipFill>
          <a:blip r:embed="rId2"/>
          <a:stretch>
            <a:fillRect/>
          </a:stretch>
        </p:blipFill>
        <p:spPr>
          <a:xfrm>
            <a:off x="11638939" y="6227760"/>
            <a:ext cx="490431" cy="630240"/>
          </a:xfrm>
          <a:prstGeom prst="rect">
            <a:avLst/>
          </a:prstGeom>
        </p:spPr>
      </p:pic>
      <p:cxnSp>
        <p:nvCxnSpPr>
          <p:cNvPr id="9" name="Straight Connector 8">
            <a:extLst>
              <a:ext uri="{FF2B5EF4-FFF2-40B4-BE49-F238E27FC236}">
                <a16:creationId xmlns:a16="http://schemas.microsoft.com/office/drawing/2014/main" id="{1D35D04E-4525-4DFF-8755-5029059F6861}"/>
              </a:ext>
            </a:extLst>
          </p:cNvPr>
          <p:cNvCxnSpPr/>
          <p:nvPr userDrawn="1"/>
        </p:nvCxnSpPr>
        <p:spPr>
          <a:xfrm>
            <a:off x="5257800" y="1690688"/>
            <a:ext cx="5257800" cy="0"/>
          </a:xfrm>
          <a:prstGeom prst="line">
            <a:avLst/>
          </a:prstGeom>
          <a:ln w="38100">
            <a:solidFill>
              <a:srgbClr val="F2B800"/>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9B451202-72E6-42A1-B6BD-F15C39B81BD2}"/>
              </a:ext>
            </a:extLst>
          </p:cNvPr>
          <p:cNvSpPr/>
          <p:nvPr userDrawn="1"/>
        </p:nvSpPr>
        <p:spPr>
          <a:xfrm rot="16200000">
            <a:off x="11183135" y="-67460"/>
            <a:ext cx="941405" cy="1076321"/>
          </a:xfrm>
          <a:custGeom>
            <a:avLst/>
            <a:gdLst>
              <a:gd name="connsiteX0" fmla="*/ 4187372 w 5270374"/>
              <a:gd name="connsiteY0" fmla="*/ 0 h 6025688"/>
              <a:gd name="connsiteX1" fmla="*/ 5233862 w 5270374"/>
              <a:gd name="connsiteY1" fmla="*/ 131830 h 6025688"/>
              <a:gd name="connsiteX2" fmla="*/ 5270374 w 5270374"/>
              <a:gd name="connsiteY2" fmla="*/ 142198 h 6025688"/>
              <a:gd name="connsiteX3" fmla="*/ 5270374 w 5270374"/>
              <a:gd name="connsiteY3" fmla="*/ 6025688 h 6025688"/>
              <a:gd name="connsiteX4" fmla="*/ 424658 w 5270374"/>
              <a:gd name="connsiteY4" fmla="*/ 6025688 h 6025688"/>
              <a:gd name="connsiteX5" fmla="*/ 412921 w 5270374"/>
              <a:gd name="connsiteY5" fmla="*/ 6002771 h 6025688"/>
              <a:gd name="connsiteX6" fmla="*/ 0 w 5270374"/>
              <a:gd name="connsiteY6" fmla="*/ 4187372 h 6025688"/>
              <a:gd name="connsiteX7" fmla="*/ 4187372 w 5270374"/>
              <a:gd name="connsiteY7" fmla="*/ 0 h 602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0374" h="6025688">
                <a:moveTo>
                  <a:pt x="4187372" y="0"/>
                </a:moveTo>
                <a:cubicBezTo>
                  <a:pt x="4548719" y="0"/>
                  <a:pt x="4899376" y="45771"/>
                  <a:pt x="5233862" y="131830"/>
                </a:cubicBezTo>
                <a:lnTo>
                  <a:pt x="5270374" y="142198"/>
                </a:lnTo>
                <a:lnTo>
                  <a:pt x="5270374" y="6025688"/>
                </a:lnTo>
                <a:lnTo>
                  <a:pt x="424658" y="6025688"/>
                </a:lnTo>
                <a:lnTo>
                  <a:pt x="412921" y="6002771"/>
                </a:lnTo>
                <a:cubicBezTo>
                  <a:pt x="148296" y="5453586"/>
                  <a:pt x="0" y="4837797"/>
                  <a:pt x="0" y="4187372"/>
                </a:cubicBezTo>
                <a:cubicBezTo>
                  <a:pt x="0" y="1874751"/>
                  <a:pt x="1874750" y="0"/>
                  <a:pt x="4187372" y="0"/>
                </a:cubicBezTo>
                <a:close/>
              </a:path>
            </a:pathLst>
          </a:custGeom>
          <a:solidFill>
            <a:srgbClr val="F2B8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6D8F2754-DF80-4905-98B2-36C1505B4400}"/>
              </a:ext>
            </a:extLst>
          </p:cNvPr>
          <p:cNvSpPr>
            <a:spLocks noGrp="1"/>
          </p:cNvSpPr>
          <p:nvPr>
            <p:ph type="pic" sz="quarter" idx="13"/>
          </p:nvPr>
        </p:nvSpPr>
        <p:spPr>
          <a:xfrm>
            <a:off x="623888" y="681038"/>
            <a:ext cx="4316412" cy="5199062"/>
          </a:xfrm>
          <a:solidFill>
            <a:schemeClr val="bg1">
              <a:lumMod val="85000"/>
            </a:schemeClr>
          </a:solidFill>
        </p:spPr>
        <p:txBody>
          <a:bodyPr/>
          <a:lstStyle/>
          <a:p>
            <a:endParaRPr lang="en-GB" dirty="0"/>
          </a:p>
        </p:txBody>
      </p:sp>
      <p:sp>
        <p:nvSpPr>
          <p:cNvPr id="12" name="Rectangle 11">
            <a:extLst>
              <a:ext uri="{FF2B5EF4-FFF2-40B4-BE49-F238E27FC236}">
                <a16:creationId xmlns:a16="http://schemas.microsoft.com/office/drawing/2014/main" id="{CE297BBC-296B-4C69-ADC9-95F601DFBE98}"/>
              </a:ext>
            </a:extLst>
          </p:cNvPr>
          <p:cNvSpPr/>
          <p:nvPr userDrawn="1"/>
        </p:nvSpPr>
        <p:spPr>
          <a:xfrm>
            <a:off x="0" y="-2"/>
            <a:ext cx="1165860" cy="180816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46807123-15AD-47E5-86AC-5B06CC26B069}"/>
              </a:ext>
            </a:extLst>
          </p:cNvPr>
          <p:cNvGrpSpPr/>
          <p:nvPr userDrawn="1"/>
        </p:nvGrpSpPr>
        <p:grpSpPr>
          <a:xfrm>
            <a:off x="4365784" y="5281613"/>
            <a:ext cx="746760" cy="777875"/>
            <a:chOff x="4511040" y="5422900"/>
            <a:chExt cx="746760" cy="777875"/>
          </a:xfrm>
        </p:grpSpPr>
        <p:cxnSp>
          <p:nvCxnSpPr>
            <p:cNvPr id="14" name="Straight Connector 13">
              <a:extLst>
                <a:ext uri="{FF2B5EF4-FFF2-40B4-BE49-F238E27FC236}">
                  <a16:creationId xmlns:a16="http://schemas.microsoft.com/office/drawing/2014/main" id="{0AC6FA0F-EEAE-4D53-AD4B-1CDC600AD6C6}"/>
                </a:ext>
              </a:extLst>
            </p:cNvPr>
            <p:cNvCxnSpPr/>
            <p:nvPr userDrawn="1"/>
          </p:nvCxnSpPr>
          <p:spPr>
            <a:xfrm flipV="1">
              <a:off x="5257800" y="5422900"/>
              <a:ext cx="0" cy="777875"/>
            </a:xfrm>
            <a:prstGeom prst="line">
              <a:avLst/>
            </a:prstGeom>
            <a:ln w="31750" cap="sq">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0400C9-E4C5-4231-B386-604E2ACFADD9}"/>
                </a:ext>
              </a:extLst>
            </p:cNvPr>
            <p:cNvCxnSpPr>
              <a:cxnSpLocks/>
            </p:cNvCxnSpPr>
            <p:nvPr userDrawn="1"/>
          </p:nvCxnSpPr>
          <p:spPr>
            <a:xfrm flipH="1">
              <a:off x="4511040" y="6200775"/>
              <a:ext cx="746760" cy="0"/>
            </a:xfrm>
            <a:prstGeom prst="line">
              <a:avLst/>
            </a:prstGeom>
            <a:ln w="31750" cap="sq">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4609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pos="5541">
          <p15:clr>
            <a:srgbClr val="FBAE40"/>
          </p15:clr>
        </p15:guide>
        <p15:guide id="5" orient="horz" pos="232">
          <p15:clr>
            <a:srgbClr val="FBAE40"/>
          </p15:clr>
        </p15:guide>
        <p15:guide id="6" orient="horz" pos="3906">
          <p15:clr>
            <a:srgbClr val="FBAE40"/>
          </p15:clr>
        </p15:guide>
        <p15:guide id="7" pos="7287">
          <p15:clr>
            <a:srgbClr val="FBAE40"/>
          </p15:clr>
        </p15:guide>
        <p15:guide id="8" pos="393">
          <p15:clr>
            <a:srgbClr val="FBAE40"/>
          </p15:clr>
        </p15:guide>
        <p15:guide id="9" orient="horz" pos="11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AAF6-18B2-40CC-B449-690466B47714}"/>
              </a:ext>
            </a:extLst>
          </p:cNvPr>
          <p:cNvSpPr>
            <a:spLocks noGrp="1"/>
          </p:cNvSpPr>
          <p:nvPr>
            <p:ph type="title"/>
          </p:nvPr>
        </p:nvSpPr>
        <p:spPr/>
        <p:txBody>
          <a:bodyPr/>
          <a:lstStyle/>
          <a:p>
            <a:r>
              <a:rPr lang="en-US" dirty="0"/>
              <a:t>Click to edit Master title style</a:t>
            </a:r>
            <a:endParaRPr lang="en-GB" dirty="0"/>
          </a:p>
        </p:txBody>
      </p:sp>
      <p:sp>
        <p:nvSpPr>
          <p:cNvPr id="10" name="Footer Placeholder 4">
            <a:extLst>
              <a:ext uri="{FF2B5EF4-FFF2-40B4-BE49-F238E27FC236}">
                <a16:creationId xmlns:a16="http://schemas.microsoft.com/office/drawing/2014/main" id="{702B609C-FA70-4603-ACC3-FE3CDCB46F6D}"/>
              </a:ext>
            </a:extLst>
          </p:cNvPr>
          <p:cNvSpPr>
            <a:spLocks noGrp="1"/>
          </p:cNvSpPr>
          <p:nvPr>
            <p:ph type="ftr" sz="quarter" idx="11"/>
          </p:nvPr>
        </p:nvSpPr>
        <p:spPr>
          <a:xfrm>
            <a:off x="1165860" y="6356350"/>
            <a:ext cx="9860280" cy="365125"/>
          </a:xfrm>
        </p:spPr>
        <p:txBody>
          <a:bodyPr/>
          <a:lstStyle>
            <a:lvl1pPr algn="ctr">
              <a:defRPr/>
            </a:lvl1pPr>
          </a:lstStyle>
          <a:p>
            <a:r>
              <a:rPr lang="en-GB"/>
              <a:t>The Inside Gig</a:t>
            </a:r>
          </a:p>
        </p:txBody>
      </p:sp>
      <p:sp>
        <p:nvSpPr>
          <p:cNvPr id="11" name="Slide Number Placeholder 5">
            <a:extLst>
              <a:ext uri="{FF2B5EF4-FFF2-40B4-BE49-F238E27FC236}">
                <a16:creationId xmlns:a16="http://schemas.microsoft.com/office/drawing/2014/main" id="{3C589147-ED41-40F1-A4BD-E3A3C7DE28A7}"/>
              </a:ext>
            </a:extLst>
          </p:cNvPr>
          <p:cNvSpPr>
            <a:spLocks noGrp="1"/>
          </p:cNvSpPr>
          <p:nvPr>
            <p:ph type="sldNum" sz="quarter" idx="12"/>
          </p:nvPr>
        </p:nvSpPr>
        <p:spPr>
          <a:xfrm>
            <a:off x="838200" y="6356350"/>
            <a:ext cx="228600" cy="365125"/>
          </a:xfrm>
        </p:spPr>
        <p:txBody>
          <a:bodyPr/>
          <a:lstStyle/>
          <a:p>
            <a:fld id="{4D5A8AA9-6AA7-47B1-BE8F-91304026D0DD}" type="slidenum">
              <a:rPr lang="en-GB" smtClean="0"/>
              <a:t>‹#›</a:t>
            </a:fld>
            <a:endParaRPr lang="en-GB"/>
          </a:p>
        </p:txBody>
      </p:sp>
      <p:sp>
        <p:nvSpPr>
          <p:cNvPr id="12" name="Text Placeholder 11">
            <a:extLst>
              <a:ext uri="{FF2B5EF4-FFF2-40B4-BE49-F238E27FC236}">
                <a16:creationId xmlns:a16="http://schemas.microsoft.com/office/drawing/2014/main" id="{CBB27CBF-A654-40B9-8BE1-EC89A9972346}"/>
              </a:ext>
            </a:extLst>
          </p:cNvPr>
          <p:cNvSpPr>
            <a:spLocks noGrp="1"/>
          </p:cNvSpPr>
          <p:nvPr>
            <p:ph type="body" sz="quarter" idx="13" hasCustomPrompt="1"/>
          </p:nvPr>
        </p:nvSpPr>
        <p:spPr>
          <a:xfrm>
            <a:off x="838200" y="2917825"/>
            <a:ext cx="1943100" cy="698500"/>
          </a:xfrm>
          <a:solidFill>
            <a:schemeClr val="bg2"/>
          </a:solidFill>
          <a:ln>
            <a:solidFill>
              <a:schemeClr val="bg2"/>
            </a:solidFill>
          </a:ln>
        </p:spPr>
        <p:txBody>
          <a:bodyPr anchor="ctr">
            <a:normAutofit/>
          </a:bodyPr>
          <a:lstStyle>
            <a:lvl1pPr marL="0" indent="0">
              <a:buNone/>
              <a:defRPr sz="2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Chapter</a:t>
            </a:r>
            <a:endParaRPr lang="en-GB" dirty="0"/>
          </a:p>
        </p:txBody>
      </p:sp>
      <p:sp>
        <p:nvSpPr>
          <p:cNvPr id="15" name="Text Placeholder 11">
            <a:extLst>
              <a:ext uri="{FF2B5EF4-FFF2-40B4-BE49-F238E27FC236}">
                <a16:creationId xmlns:a16="http://schemas.microsoft.com/office/drawing/2014/main" id="{3800ECA1-1D48-4657-A9A5-BD851178D654}"/>
              </a:ext>
            </a:extLst>
          </p:cNvPr>
          <p:cNvSpPr>
            <a:spLocks noGrp="1"/>
          </p:cNvSpPr>
          <p:nvPr>
            <p:ph type="body" sz="quarter" idx="16" hasCustomPrompt="1"/>
          </p:nvPr>
        </p:nvSpPr>
        <p:spPr>
          <a:xfrm>
            <a:off x="838199" y="3756025"/>
            <a:ext cx="1943100" cy="1595438"/>
          </a:xfrm>
          <a:solidFill>
            <a:schemeClr val="bg1"/>
          </a:solidFill>
          <a:ln>
            <a:solidFill>
              <a:schemeClr val="bg2"/>
            </a:solidFill>
          </a:ln>
        </p:spPr>
        <p:txBody>
          <a:bodyPr lIns="180000" tIns="180000" rIns="180000" anchor="t">
            <a:normAutofit/>
          </a:bodyPr>
          <a:lstStyle>
            <a:lvl1pPr marL="0" indent="0">
              <a:buFont typeface="Arial" panose="020B0604020202020204" pitchFamily="34" charset="0"/>
              <a:buNone/>
              <a:defRPr sz="180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Description</a:t>
            </a:r>
            <a:endParaRPr lang="en-GB" dirty="0"/>
          </a:p>
        </p:txBody>
      </p:sp>
      <p:sp>
        <p:nvSpPr>
          <p:cNvPr id="16" name="Text Placeholder 11">
            <a:extLst>
              <a:ext uri="{FF2B5EF4-FFF2-40B4-BE49-F238E27FC236}">
                <a16:creationId xmlns:a16="http://schemas.microsoft.com/office/drawing/2014/main" id="{CA4657A6-9E1B-48CB-9AD5-706A0D5F5534}"/>
              </a:ext>
            </a:extLst>
          </p:cNvPr>
          <p:cNvSpPr>
            <a:spLocks noGrp="1"/>
          </p:cNvSpPr>
          <p:nvPr>
            <p:ph type="body" sz="quarter" idx="17" hasCustomPrompt="1"/>
          </p:nvPr>
        </p:nvSpPr>
        <p:spPr>
          <a:xfrm>
            <a:off x="2918460" y="2917825"/>
            <a:ext cx="1943100" cy="698500"/>
          </a:xfrm>
          <a:solidFill>
            <a:schemeClr val="accent6">
              <a:lumMod val="60000"/>
              <a:lumOff val="40000"/>
            </a:schemeClr>
          </a:solidFill>
          <a:ln>
            <a:solidFill>
              <a:schemeClr val="accent6">
                <a:lumMod val="60000"/>
                <a:lumOff val="40000"/>
              </a:schemeClr>
            </a:solidFill>
          </a:ln>
        </p:spPr>
        <p:txBody>
          <a:bodyPr anchor="ctr">
            <a:normAutofit/>
          </a:bodyPr>
          <a:lstStyle>
            <a:lvl1pPr marL="0" indent="0">
              <a:buNone/>
              <a:defRPr sz="2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Chapter</a:t>
            </a:r>
            <a:endParaRPr lang="en-GB" dirty="0"/>
          </a:p>
        </p:txBody>
      </p:sp>
      <p:sp>
        <p:nvSpPr>
          <p:cNvPr id="17" name="Text Placeholder 11">
            <a:extLst>
              <a:ext uri="{FF2B5EF4-FFF2-40B4-BE49-F238E27FC236}">
                <a16:creationId xmlns:a16="http://schemas.microsoft.com/office/drawing/2014/main" id="{325B218F-D3E6-4E36-BB38-436E7487D2DA}"/>
              </a:ext>
            </a:extLst>
          </p:cNvPr>
          <p:cNvSpPr>
            <a:spLocks noGrp="1"/>
          </p:cNvSpPr>
          <p:nvPr>
            <p:ph type="body" sz="quarter" idx="18" hasCustomPrompt="1"/>
          </p:nvPr>
        </p:nvSpPr>
        <p:spPr>
          <a:xfrm>
            <a:off x="2918459" y="3756025"/>
            <a:ext cx="1943100" cy="1595438"/>
          </a:xfrm>
          <a:solidFill>
            <a:schemeClr val="bg1"/>
          </a:solidFill>
          <a:ln>
            <a:solidFill>
              <a:schemeClr val="accent6">
                <a:lumMod val="60000"/>
                <a:lumOff val="40000"/>
              </a:schemeClr>
            </a:solidFill>
          </a:ln>
        </p:spPr>
        <p:txBody>
          <a:bodyPr lIns="180000" tIns="180000" rIns="180000" anchor="t">
            <a:normAutofit/>
          </a:bodyPr>
          <a:lstStyle>
            <a:lvl1pPr marL="0" indent="0">
              <a:buFont typeface="Arial" panose="020B0604020202020204" pitchFamily="34" charset="0"/>
              <a:buNone/>
              <a:defRPr sz="180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Description</a:t>
            </a:r>
            <a:endParaRPr lang="en-GB" dirty="0"/>
          </a:p>
        </p:txBody>
      </p:sp>
      <p:sp>
        <p:nvSpPr>
          <p:cNvPr id="18" name="Text Placeholder 11">
            <a:extLst>
              <a:ext uri="{FF2B5EF4-FFF2-40B4-BE49-F238E27FC236}">
                <a16:creationId xmlns:a16="http://schemas.microsoft.com/office/drawing/2014/main" id="{9368E92B-5EB7-4172-9F9F-5A14B83D9AB4}"/>
              </a:ext>
            </a:extLst>
          </p:cNvPr>
          <p:cNvSpPr>
            <a:spLocks noGrp="1"/>
          </p:cNvSpPr>
          <p:nvPr>
            <p:ph type="body" sz="quarter" idx="19" hasCustomPrompt="1"/>
          </p:nvPr>
        </p:nvSpPr>
        <p:spPr>
          <a:xfrm>
            <a:off x="4998720" y="2917825"/>
            <a:ext cx="1943100" cy="698500"/>
          </a:xfrm>
          <a:solidFill>
            <a:srgbClr val="FFC000"/>
          </a:solidFill>
          <a:ln>
            <a:solidFill>
              <a:srgbClr val="FFC000"/>
            </a:solidFill>
          </a:ln>
        </p:spPr>
        <p:txBody>
          <a:bodyPr anchor="ctr">
            <a:normAutofit/>
          </a:bodyPr>
          <a:lstStyle>
            <a:lvl1pPr marL="0" indent="0">
              <a:buNone/>
              <a:defRPr sz="2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Chapter</a:t>
            </a:r>
            <a:endParaRPr lang="en-GB" dirty="0"/>
          </a:p>
        </p:txBody>
      </p:sp>
      <p:sp>
        <p:nvSpPr>
          <p:cNvPr id="19" name="Text Placeholder 11">
            <a:extLst>
              <a:ext uri="{FF2B5EF4-FFF2-40B4-BE49-F238E27FC236}">
                <a16:creationId xmlns:a16="http://schemas.microsoft.com/office/drawing/2014/main" id="{91585385-4898-4F76-94C8-D691F46DC6B5}"/>
              </a:ext>
            </a:extLst>
          </p:cNvPr>
          <p:cNvSpPr>
            <a:spLocks noGrp="1"/>
          </p:cNvSpPr>
          <p:nvPr>
            <p:ph type="body" sz="quarter" idx="20" hasCustomPrompt="1"/>
          </p:nvPr>
        </p:nvSpPr>
        <p:spPr>
          <a:xfrm>
            <a:off x="4998719" y="3756025"/>
            <a:ext cx="1943100" cy="1595438"/>
          </a:xfrm>
          <a:solidFill>
            <a:schemeClr val="bg1"/>
          </a:solidFill>
          <a:ln>
            <a:solidFill>
              <a:srgbClr val="FFC000"/>
            </a:solidFill>
          </a:ln>
        </p:spPr>
        <p:txBody>
          <a:bodyPr lIns="180000" tIns="180000" rIns="180000" anchor="t">
            <a:normAutofit/>
          </a:bodyPr>
          <a:lstStyle>
            <a:lvl1pPr marL="0" indent="0">
              <a:buFont typeface="Arial" panose="020B0604020202020204" pitchFamily="34" charset="0"/>
              <a:buNone/>
              <a:defRPr sz="180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Description</a:t>
            </a:r>
            <a:endParaRPr lang="en-GB" dirty="0"/>
          </a:p>
        </p:txBody>
      </p:sp>
      <p:sp>
        <p:nvSpPr>
          <p:cNvPr id="20" name="Text Placeholder 11">
            <a:extLst>
              <a:ext uri="{FF2B5EF4-FFF2-40B4-BE49-F238E27FC236}">
                <a16:creationId xmlns:a16="http://schemas.microsoft.com/office/drawing/2014/main" id="{54FABBE3-3BFB-4E3F-811E-EC3846337DAB}"/>
              </a:ext>
            </a:extLst>
          </p:cNvPr>
          <p:cNvSpPr>
            <a:spLocks noGrp="1"/>
          </p:cNvSpPr>
          <p:nvPr>
            <p:ph type="body" sz="quarter" idx="21" hasCustomPrompt="1"/>
          </p:nvPr>
        </p:nvSpPr>
        <p:spPr>
          <a:xfrm>
            <a:off x="7078979" y="2917825"/>
            <a:ext cx="1943100" cy="698500"/>
          </a:xfrm>
          <a:solidFill>
            <a:schemeClr val="accent3">
              <a:lumMod val="75000"/>
            </a:schemeClr>
          </a:solidFill>
          <a:ln>
            <a:solidFill>
              <a:schemeClr val="bg2"/>
            </a:solidFill>
          </a:ln>
        </p:spPr>
        <p:txBody>
          <a:bodyPr anchor="ctr">
            <a:normAutofit/>
          </a:bodyPr>
          <a:lstStyle>
            <a:lvl1pPr marL="0" indent="0">
              <a:buNone/>
              <a:defRPr sz="2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Chapter</a:t>
            </a:r>
            <a:endParaRPr lang="en-GB" dirty="0"/>
          </a:p>
        </p:txBody>
      </p:sp>
      <p:sp>
        <p:nvSpPr>
          <p:cNvPr id="21" name="Text Placeholder 11">
            <a:extLst>
              <a:ext uri="{FF2B5EF4-FFF2-40B4-BE49-F238E27FC236}">
                <a16:creationId xmlns:a16="http://schemas.microsoft.com/office/drawing/2014/main" id="{BBDBF39C-DA4A-4789-A94E-296CA198FDAA}"/>
              </a:ext>
            </a:extLst>
          </p:cNvPr>
          <p:cNvSpPr>
            <a:spLocks noGrp="1"/>
          </p:cNvSpPr>
          <p:nvPr>
            <p:ph type="body" sz="quarter" idx="22" hasCustomPrompt="1"/>
          </p:nvPr>
        </p:nvSpPr>
        <p:spPr>
          <a:xfrm>
            <a:off x="7078978" y="3756025"/>
            <a:ext cx="1943100" cy="1595438"/>
          </a:xfrm>
          <a:solidFill>
            <a:schemeClr val="bg1"/>
          </a:solidFill>
          <a:ln>
            <a:solidFill>
              <a:schemeClr val="accent3">
                <a:lumMod val="75000"/>
              </a:schemeClr>
            </a:solidFill>
          </a:ln>
        </p:spPr>
        <p:txBody>
          <a:bodyPr lIns="180000" tIns="180000" rIns="180000" anchor="t">
            <a:normAutofit/>
          </a:bodyPr>
          <a:lstStyle>
            <a:lvl1pPr marL="0" indent="0">
              <a:buFont typeface="Arial" panose="020B0604020202020204" pitchFamily="34" charset="0"/>
              <a:buNone/>
              <a:defRPr sz="180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Description</a:t>
            </a:r>
            <a:endParaRPr lang="en-GB" dirty="0"/>
          </a:p>
        </p:txBody>
      </p:sp>
      <p:sp>
        <p:nvSpPr>
          <p:cNvPr id="22" name="Text Placeholder 11">
            <a:extLst>
              <a:ext uri="{FF2B5EF4-FFF2-40B4-BE49-F238E27FC236}">
                <a16:creationId xmlns:a16="http://schemas.microsoft.com/office/drawing/2014/main" id="{35DECE58-96A9-4338-A92C-A4C9BC3B01A7}"/>
              </a:ext>
            </a:extLst>
          </p:cNvPr>
          <p:cNvSpPr>
            <a:spLocks noGrp="1"/>
          </p:cNvSpPr>
          <p:nvPr>
            <p:ph type="body" sz="quarter" idx="23" hasCustomPrompt="1"/>
          </p:nvPr>
        </p:nvSpPr>
        <p:spPr>
          <a:xfrm>
            <a:off x="9159238" y="2917825"/>
            <a:ext cx="1943100" cy="698500"/>
          </a:xfrm>
          <a:solidFill>
            <a:schemeClr val="accent6">
              <a:lumMod val="60000"/>
              <a:lumOff val="40000"/>
            </a:schemeClr>
          </a:solidFill>
          <a:ln>
            <a:solidFill>
              <a:schemeClr val="accent6">
                <a:lumMod val="60000"/>
                <a:lumOff val="40000"/>
              </a:schemeClr>
            </a:solidFill>
          </a:ln>
        </p:spPr>
        <p:txBody>
          <a:bodyPr anchor="ctr">
            <a:normAutofit/>
          </a:bodyPr>
          <a:lstStyle>
            <a:lvl1pPr marL="0" indent="0">
              <a:buNone/>
              <a:defRPr sz="2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Chapter</a:t>
            </a:r>
            <a:endParaRPr lang="en-GB" dirty="0"/>
          </a:p>
        </p:txBody>
      </p:sp>
      <p:sp>
        <p:nvSpPr>
          <p:cNvPr id="23" name="Text Placeholder 11">
            <a:extLst>
              <a:ext uri="{FF2B5EF4-FFF2-40B4-BE49-F238E27FC236}">
                <a16:creationId xmlns:a16="http://schemas.microsoft.com/office/drawing/2014/main" id="{FA4498C9-A940-4564-AA1D-6BC5049CCB1C}"/>
              </a:ext>
            </a:extLst>
          </p:cNvPr>
          <p:cNvSpPr>
            <a:spLocks noGrp="1"/>
          </p:cNvSpPr>
          <p:nvPr>
            <p:ph type="body" sz="quarter" idx="24" hasCustomPrompt="1"/>
          </p:nvPr>
        </p:nvSpPr>
        <p:spPr>
          <a:xfrm>
            <a:off x="9159237" y="3756025"/>
            <a:ext cx="1943100" cy="1595438"/>
          </a:xfrm>
          <a:solidFill>
            <a:schemeClr val="bg1"/>
          </a:solidFill>
          <a:ln>
            <a:solidFill>
              <a:schemeClr val="accent6">
                <a:lumMod val="60000"/>
                <a:lumOff val="40000"/>
              </a:schemeClr>
            </a:solidFill>
          </a:ln>
        </p:spPr>
        <p:txBody>
          <a:bodyPr lIns="180000" tIns="180000" rIns="180000" anchor="t">
            <a:normAutofit/>
          </a:bodyPr>
          <a:lstStyle>
            <a:lvl1pPr marL="0" indent="0">
              <a:buFont typeface="Arial" panose="020B0604020202020204" pitchFamily="34" charset="0"/>
              <a:buNone/>
              <a:defRPr sz="180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Description</a:t>
            </a:r>
            <a:endParaRPr lang="en-GB" dirty="0"/>
          </a:p>
        </p:txBody>
      </p:sp>
      <p:sp>
        <p:nvSpPr>
          <p:cNvPr id="24" name="Rectangle 23">
            <a:extLst>
              <a:ext uri="{FF2B5EF4-FFF2-40B4-BE49-F238E27FC236}">
                <a16:creationId xmlns:a16="http://schemas.microsoft.com/office/drawing/2014/main" id="{EFFA2C7D-1207-43D5-BA02-242F5F25E2ED}"/>
              </a:ext>
            </a:extLst>
          </p:cNvPr>
          <p:cNvSpPr/>
          <p:nvPr userDrawn="1"/>
        </p:nvSpPr>
        <p:spPr>
          <a:xfrm>
            <a:off x="838199" y="2209939"/>
            <a:ext cx="812254" cy="707886"/>
          </a:xfrm>
          <a:prstGeom prst="rect">
            <a:avLst/>
          </a:prstGeom>
        </p:spPr>
        <p:txBody>
          <a:bodyPr wrap="square">
            <a:spAutoFit/>
          </a:bodyPr>
          <a:lstStyle/>
          <a:p>
            <a:r>
              <a:rPr lang="en-US" sz="4000" b="1" dirty="0">
                <a:solidFill>
                  <a:schemeClr val="bg2"/>
                </a:solidFill>
                <a:latin typeface="+mj-lt"/>
              </a:rPr>
              <a:t>01 </a:t>
            </a:r>
            <a:endParaRPr lang="en-GB" sz="4000" b="1" dirty="0">
              <a:solidFill>
                <a:schemeClr val="bg2"/>
              </a:solidFill>
              <a:latin typeface="+mj-lt"/>
            </a:endParaRPr>
          </a:p>
        </p:txBody>
      </p:sp>
      <p:sp>
        <p:nvSpPr>
          <p:cNvPr id="25" name="Rectangle 24">
            <a:extLst>
              <a:ext uri="{FF2B5EF4-FFF2-40B4-BE49-F238E27FC236}">
                <a16:creationId xmlns:a16="http://schemas.microsoft.com/office/drawing/2014/main" id="{4BE61B18-C62D-4F70-B3AB-0DDB85D9598D}"/>
              </a:ext>
            </a:extLst>
          </p:cNvPr>
          <p:cNvSpPr/>
          <p:nvPr userDrawn="1"/>
        </p:nvSpPr>
        <p:spPr>
          <a:xfrm>
            <a:off x="2918459" y="2209939"/>
            <a:ext cx="812254" cy="707886"/>
          </a:xfrm>
          <a:prstGeom prst="rect">
            <a:avLst/>
          </a:prstGeom>
        </p:spPr>
        <p:txBody>
          <a:bodyPr wrap="square">
            <a:spAutoFit/>
          </a:bodyPr>
          <a:lstStyle/>
          <a:p>
            <a:r>
              <a:rPr lang="en-US" sz="4000" b="1" dirty="0">
                <a:solidFill>
                  <a:schemeClr val="accent6">
                    <a:lumMod val="60000"/>
                    <a:lumOff val="40000"/>
                  </a:schemeClr>
                </a:solidFill>
                <a:latin typeface="+mj-lt"/>
              </a:rPr>
              <a:t>02 </a:t>
            </a:r>
            <a:endParaRPr lang="en-GB" sz="4000" b="1" dirty="0">
              <a:solidFill>
                <a:schemeClr val="accent6">
                  <a:lumMod val="60000"/>
                  <a:lumOff val="40000"/>
                </a:schemeClr>
              </a:solidFill>
              <a:latin typeface="+mj-lt"/>
            </a:endParaRPr>
          </a:p>
        </p:txBody>
      </p:sp>
      <p:sp>
        <p:nvSpPr>
          <p:cNvPr id="26" name="Rectangle 25">
            <a:extLst>
              <a:ext uri="{FF2B5EF4-FFF2-40B4-BE49-F238E27FC236}">
                <a16:creationId xmlns:a16="http://schemas.microsoft.com/office/drawing/2014/main" id="{E228E4D9-1A32-41F7-BFED-98FD646CA034}"/>
              </a:ext>
            </a:extLst>
          </p:cNvPr>
          <p:cNvSpPr/>
          <p:nvPr userDrawn="1"/>
        </p:nvSpPr>
        <p:spPr>
          <a:xfrm>
            <a:off x="4998719" y="2209939"/>
            <a:ext cx="812254" cy="707886"/>
          </a:xfrm>
          <a:prstGeom prst="rect">
            <a:avLst/>
          </a:prstGeom>
        </p:spPr>
        <p:txBody>
          <a:bodyPr wrap="square">
            <a:spAutoFit/>
          </a:bodyPr>
          <a:lstStyle/>
          <a:p>
            <a:r>
              <a:rPr lang="en-US" sz="4000" b="1" dirty="0">
                <a:solidFill>
                  <a:srgbClr val="FFC000"/>
                </a:solidFill>
                <a:latin typeface="+mj-lt"/>
              </a:rPr>
              <a:t>03</a:t>
            </a:r>
            <a:r>
              <a:rPr lang="en-US" sz="4000" b="1" dirty="0">
                <a:solidFill>
                  <a:schemeClr val="bg2"/>
                </a:solidFill>
                <a:latin typeface="+mj-lt"/>
              </a:rPr>
              <a:t> </a:t>
            </a:r>
            <a:endParaRPr lang="en-GB" sz="4000" b="1" dirty="0">
              <a:solidFill>
                <a:schemeClr val="bg2"/>
              </a:solidFill>
              <a:latin typeface="+mj-lt"/>
            </a:endParaRPr>
          </a:p>
        </p:txBody>
      </p:sp>
      <p:sp>
        <p:nvSpPr>
          <p:cNvPr id="27" name="Rectangle 26">
            <a:extLst>
              <a:ext uri="{FF2B5EF4-FFF2-40B4-BE49-F238E27FC236}">
                <a16:creationId xmlns:a16="http://schemas.microsoft.com/office/drawing/2014/main" id="{4F495D06-1AAF-4A85-8719-B80648D0A37E}"/>
              </a:ext>
            </a:extLst>
          </p:cNvPr>
          <p:cNvSpPr/>
          <p:nvPr userDrawn="1"/>
        </p:nvSpPr>
        <p:spPr>
          <a:xfrm>
            <a:off x="7078979" y="2209939"/>
            <a:ext cx="812254" cy="707886"/>
          </a:xfrm>
          <a:prstGeom prst="rect">
            <a:avLst/>
          </a:prstGeom>
        </p:spPr>
        <p:txBody>
          <a:bodyPr wrap="square">
            <a:spAutoFit/>
          </a:bodyPr>
          <a:lstStyle/>
          <a:p>
            <a:r>
              <a:rPr lang="en-US" sz="4000" b="1" dirty="0">
                <a:solidFill>
                  <a:schemeClr val="accent3">
                    <a:lumMod val="75000"/>
                  </a:schemeClr>
                </a:solidFill>
                <a:latin typeface="+mj-lt"/>
              </a:rPr>
              <a:t>04</a:t>
            </a:r>
            <a:r>
              <a:rPr lang="en-US" sz="4000" b="1" dirty="0">
                <a:solidFill>
                  <a:schemeClr val="bg2"/>
                </a:solidFill>
                <a:latin typeface="+mj-lt"/>
              </a:rPr>
              <a:t> </a:t>
            </a:r>
            <a:endParaRPr lang="en-GB" sz="4000" b="1" dirty="0">
              <a:solidFill>
                <a:schemeClr val="bg2"/>
              </a:solidFill>
              <a:latin typeface="+mj-lt"/>
            </a:endParaRPr>
          </a:p>
        </p:txBody>
      </p:sp>
      <p:sp>
        <p:nvSpPr>
          <p:cNvPr id="28" name="Rectangle 27">
            <a:extLst>
              <a:ext uri="{FF2B5EF4-FFF2-40B4-BE49-F238E27FC236}">
                <a16:creationId xmlns:a16="http://schemas.microsoft.com/office/drawing/2014/main" id="{BDDE7C63-C8EF-4517-B903-3284B9084F2C}"/>
              </a:ext>
            </a:extLst>
          </p:cNvPr>
          <p:cNvSpPr/>
          <p:nvPr userDrawn="1"/>
        </p:nvSpPr>
        <p:spPr>
          <a:xfrm>
            <a:off x="9159237" y="2209939"/>
            <a:ext cx="812254" cy="707886"/>
          </a:xfrm>
          <a:prstGeom prst="rect">
            <a:avLst/>
          </a:prstGeom>
        </p:spPr>
        <p:txBody>
          <a:bodyPr wrap="square">
            <a:spAutoFit/>
          </a:bodyPr>
          <a:lstStyle/>
          <a:p>
            <a:r>
              <a:rPr lang="en-US" sz="4000" b="1" dirty="0">
                <a:solidFill>
                  <a:schemeClr val="accent6">
                    <a:lumMod val="60000"/>
                    <a:lumOff val="40000"/>
                  </a:schemeClr>
                </a:solidFill>
                <a:latin typeface="+mj-lt"/>
              </a:rPr>
              <a:t>05</a:t>
            </a:r>
            <a:r>
              <a:rPr lang="en-US" sz="4000" b="1" dirty="0">
                <a:solidFill>
                  <a:schemeClr val="bg2"/>
                </a:solidFill>
                <a:latin typeface="+mj-lt"/>
              </a:rPr>
              <a:t> </a:t>
            </a:r>
            <a:endParaRPr lang="en-GB" sz="4000" b="1" dirty="0">
              <a:solidFill>
                <a:schemeClr val="bg2"/>
              </a:solidFill>
              <a:latin typeface="+mj-lt"/>
            </a:endParaRPr>
          </a:p>
        </p:txBody>
      </p:sp>
    </p:spTree>
    <p:extLst>
      <p:ext uri="{BB962C8B-B14F-4D97-AF65-F5344CB8AC3E}">
        <p14:creationId xmlns:p14="http://schemas.microsoft.com/office/powerpoint/2010/main" val="123955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mple space for charts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F812BE-F2E0-4A69-A033-46B880849699}"/>
              </a:ext>
            </a:extLst>
          </p:cNvPr>
          <p:cNvSpPr/>
          <p:nvPr userDrawn="1"/>
        </p:nvSpPr>
        <p:spPr>
          <a:xfrm>
            <a:off x="11568112" y="0"/>
            <a:ext cx="623887"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4FEEB2-C0D9-4A19-B91F-F3AB67FCC514}"/>
              </a:ext>
            </a:extLst>
          </p:cNvPr>
          <p:cNvSpPr>
            <a:spLocks noGrp="1"/>
          </p:cNvSpPr>
          <p:nvPr>
            <p:ph type="title"/>
          </p:nvPr>
        </p:nvSpPr>
        <p:spPr>
          <a:xfrm>
            <a:off x="5257800" y="365125"/>
            <a:ext cx="5768340" cy="1325563"/>
          </a:xfrm>
        </p:spPr>
        <p:txBody>
          <a:bodyPr/>
          <a:lstStyle/>
          <a:p>
            <a:r>
              <a:rPr lang="en-US" dirty="0"/>
              <a:t>Click to edit Master</a:t>
            </a:r>
            <a:endParaRPr lang="en-GB" dirty="0"/>
          </a:p>
        </p:txBody>
      </p:sp>
      <p:sp>
        <p:nvSpPr>
          <p:cNvPr id="3" name="Content Placeholder 2">
            <a:extLst>
              <a:ext uri="{FF2B5EF4-FFF2-40B4-BE49-F238E27FC236}">
                <a16:creationId xmlns:a16="http://schemas.microsoft.com/office/drawing/2014/main" id="{8F7D9275-1679-4407-8FCD-8A8D128DBF82}"/>
              </a:ext>
            </a:extLst>
          </p:cNvPr>
          <p:cNvSpPr>
            <a:spLocks noGrp="1"/>
          </p:cNvSpPr>
          <p:nvPr>
            <p:ph idx="1"/>
          </p:nvPr>
        </p:nvSpPr>
        <p:spPr>
          <a:xfrm>
            <a:off x="5257800" y="2124080"/>
            <a:ext cx="5768340" cy="4052882"/>
          </a:xfrm>
        </p:spPr>
        <p:txBody>
          <a:bodyPr>
            <a:normAutofit/>
          </a:bodyPr>
          <a:lstStyle>
            <a:lvl1pPr>
              <a:spcAft>
                <a:spcPts val="1200"/>
              </a:spcAft>
              <a:defRPr sz="1800" b="0"/>
            </a:lvl1pPr>
            <a:lvl2pPr>
              <a:spcAft>
                <a:spcPts val="1200"/>
              </a:spcAft>
              <a:defRPr sz="1600" b="0"/>
            </a:lvl2pPr>
            <a:lvl3pPr>
              <a:spcAft>
                <a:spcPts val="1200"/>
              </a:spcAft>
              <a:defRPr sz="1400"/>
            </a:lvl3pPr>
            <a:lvl4pPr>
              <a:spcAft>
                <a:spcPts val="1200"/>
              </a:spcAft>
              <a:defRPr sz="1200"/>
            </a:lvl4pPr>
            <a:lvl5pPr>
              <a:spcAft>
                <a:spcPts val="12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92CF14E1-F441-4C50-9817-FD6752B0C899}"/>
              </a:ext>
            </a:extLst>
          </p:cNvPr>
          <p:cNvSpPr>
            <a:spLocks noGrp="1"/>
          </p:cNvSpPr>
          <p:nvPr>
            <p:ph type="ftr" sz="quarter" idx="11"/>
          </p:nvPr>
        </p:nvSpPr>
        <p:spPr>
          <a:xfrm>
            <a:off x="1165860" y="6356350"/>
            <a:ext cx="9860280" cy="365125"/>
          </a:xfrm>
        </p:spPr>
        <p:txBody>
          <a:bodyPr/>
          <a:lstStyle>
            <a:lvl1pPr algn="ctr">
              <a:defRPr/>
            </a:lvl1pPr>
          </a:lstStyle>
          <a:p>
            <a:r>
              <a:rPr lang="en-GB"/>
              <a:t>The Inside Gig</a:t>
            </a:r>
          </a:p>
        </p:txBody>
      </p:sp>
      <p:sp>
        <p:nvSpPr>
          <p:cNvPr id="6" name="Slide Number Placeholder 5">
            <a:extLst>
              <a:ext uri="{FF2B5EF4-FFF2-40B4-BE49-F238E27FC236}">
                <a16:creationId xmlns:a16="http://schemas.microsoft.com/office/drawing/2014/main" id="{8F31AB42-3637-4EEA-8412-FD59AA59EEE0}"/>
              </a:ext>
            </a:extLst>
          </p:cNvPr>
          <p:cNvSpPr>
            <a:spLocks noGrp="1"/>
          </p:cNvSpPr>
          <p:nvPr>
            <p:ph type="sldNum" sz="quarter" idx="12"/>
          </p:nvPr>
        </p:nvSpPr>
        <p:spPr/>
        <p:txBody>
          <a:bodyPr/>
          <a:lstStyle/>
          <a:p>
            <a:fld id="{4D5A8AA9-6AA7-47B1-BE8F-91304026D0DD}" type="slidenum">
              <a:rPr lang="en-GB" smtClean="0"/>
              <a:t>‹#›</a:t>
            </a:fld>
            <a:endParaRPr lang="en-GB"/>
          </a:p>
        </p:txBody>
      </p:sp>
      <p:pic>
        <p:nvPicPr>
          <p:cNvPr id="8" name="Picture 7">
            <a:extLst>
              <a:ext uri="{FF2B5EF4-FFF2-40B4-BE49-F238E27FC236}">
                <a16:creationId xmlns:a16="http://schemas.microsoft.com/office/drawing/2014/main" id="{6CFED0F3-5722-4E8B-92BF-E0CF08FDC028}"/>
              </a:ext>
            </a:extLst>
          </p:cNvPr>
          <p:cNvPicPr>
            <a:picLocks noChangeAspect="1"/>
          </p:cNvPicPr>
          <p:nvPr userDrawn="1"/>
        </p:nvPicPr>
        <p:blipFill>
          <a:blip r:embed="rId2"/>
          <a:stretch>
            <a:fillRect/>
          </a:stretch>
        </p:blipFill>
        <p:spPr>
          <a:xfrm>
            <a:off x="11638939" y="6227760"/>
            <a:ext cx="490431" cy="630240"/>
          </a:xfrm>
          <a:prstGeom prst="rect">
            <a:avLst/>
          </a:prstGeom>
        </p:spPr>
      </p:pic>
      <p:cxnSp>
        <p:nvCxnSpPr>
          <p:cNvPr id="9" name="Straight Connector 8">
            <a:extLst>
              <a:ext uri="{FF2B5EF4-FFF2-40B4-BE49-F238E27FC236}">
                <a16:creationId xmlns:a16="http://schemas.microsoft.com/office/drawing/2014/main" id="{1D35D04E-4525-4DFF-8755-5029059F6861}"/>
              </a:ext>
            </a:extLst>
          </p:cNvPr>
          <p:cNvCxnSpPr/>
          <p:nvPr userDrawn="1"/>
        </p:nvCxnSpPr>
        <p:spPr>
          <a:xfrm>
            <a:off x="5257800" y="1690688"/>
            <a:ext cx="5257800" cy="0"/>
          </a:xfrm>
          <a:prstGeom prst="line">
            <a:avLst/>
          </a:prstGeom>
          <a:ln w="38100">
            <a:solidFill>
              <a:srgbClr val="F2B800"/>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9B451202-72E6-42A1-B6BD-F15C39B81BD2}"/>
              </a:ext>
            </a:extLst>
          </p:cNvPr>
          <p:cNvSpPr/>
          <p:nvPr userDrawn="1"/>
        </p:nvSpPr>
        <p:spPr>
          <a:xfrm rot="16200000">
            <a:off x="11183135" y="-67460"/>
            <a:ext cx="941405" cy="1076321"/>
          </a:xfrm>
          <a:custGeom>
            <a:avLst/>
            <a:gdLst>
              <a:gd name="connsiteX0" fmla="*/ 4187372 w 5270374"/>
              <a:gd name="connsiteY0" fmla="*/ 0 h 6025688"/>
              <a:gd name="connsiteX1" fmla="*/ 5233862 w 5270374"/>
              <a:gd name="connsiteY1" fmla="*/ 131830 h 6025688"/>
              <a:gd name="connsiteX2" fmla="*/ 5270374 w 5270374"/>
              <a:gd name="connsiteY2" fmla="*/ 142198 h 6025688"/>
              <a:gd name="connsiteX3" fmla="*/ 5270374 w 5270374"/>
              <a:gd name="connsiteY3" fmla="*/ 6025688 h 6025688"/>
              <a:gd name="connsiteX4" fmla="*/ 424658 w 5270374"/>
              <a:gd name="connsiteY4" fmla="*/ 6025688 h 6025688"/>
              <a:gd name="connsiteX5" fmla="*/ 412921 w 5270374"/>
              <a:gd name="connsiteY5" fmla="*/ 6002771 h 6025688"/>
              <a:gd name="connsiteX6" fmla="*/ 0 w 5270374"/>
              <a:gd name="connsiteY6" fmla="*/ 4187372 h 6025688"/>
              <a:gd name="connsiteX7" fmla="*/ 4187372 w 5270374"/>
              <a:gd name="connsiteY7" fmla="*/ 0 h 602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0374" h="6025688">
                <a:moveTo>
                  <a:pt x="4187372" y="0"/>
                </a:moveTo>
                <a:cubicBezTo>
                  <a:pt x="4548719" y="0"/>
                  <a:pt x="4899376" y="45771"/>
                  <a:pt x="5233862" y="131830"/>
                </a:cubicBezTo>
                <a:lnTo>
                  <a:pt x="5270374" y="142198"/>
                </a:lnTo>
                <a:lnTo>
                  <a:pt x="5270374" y="6025688"/>
                </a:lnTo>
                <a:lnTo>
                  <a:pt x="424658" y="6025688"/>
                </a:lnTo>
                <a:lnTo>
                  <a:pt x="412921" y="6002771"/>
                </a:lnTo>
                <a:cubicBezTo>
                  <a:pt x="148296" y="5453586"/>
                  <a:pt x="0" y="4837797"/>
                  <a:pt x="0" y="4187372"/>
                </a:cubicBezTo>
                <a:cubicBezTo>
                  <a:pt x="0" y="1874751"/>
                  <a:pt x="1874750" y="0"/>
                  <a:pt x="4187372" y="0"/>
                </a:cubicBezTo>
                <a:close/>
              </a:path>
            </a:pathLst>
          </a:custGeom>
          <a:solidFill>
            <a:srgbClr val="F2B8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46807123-15AD-47E5-86AC-5B06CC26B069}"/>
              </a:ext>
            </a:extLst>
          </p:cNvPr>
          <p:cNvGrpSpPr/>
          <p:nvPr userDrawn="1"/>
        </p:nvGrpSpPr>
        <p:grpSpPr>
          <a:xfrm>
            <a:off x="4365784" y="5399087"/>
            <a:ext cx="746760" cy="777875"/>
            <a:chOff x="4511040" y="5422900"/>
            <a:chExt cx="746760" cy="777875"/>
          </a:xfrm>
        </p:grpSpPr>
        <p:cxnSp>
          <p:nvCxnSpPr>
            <p:cNvPr id="14" name="Straight Connector 13">
              <a:extLst>
                <a:ext uri="{FF2B5EF4-FFF2-40B4-BE49-F238E27FC236}">
                  <a16:creationId xmlns:a16="http://schemas.microsoft.com/office/drawing/2014/main" id="{0AC6FA0F-EEAE-4D53-AD4B-1CDC600AD6C6}"/>
                </a:ext>
              </a:extLst>
            </p:cNvPr>
            <p:cNvCxnSpPr/>
            <p:nvPr userDrawn="1"/>
          </p:nvCxnSpPr>
          <p:spPr>
            <a:xfrm flipV="1">
              <a:off x="5257800" y="5422900"/>
              <a:ext cx="0" cy="777875"/>
            </a:xfrm>
            <a:prstGeom prst="line">
              <a:avLst/>
            </a:prstGeom>
            <a:ln w="31750" cap="sq">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0400C9-E4C5-4231-B386-604E2ACFADD9}"/>
                </a:ext>
              </a:extLst>
            </p:cNvPr>
            <p:cNvCxnSpPr>
              <a:cxnSpLocks/>
            </p:cNvCxnSpPr>
            <p:nvPr userDrawn="1"/>
          </p:nvCxnSpPr>
          <p:spPr>
            <a:xfrm flipH="1">
              <a:off x="4511040" y="6200775"/>
              <a:ext cx="746760" cy="0"/>
            </a:xfrm>
            <a:prstGeom prst="line">
              <a:avLst/>
            </a:prstGeom>
            <a:ln w="31750" cap="sq">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145CEA12-7EB6-4091-BCAC-06F2B22BAB3E}"/>
              </a:ext>
            </a:extLst>
          </p:cNvPr>
          <p:cNvGrpSpPr/>
          <p:nvPr userDrawn="1"/>
        </p:nvGrpSpPr>
        <p:grpSpPr>
          <a:xfrm flipH="1" flipV="1">
            <a:off x="792480" y="1027906"/>
            <a:ext cx="746760" cy="777875"/>
            <a:chOff x="4511040" y="5422900"/>
            <a:chExt cx="746760" cy="777875"/>
          </a:xfrm>
        </p:grpSpPr>
        <p:cxnSp>
          <p:nvCxnSpPr>
            <p:cNvPr id="17" name="Straight Connector 16">
              <a:extLst>
                <a:ext uri="{FF2B5EF4-FFF2-40B4-BE49-F238E27FC236}">
                  <a16:creationId xmlns:a16="http://schemas.microsoft.com/office/drawing/2014/main" id="{D3E9B26B-0CAF-47A3-A888-76C9C63D8FB3}"/>
                </a:ext>
              </a:extLst>
            </p:cNvPr>
            <p:cNvCxnSpPr/>
            <p:nvPr userDrawn="1"/>
          </p:nvCxnSpPr>
          <p:spPr>
            <a:xfrm flipV="1">
              <a:off x="5257800" y="5422900"/>
              <a:ext cx="0" cy="777875"/>
            </a:xfrm>
            <a:prstGeom prst="line">
              <a:avLst/>
            </a:prstGeom>
            <a:ln w="31750" cap="sq">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C056695-69F5-4FB3-BD57-4ED048230DA7}"/>
                </a:ext>
              </a:extLst>
            </p:cNvPr>
            <p:cNvCxnSpPr>
              <a:cxnSpLocks/>
            </p:cNvCxnSpPr>
            <p:nvPr userDrawn="1"/>
          </p:nvCxnSpPr>
          <p:spPr>
            <a:xfrm flipH="1">
              <a:off x="4511040" y="6200775"/>
              <a:ext cx="746760" cy="0"/>
            </a:xfrm>
            <a:prstGeom prst="line">
              <a:avLst/>
            </a:prstGeom>
            <a:ln w="31750" cap="sq">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1715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pos="5541">
          <p15:clr>
            <a:srgbClr val="FBAE40"/>
          </p15:clr>
        </p15:guide>
        <p15:guide id="5" orient="horz" pos="232">
          <p15:clr>
            <a:srgbClr val="FBAE40"/>
          </p15:clr>
        </p15:guide>
        <p15:guide id="6" orient="horz" pos="3906">
          <p15:clr>
            <a:srgbClr val="FBAE40"/>
          </p15:clr>
        </p15:guide>
        <p15:guide id="7" pos="7287">
          <p15:clr>
            <a:srgbClr val="FBAE40"/>
          </p15:clr>
        </p15:guide>
        <p15:guide id="8" pos="393">
          <p15:clr>
            <a:srgbClr val="FBAE40"/>
          </p15:clr>
        </p15:guide>
        <p15:guide id="9" orient="horz" pos="113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ull_Bleed">
    <p:spTree>
      <p:nvGrpSpPr>
        <p:cNvPr id="1" name=""/>
        <p:cNvGrpSpPr/>
        <p:nvPr/>
      </p:nvGrpSpPr>
      <p:grpSpPr>
        <a:xfrm>
          <a:off x="0" y="0"/>
          <a:ext cx="0" cy="0"/>
          <a:chOff x="0" y="0"/>
          <a:chExt cx="0" cy="0"/>
        </a:xfrm>
      </p:grpSpPr>
      <p:pic>
        <p:nvPicPr>
          <p:cNvPr id="4" name="Picture 3" descr="A person sitting at a table in front of a window&#10;&#10;Description automatically generated">
            <a:extLst>
              <a:ext uri="{FF2B5EF4-FFF2-40B4-BE49-F238E27FC236}">
                <a16:creationId xmlns:a16="http://schemas.microsoft.com/office/drawing/2014/main" id="{CF3B048E-8C7C-4269-B183-71F573EB2A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085BD52-206B-447C-A3DA-8A1D3F998466}"/>
              </a:ext>
            </a:extLst>
          </p:cNvPr>
          <p:cNvSpPr/>
          <p:nvPr userDrawn="1"/>
        </p:nvSpPr>
        <p:spPr>
          <a:xfrm>
            <a:off x="0" y="0"/>
            <a:ext cx="12192000" cy="6858000"/>
          </a:xfrm>
          <a:prstGeom prst="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A5931FA-12D8-4B0E-81F7-03F9CFBD6F87}"/>
              </a:ext>
            </a:extLst>
          </p:cNvPr>
          <p:cNvSpPr>
            <a:spLocks noGrp="1"/>
          </p:cNvSpPr>
          <p:nvPr>
            <p:ph type="title"/>
          </p:nvPr>
        </p:nvSpPr>
        <p:spPr>
          <a:xfrm>
            <a:off x="838200" y="3165475"/>
            <a:ext cx="10515600" cy="1325563"/>
          </a:xfrm>
        </p:spPr>
        <p:txBody>
          <a:bodyPr>
            <a:normAutofit/>
          </a:bodyPr>
          <a:lstStyle>
            <a:lvl1pPr algn="ctr">
              <a:defRPr sz="6600">
                <a:solidFill>
                  <a:schemeClr val="tx1"/>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A4F85BD4-6BCA-47A3-A66F-94E44C1BCF1E}"/>
              </a:ext>
            </a:extLst>
          </p:cNvPr>
          <p:cNvPicPr>
            <a:picLocks noChangeAspect="1"/>
          </p:cNvPicPr>
          <p:nvPr userDrawn="1"/>
        </p:nvPicPr>
        <p:blipFill>
          <a:blip r:embed="rId3"/>
          <a:stretch>
            <a:fillRect/>
          </a:stretch>
        </p:blipFill>
        <p:spPr>
          <a:xfrm>
            <a:off x="11638939" y="6227760"/>
            <a:ext cx="490431" cy="630240"/>
          </a:xfrm>
          <a:prstGeom prst="rect">
            <a:avLst/>
          </a:prstGeom>
        </p:spPr>
      </p:pic>
    </p:spTree>
    <p:extLst>
      <p:ext uri="{BB962C8B-B14F-4D97-AF65-F5344CB8AC3E}">
        <p14:creationId xmlns:p14="http://schemas.microsoft.com/office/powerpoint/2010/main" val="83971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2_Chapter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AA72-7480-43CE-B73E-3010CE21D3BE}"/>
              </a:ext>
            </a:extLst>
          </p:cNvPr>
          <p:cNvSpPr>
            <a:spLocks noGrp="1"/>
          </p:cNvSpPr>
          <p:nvPr>
            <p:ph type="ctrTitle"/>
          </p:nvPr>
        </p:nvSpPr>
        <p:spPr>
          <a:xfrm>
            <a:off x="232229" y="1290003"/>
            <a:ext cx="5048431" cy="2387600"/>
          </a:xfrm>
        </p:spPr>
        <p:txBody>
          <a:bodyPr anchor="ctr"/>
          <a:lstStyle>
            <a:lvl1pPr algn="l">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7A8EE3F-D5D9-4CCC-8D44-A849EE2A0EE3}"/>
              </a:ext>
            </a:extLst>
          </p:cNvPr>
          <p:cNvSpPr>
            <a:spLocks noGrp="1"/>
          </p:cNvSpPr>
          <p:nvPr>
            <p:ph type="subTitle" idx="1"/>
          </p:nvPr>
        </p:nvSpPr>
        <p:spPr>
          <a:xfrm>
            <a:off x="232229" y="3769678"/>
            <a:ext cx="5048431" cy="1655762"/>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 name="Rectangle 6">
            <a:extLst>
              <a:ext uri="{FF2B5EF4-FFF2-40B4-BE49-F238E27FC236}">
                <a16:creationId xmlns:a16="http://schemas.microsoft.com/office/drawing/2014/main" id="{22371D15-5BD3-4AC4-AB49-4E990C6AD987}"/>
              </a:ext>
            </a:extLst>
          </p:cNvPr>
          <p:cNvSpPr/>
          <p:nvPr userDrawn="1"/>
        </p:nvSpPr>
        <p:spPr>
          <a:xfrm>
            <a:off x="5471160" y="0"/>
            <a:ext cx="672084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08E04E1B-F982-402F-876D-1F6CDC5FB530}"/>
              </a:ext>
            </a:extLst>
          </p:cNvPr>
          <p:cNvPicPr>
            <a:picLocks noChangeAspect="1"/>
          </p:cNvPicPr>
          <p:nvPr userDrawn="1"/>
        </p:nvPicPr>
        <p:blipFill>
          <a:blip r:embed="rId2"/>
          <a:stretch>
            <a:fillRect/>
          </a:stretch>
        </p:blipFill>
        <p:spPr>
          <a:xfrm>
            <a:off x="11638939" y="6227760"/>
            <a:ext cx="490431" cy="630240"/>
          </a:xfrm>
          <a:prstGeom prst="rect">
            <a:avLst/>
          </a:prstGeom>
        </p:spPr>
      </p:pic>
    </p:spTree>
    <p:extLst>
      <p:ext uri="{BB962C8B-B14F-4D97-AF65-F5344CB8AC3E}">
        <p14:creationId xmlns:p14="http://schemas.microsoft.com/office/powerpoint/2010/main" val="279736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_Chapter Slide Blue">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40A59AFD-0795-4CBE-8DD2-B536404881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83" r="15003"/>
          <a:stretch/>
        </p:blipFill>
        <p:spPr>
          <a:xfrm>
            <a:off x="5762625" y="0"/>
            <a:ext cx="6429376" cy="6858000"/>
          </a:xfrm>
          <a:prstGeom prst="rect">
            <a:avLst/>
          </a:prstGeom>
        </p:spPr>
      </p:pic>
      <p:sp>
        <p:nvSpPr>
          <p:cNvPr id="2" name="Title 1">
            <a:extLst>
              <a:ext uri="{FF2B5EF4-FFF2-40B4-BE49-F238E27FC236}">
                <a16:creationId xmlns:a16="http://schemas.microsoft.com/office/drawing/2014/main" id="{748CAA72-7480-43CE-B73E-3010CE21D3BE}"/>
              </a:ext>
            </a:extLst>
          </p:cNvPr>
          <p:cNvSpPr>
            <a:spLocks noGrp="1"/>
          </p:cNvSpPr>
          <p:nvPr>
            <p:ph type="ctrTitle"/>
          </p:nvPr>
        </p:nvSpPr>
        <p:spPr>
          <a:xfrm>
            <a:off x="232229" y="1290003"/>
            <a:ext cx="5048431" cy="2387600"/>
          </a:xfrm>
        </p:spPr>
        <p:txBody>
          <a:bodyPr anchor="ctr"/>
          <a:lstStyle>
            <a:lvl1pPr algn="l">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7A8EE3F-D5D9-4CCC-8D44-A849EE2A0EE3}"/>
              </a:ext>
            </a:extLst>
          </p:cNvPr>
          <p:cNvSpPr>
            <a:spLocks noGrp="1"/>
          </p:cNvSpPr>
          <p:nvPr>
            <p:ph type="subTitle" idx="1"/>
          </p:nvPr>
        </p:nvSpPr>
        <p:spPr>
          <a:xfrm>
            <a:off x="232229" y="3769678"/>
            <a:ext cx="5048431" cy="1655762"/>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 name="Rectangle 6">
            <a:extLst>
              <a:ext uri="{FF2B5EF4-FFF2-40B4-BE49-F238E27FC236}">
                <a16:creationId xmlns:a16="http://schemas.microsoft.com/office/drawing/2014/main" id="{22371D15-5BD3-4AC4-AB49-4E990C6AD987}"/>
              </a:ext>
            </a:extLst>
          </p:cNvPr>
          <p:cNvSpPr/>
          <p:nvPr userDrawn="1"/>
        </p:nvSpPr>
        <p:spPr>
          <a:xfrm>
            <a:off x="5471160" y="0"/>
            <a:ext cx="6720840" cy="6858000"/>
          </a:xfrm>
          <a:prstGeom prst="rect">
            <a:avLst/>
          </a:prstGeom>
          <a:solidFill>
            <a:schemeClr val="accent3">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08E04E1B-F982-402F-876D-1F6CDC5FB530}"/>
              </a:ext>
            </a:extLst>
          </p:cNvPr>
          <p:cNvPicPr>
            <a:picLocks noChangeAspect="1"/>
          </p:cNvPicPr>
          <p:nvPr userDrawn="1"/>
        </p:nvPicPr>
        <p:blipFill>
          <a:blip r:embed="rId3"/>
          <a:stretch>
            <a:fillRect/>
          </a:stretch>
        </p:blipFill>
        <p:spPr>
          <a:xfrm>
            <a:off x="11638939" y="6227760"/>
            <a:ext cx="490431" cy="630240"/>
          </a:xfrm>
          <a:prstGeom prst="rect">
            <a:avLst/>
          </a:prstGeom>
        </p:spPr>
      </p:pic>
      <p:sp>
        <p:nvSpPr>
          <p:cNvPr id="9" name="Rectangle 8">
            <a:extLst>
              <a:ext uri="{FF2B5EF4-FFF2-40B4-BE49-F238E27FC236}">
                <a16:creationId xmlns:a16="http://schemas.microsoft.com/office/drawing/2014/main" id="{F2904599-EE5A-4814-9DFC-5F6544B74BF5}"/>
              </a:ext>
            </a:extLst>
          </p:cNvPr>
          <p:cNvSpPr/>
          <p:nvPr userDrawn="1"/>
        </p:nvSpPr>
        <p:spPr>
          <a:xfrm>
            <a:off x="5280660" y="4505324"/>
            <a:ext cx="3577590" cy="2352675"/>
          </a:xfrm>
          <a:prstGeom prst="rect">
            <a:avLst/>
          </a:prstGeom>
          <a:solidFill>
            <a:schemeClr val="accent3">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777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Simple Bulletpoints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F812BE-F2E0-4A69-A033-46B880849699}"/>
              </a:ext>
            </a:extLst>
          </p:cNvPr>
          <p:cNvSpPr/>
          <p:nvPr userDrawn="1"/>
        </p:nvSpPr>
        <p:spPr>
          <a:xfrm>
            <a:off x="11568112" y="0"/>
            <a:ext cx="623887"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4FEEB2-C0D9-4A19-B91F-F3AB67FCC514}"/>
              </a:ext>
            </a:extLst>
          </p:cNvPr>
          <p:cNvSpPr>
            <a:spLocks noGrp="1"/>
          </p:cNvSpPr>
          <p:nvPr>
            <p:ph type="title"/>
          </p:nvPr>
        </p:nvSpPr>
        <p:spPr>
          <a:xfrm>
            <a:off x="838200" y="365125"/>
            <a:ext cx="10187940" cy="1325563"/>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8F7D9275-1679-4407-8FCD-8A8D128DBF82}"/>
              </a:ext>
            </a:extLst>
          </p:cNvPr>
          <p:cNvSpPr>
            <a:spLocks noGrp="1"/>
          </p:cNvSpPr>
          <p:nvPr>
            <p:ph idx="1"/>
          </p:nvPr>
        </p:nvSpPr>
        <p:spPr>
          <a:xfrm>
            <a:off x="838200" y="2124080"/>
            <a:ext cx="7958138" cy="4052882"/>
          </a:xfrm>
        </p:spPr>
        <p:txBody>
          <a:bodyPr vert="horz" lIns="91440" tIns="45720" rIns="91440" bIns="45720" rtlCol="0">
            <a:normAutofit/>
          </a:bodyPr>
          <a:lstStyle>
            <a:lvl1pPr>
              <a:defRPr lang="en-US" sz="1800" b="0" dirty="0"/>
            </a:lvl1pPr>
            <a:lvl2pPr>
              <a:defRPr lang="en-US" sz="1600" b="0" dirty="0"/>
            </a:lvl2pPr>
            <a:lvl3pPr>
              <a:defRPr lang="en-US" sz="1400" dirty="0"/>
            </a:lvl3pPr>
            <a:lvl4pPr>
              <a:defRPr lang="en-US" sz="1200" dirty="0"/>
            </a:lvl4pPr>
            <a:lvl5pPr>
              <a:defRPr lang="en-GB" sz="1200" dirty="0"/>
            </a:lvl5pPr>
          </a:lstStyle>
          <a:p>
            <a:pPr lvl="0">
              <a:spcAft>
                <a:spcPts val="1200"/>
              </a:spcAft>
            </a:pPr>
            <a:r>
              <a:rPr lang="en-US" dirty="0"/>
              <a:t>Click to edit Master text styles</a:t>
            </a:r>
          </a:p>
          <a:p>
            <a:pPr lvl="1">
              <a:spcAft>
                <a:spcPts val="1200"/>
              </a:spcAft>
            </a:pPr>
            <a:r>
              <a:rPr lang="en-US" dirty="0"/>
              <a:t>Second level</a:t>
            </a:r>
          </a:p>
          <a:p>
            <a:pPr lvl="2">
              <a:spcAft>
                <a:spcPts val="1200"/>
              </a:spcAft>
            </a:pPr>
            <a:r>
              <a:rPr lang="en-US" dirty="0"/>
              <a:t>Third level</a:t>
            </a:r>
          </a:p>
          <a:p>
            <a:pPr lvl="3">
              <a:spcAft>
                <a:spcPts val="1200"/>
              </a:spcAft>
            </a:pPr>
            <a:r>
              <a:rPr lang="en-US" dirty="0"/>
              <a:t>Fourth level</a:t>
            </a:r>
          </a:p>
          <a:p>
            <a:pPr lvl="4">
              <a:spcAft>
                <a:spcPts val="1200"/>
              </a:spcAft>
            </a:pPr>
            <a:r>
              <a:rPr lang="en-US" dirty="0"/>
              <a:t>Fifth level</a:t>
            </a:r>
            <a:endParaRPr lang="en-GB" dirty="0"/>
          </a:p>
        </p:txBody>
      </p:sp>
      <p:sp>
        <p:nvSpPr>
          <p:cNvPr id="5" name="Footer Placeholder 4">
            <a:extLst>
              <a:ext uri="{FF2B5EF4-FFF2-40B4-BE49-F238E27FC236}">
                <a16:creationId xmlns:a16="http://schemas.microsoft.com/office/drawing/2014/main" id="{92CF14E1-F441-4C50-9817-FD6752B0C899}"/>
              </a:ext>
            </a:extLst>
          </p:cNvPr>
          <p:cNvSpPr>
            <a:spLocks noGrp="1"/>
          </p:cNvSpPr>
          <p:nvPr>
            <p:ph type="ftr" sz="quarter" idx="11"/>
          </p:nvPr>
        </p:nvSpPr>
        <p:spPr>
          <a:xfrm>
            <a:off x="1165860" y="6356350"/>
            <a:ext cx="9860280" cy="365125"/>
          </a:xfrm>
        </p:spPr>
        <p:txBody>
          <a:bodyPr/>
          <a:lstStyle>
            <a:lvl1pPr algn="ctr">
              <a:defRPr/>
            </a:lvl1pPr>
          </a:lstStyle>
          <a:p>
            <a:r>
              <a:rPr lang="en-GB"/>
              <a:t>The Inside Gig</a:t>
            </a:r>
          </a:p>
        </p:txBody>
      </p:sp>
      <p:sp>
        <p:nvSpPr>
          <p:cNvPr id="6" name="Slide Number Placeholder 5">
            <a:extLst>
              <a:ext uri="{FF2B5EF4-FFF2-40B4-BE49-F238E27FC236}">
                <a16:creationId xmlns:a16="http://schemas.microsoft.com/office/drawing/2014/main" id="{8F31AB42-3637-4EEA-8412-FD59AA59EEE0}"/>
              </a:ext>
            </a:extLst>
          </p:cNvPr>
          <p:cNvSpPr>
            <a:spLocks noGrp="1"/>
          </p:cNvSpPr>
          <p:nvPr>
            <p:ph type="sldNum" sz="quarter" idx="12"/>
          </p:nvPr>
        </p:nvSpPr>
        <p:spPr/>
        <p:txBody>
          <a:bodyPr/>
          <a:lstStyle/>
          <a:p>
            <a:fld id="{4D5A8AA9-6AA7-47B1-BE8F-91304026D0DD}" type="slidenum">
              <a:rPr lang="en-GB" smtClean="0"/>
              <a:t>‹#›</a:t>
            </a:fld>
            <a:endParaRPr lang="en-GB"/>
          </a:p>
        </p:txBody>
      </p:sp>
      <p:pic>
        <p:nvPicPr>
          <p:cNvPr id="8" name="Picture 7">
            <a:extLst>
              <a:ext uri="{FF2B5EF4-FFF2-40B4-BE49-F238E27FC236}">
                <a16:creationId xmlns:a16="http://schemas.microsoft.com/office/drawing/2014/main" id="{6CFED0F3-5722-4E8B-92BF-E0CF08FDC028}"/>
              </a:ext>
            </a:extLst>
          </p:cNvPr>
          <p:cNvPicPr>
            <a:picLocks noChangeAspect="1"/>
          </p:cNvPicPr>
          <p:nvPr userDrawn="1"/>
        </p:nvPicPr>
        <p:blipFill>
          <a:blip r:embed="rId2"/>
          <a:stretch>
            <a:fillRect/>
          </a:stretch>
        </p:blipFill>
        <p:spPr>
          <a:xfrm>
            <a:off x="11638939" y="6227760"/>
            <a:ext cx="490431" cy="630240"/>
          </a:xfrm>
          <a:prstGeom prst="rect">
            <a:avLst/>
          </a:prstGeom>
        </p:spPr>
      </p:pic>
      <p:cxnSp>
        <p:nvCxnSpPr>
          <p:cNvPr id="9" name="Straight Connector 8">
            <a:extLst>
              <a:ext uri="{FF2B5EF4-FFF2-40B4-BE49-F238E27FC236}">
                <a16:creationId xmlns:a16="http://schemas.microsoft.com/office/drawing/2014/main" id="{1D35D04E-4525-4DFF-8755-5029059F6861}"/>
              </a:ext>
            </a:extLst>
          </p:cNvPr>
          <p:cNvCxnSpPr/>
          <p:nvPr userDrawn="1"/>
        </p:nvCxnSpPr>
        <p:spPr>
          <a:xfrm>
            <a:off x="0" y="1690688"/>
            <a:ext cx="52578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9B451202-72E6-42A1-B6BD-F15C39B81BD2}"/>
              </a:ext>
            </a:extLst>
          </p:cNvPr>
          <p:cNvSpPr/>
          <p:nvPr userDrawn="1"/>
        </p:nvSpPr>
        <p:spPr>
          <a:xfrm rot="16200000">
            <a:off x="11183135" y="-67460"/>
            <a:ext cx="941405" cy="1076321"/>
          </a:xfrm>
          <a:custGeom>
            <a:avLst/>
            <a:gdLst>
              <a:gd name="connsiteX0" fmla="*/ 4187372 w 5270374"/>
              <a:gd name="connsiteY0" fmla="*/ 0 h 6025688"/>
              <a:gd name="connsiteX1" fmla="*/ 5233862 w 5270374"/>
              <a:gd name="connsiteY1" fmla="*/ 131830 h 6025688"/>
              <a:gd name="connsiteX2" fmla="*/ 5270374 w 5270374"/>
              <a:gd name="connsiteY2" fmla="*/ 142198 h 6025688"/>
              <a:gd name="connsiteX3" fmla="*/ 5270374 w 5270374"/>
              <a:gd name="connsiteY3" fmla="*/ 6025688 h 6025688"/>
              <a:gd name="connsiteX4" fmla="*/ 424658 w 5270374"/>
              <a:gd name="connsiteY4" fmla="*/ 6025688 h 6025688"/>
              <a:gd name="connsiteX5" fmla="*/ 412921 w 5270374"/>
              <a:gd name="connsiteY5" fmla="*/ 6002771 h 6025688"/>
              <a:gd name="connsiteX6" fmla="*/ 0 w 5270374"/>
              <a:gd name="connsiteY6" fmla="*/ 4187372 h 6025688"/>
              <a:gd name="connsiteX7" fmla="*/ 4187372 w 5270374"/>
              <a:gd name="connsiteY7" fmla="*/ 0 h 602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0374" h="6025688">
                <a:moveTo>
                  <a:pt x="4187372" y="0"/>
                </a:moveTo>
                <a:cubicBezTo>
                  <a:pt x="4548719" y="0"/>
                  <a:pt x="4899376" y="45771"/>
                  <a:pt x="5233862" y="131830"/>
                </a:cubicBezTo>
                <a:lnTo>
                  <a:pt x="5270374" y="142198"/>
                </a:lnTo>
                <a:lnTo>
                  <a:pt x="5270374" y="6025688"/>
                </a:lnTo>
                <a:lnTo>
                  <a:pt x="424658" y="6025688"/>
                </a:lnTo>
                <a:lnTo>
                  <a:pt x="412921" y="6002771"/>
                </a:lnTo>
                <a:cubicBezTo>
                  <a:pt x="148296" y="5453586"/>
                  <a:pt x="0" y="4837797"/>
                  <a:pt x="0" y="4187372"/>
                </a:cubicBezTo>
                <a:cubicBezTo>
                  <a:pt x="0" y="1874751"/>
                  <a:pt x="1874750" y="0"/>
                  <a:pt x="4187372" y="0"/>
                </a:cubicBez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9653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pos="5541">
          <p15:clr>
            <a:srgbClr val="FBAE40"/>
          </p15:clr>
        </p15:guide>
        <p15:guide id="5" orient="horz" pos="232">
          <p15:clr>
            <a:srgbClr val="FBAE40"/>
          </p15:clr>
        </p15:guide>
        <p15:guide id="6" orient="horz" pos="3906">
          <p15:clr>
            <a:srgbClr val="FBAE40"/>
          </p15:clr>
        </p15:guide>
        <p15:guide id="7" pos="7287">
          <p15:clr>
            <a:srgbClr val="FBAE40"/>
          </p15:clr>
        </p15:guide>
        <p15:guide id="8" pos="393">
          <p15:clr>
            <a:srgbClr val="FBAE40"/>
          </p15:clr>
        </p15:guide>
        <p15:guide id="9" orient="horz" pos="113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ture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F812BE-F2E0-4A69-A033-46B880849699}"/>
              </a:ext>
            </a:extLst>
          </p:cNvPr>
          <p:cNvSpPr/>
          <p:nvPr userDrawn="1"/>
        </p:nvSpPr>
        <p:spPr>
          <a:xfrm>
            <a:off x="11568112" y="0"/>
            <a:ext cx="623887"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4FEEB2-C0D9-4A19-B91F-F3AB67FCC514}"/>
              </a:ext>
            </a:extLst>
          </p:cNvPr>
          <p:cNvSpPr>
            <a:spLocks noGrp="1"/>
          </p:cNvSpPr>
          <p:nvPr>
            <p:ph type="title"/>
          </p:nvPr>
        </p:nvSpPr>
        <p:spPr>
          <a:xfrm>
            <a:off x="5257800" y="365125"/>
            <a:ext cx="5768340" cy="1325563"/>
          </a:xfrm>
        </p:spPr>
        <p:txBody>
          <a:bodyPr/>
          <a:lstStyle/>
          <a:p>
            <a:r>
              <a:rPr lang="en-US" dirty="0"/>
              <a:t>Click to edit Master</a:t>
            </a:r>
            <a:endParaRPr lang="en-GB" dirty="0"/>
          </a:p>
        </p:txBody>
      </p:sp>
      <p:sp>
        <p:nvSpPr>
          <p:cNvPr id="3" name="Content Placeholder 2">
            <a:extLst>
              <a:ext uri="{FF2B5EF4-FFF2-40B4-BE49-F238E27FC236}">
                <a16:creationId xmlns:a16="http://schemas.microsoft.com/office/drawing/2014/main" id="{8F7D9275-1679-4407-8FCD-8A8D128DBF82}"/>
              </a:ext>
            </a:extLst>
          </p:cNvPr>
          <p:cNvSpPr>
            <a:spLocks noGrp="1"/>
          </p:cNvSpPr>
          <p:nvPr>
            <p:ph idx="1"/>
          </p:nvPr>
        </p:nvSpPr>
        <p:spPr>
          <a:xfrm>
            <a:off x="5257800" y="2124080"/>
            <a:ext cx="5768340" cy="4052882"/>
          </a:xfrm>
        </p:spPr>
        <p:txBody>
          <a:bodyPr>
            <a:normAutofit/>
          </a:bodyPr>
          <a:lstStyle>
            <a:lvl1pPr>
              <a:spcAft>
                <a:spcPts val="1200"/>
              </a:spcAft>
              <a:defRPr sz="1800" b="0"/>
            </a:lvl1pPr>
            <a:lvl2pPr>
              <a:spcAft>
                <a:spcPts val="1200"/>
              </a:spcAft>
              <a:defRPr sz="1600" b="0"/>
            </a:lvl2pPr>
            <a:lvl3pPr>
              <a:spcAft>
                <a:spcPts val="1200"/>
              </a:spcAft>
              <a:defRPr sz="1400"/>
            </a:lvl3pPr>
            <a:lvl4pPr>
              <a:spcAft>
                <a:spcPts val="1200"/>
              </a:spcAft>
              <a:defRPr sz="1200"/>
            </a:lvl4pPr>
            <a:lvl5pPr>
              <a:spcAft>
                <a:spcPts val="12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92CF14E1-F441-4C50-9817-FD6752B0C899}"/>
              </a:ext>
            </a:extLst>
          </p:cNvPr>
          <p:cNvSpPr>
            <a:spLocks noGrp="1"/>
          </p:cNvSpPr>
          <p:nvPr>
            <p:ph type="ftr" sz="quarter" idx="11"/>
          </p:nvPr>
        </p:nvSpPr>
        <p:spPr>
          <a:xfrm>
            <a:off x="1165860" y="6356350"/>
            <a:ext cx="9860280" cy="365125"/>
          </a:xfrm>
        </p:spPr>
        <p:txBody>
          <a:bodyPr/>
          <a:lstStyle>
            <a:lvl1pPr algn="ctr">
              <a:defRPr/>
            </a:lvl1pPr>
          </a:lstStyle>
          <a:p>
            <a:r>
              <a:rPr lang="en-GB"/>
              <a:t>The Inside Gig</a:t>
            </a:r>
          </a:p>
        </p:txBody>
      </p:sp>
      <p:sp>
        <p:nvSpPr>
          <p:cNvPr id="6" name="Slide Number Placeholder 5">
            <a:extLst>
              <a:ext uri="{FF2B5EF4-FFF2-40B4-BE49-F238E27FC236}">
                <a16:creationId xmlns:a16="http://schemas.microsoft.com/office/drawing/2014/main" id="{8F31AB42-3637-4EEA-8412-FD59AA59EEE0}"/>
              </a:ext>
            </a:extLst>
          </p:cNvPr>
          <p:cNvSpPr>
            <a:spLocks noGrp="1"/>
          </p:cNvSpPr>
          <p:nvPr>
            <p:ph type="sldNum" sz="quarter" idx="12"/>
          </p:nvPr>
        </p:nvSpPr>
        <p:spPr/>
        <p:txBody>
          <a:bodyPr/>
          <a:lstStyle/>
          <a:p>
            <a:fld id="{4D5A8AA9-6AA7-47B1-BE8F-91304026D0DD}" type="slidenum">
              <a:rPr lang="en-GB" smtClean="0"/>
              <a:t>‹#›</a:t>
            </a:fld>
            <a:endParaRPr lang="en-GB"/>
          </a:p>
        </p:txBody>
      </p:sp>
      <p:pic>
        <p:nvPicPr>
          <p:cNvPr id="8" name="Picture 7">
            <a:extLst>
              <a:ext uri="{FF2B5EF4-FFF2-40B4-BE49-F238E27FC236}">
                <a16:creationId xmlns:a16="http://schemas.microsoft.com/office/drawing/2014/main" id="{6CFED0F3-5722-4E8B-92BF-E0CF08FDC028}"/>
              </a:ext>
            </a:extLst>
          </p:cNvPr>
          <p:cNvPicPr>
            <a:picLocks noChangeAspect="1"/>
          </p:cNvPicPr>
          <p:nvPr userDrawn="1"/>
        </p:nvPicPr>
        <p:blipFill>
          <a:blip r:embed="rId2"/>
          <a:stretch>
            <a:fillRect/>
          </a:stretch>
        </p:blipFill>
        <p:spPr>
          <a:xfrm>
            <a:off x="11638939" y="6227760"/>
            <a:ext cx="490431" cy="630240"/>
          </a:xfrm>
          <a:prstGeom prst="rect">
            <a:avLst/>
          </a:prstGeom>
        </p:spPr>
      </p:pic>
      <p:cxnSp>
        <p:nvCxnSpPr>
          <p:cNvPr id="9" name="Straight Connector 8">
            <a:extLst>
              <a:ext uri="{FF2B5EF4-FFF2-40B4-BE49-F238E27FC236}">
                <a16:creationId xmlns:a16="http://schemas.microsoft.com/office/drawing/2014/main" id="{1D35D04E-4525-4DFF-8755-5029059F6861}"/>
              </a:ext>
            </a:extLst>
          </p:cNvPr>
          <p:cNvCxnSpPr/>
          <p:nvPr userDrawn="1"/>
        </p:nvCxnSpPr>
        <p:spPr>
          <a:xfrm>
            <a:off x="5257800" y="1690688"/>
            <a:ext cx="52578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9B451202-72E6-42A1-B6BD-F15C39B81BD2}"/>
              </a:ext>
            </a:extLst>
          </p:cNvPr>
          <p:cNvSpPr/>
          <p:nvPr userDrawn="1"/>
        </p:nvSpPr>
        <p:spPr>
          <a:xfrm rot="16200000">
            <a:off x="11183135" y="-67460"/>
            <a:ext cx="941405" cy="1076321"/>
          </a:xfrm>
          <a:custGeom>
            <a:avLst/>
            <a:gdLst>
              <a:gd name="connsiteX0" fmla="*/ 4187372 w 5270374"/>
              <a:gd name="connsiteY0" fmla="*/ 0 h 6025688"/>
              <a:gd name="connsiteX1" fmla="*/ 5233862 w 5270374"/>
              <a:gd name="connsiteY1" fmla="*/ 131830 h 6025688"/>
              <a:gd name="connsiteX2" fmla="*/ 5270374 w 5270374"/>
              <a:gd name="connsiteY2" fmla="*/ 142198 h 6025688"/>
              <a:gd name="connsiteX3" fmla="*/ 5270374 w 5270374"/>
              <a:gd name="connsiteY3" fmla="*/ 6025688 h 6025688"/>
              <a:gd name="connsiteX4" fmla="*/ 424658 w 5270374"/>
              <a:gd name="connsiteY4" fmla="*/ 6025688 h 6025688"/>
              <a:gd name="connsiteX5" fmla="*/ 412921 w 5270374"/>
              <a:gd name="connsiteY5" fmla="*/ 6002771 h 6025688"/>
              <a:gd name="connsiteX6" fmla="*/ 0 w 5270374"/>
              <a:gd name="connsiteY6" fmla="*/ 4187372 h 6025688"/>
              <a:gd name="connsiteX7" fmla="*/ 4187372 w 5270374"/>
              <a:gd name="connsiteY7" fmla="*/ 0 h 602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0374" h="6025688">
                <a:moveTo>
                  <a:pt x="4187372" y="0"/>
                </a:moveTo>
                <a:cubicBezTo>
                  <a:pt x="4548719" y="0"/>
                  <a:pt x="4899376" y="45771"/>
                  <a:pt x="5233862" y="131830"/>
                </a:cubicBezTo>
                <a:lnTo>
                  <a:pt x="5270374" y="142198"/>
                </a:lnTo>
                <a:lnTo>
                  <a:pt x="5270374" y="6025688"/>
                </a:lnTo>
                <a:lnTo>
                  <a:pt x="424658" y="6025688"/>
                </a:lnTo>
                <a:lnTo>
                  <a:pt x="412921" y="6002771"/>
                </a:lnTo>
                <a:cubicBezTo>
                  <a:pt x="148296" y="5453586"/>
                  <a:pt x="0" y="4837797"/>
                  <a:pt x="0" y="4187372"/>
                </a:cubicBezTo>
                <a:cubicBezTo>
                  <a:pt x="0" y="1874751"/>
                  <a:pt x="1874750" y="0"/>
                  <a:pt x="4187372" y="0"/>
                </a:cubicBez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6D8F2754-DF80-4905-98B2-36C1505B4400}"/>
              </a:ext>
            </a:extLst>
          </p:cNvPr>
          <p:cNvSpPr>
            <a:spLocks noGrp="1"/>
          </p:cNvSpPr>
          <p:nvPr>
            <p:ph type="pic" sz="quarter" idx="13"/>
          </p:nvPr>
        </p:nvSpPr>
        <p:spPr>
          <a:xfrm>
            <a:off x="623888" y="681038"/>
            <a:ext cx="4316412" cy="5199062"/>
          </a:xfrm>
          <a:solidFill>
            <a:schemeClr val="bg1">
              <a:lumMod val="85000"/>
            </a:schemeClr>
          </a:solidFill>
        </p:spPr>
        <p:txBody>
          <a:bodyPr/>
          <a:lstStyle/>
          <a:p>
            <a:endParaRPr lang="en-GB" dirty="0"/>
          </a:p>
        </p:txBody>
      </p:sp>
      <p:sp>
        <p:nvSpPr>
          <p:cNvPr id="12" name="Rectangle 11">
            <a:extLst>
              <a:ext uri="{FF2B5EF4-FFF2-40B4-BE49-F238E27FC236}">
                <a16:creationId xmlns:a16="http://schemas.microsoft.com/office/drawing/2014/main" id="{CE297BBC-296B-4C69-ADC9-95F601DFBE98}"/>
              </a:ext>
            </a:extLst>
          </p:cNvPr>
          <p:cNvSpPr/>
          <p:nvPr userDrawn="1"/>
        </p:nvSpPr>
        <p:spPr>
          <a:xfrm>
            <a:off x="0" y="-2"/>
            <a:ext cx="1165860" cy="1808165"/>
          </a:xfrm>
          <a:prstGeom prst="rect">
            <a:avLst/>
          </a:pr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46807123-15AD-47E5-86AC-5B06CC26B069}"/>
              </a:ext>
            </a:extLst>
          </p:cNvPr>
          <p:cNvGrpSpPr/>
          <p:nvPr userDrawn="1"/>
        </p:nvGrpSpPr>
        <p:grpSpPr>
          <a:xfrm>
            <a:off x="4365784" y="5281613"/>
            <a:ext cx="746760" cy="777875"/>
            <a:chOff x="4511040" y="5422900"/>
            <a:chExt cx="746760" cy="777875"/>
          </a:xfrm>
        </p:grpSpPr>
        <p:cxnSp>
          <p:nvCxnSpPr>
            <p:cNvPr id="14" name="Straight Connector 13">
              <a:extLst>
                <a:ext uri="{FF2B5EF4-FFF2-40B4-BE49-F238E27FC236}">
                  <a16:creationId xmlns:a16="http://schemas.microsoft.com/office/drawing/2014/main" id="{0AC6FA0F-EEAE-4D53-AD4B-1CDC600AD6C6}"/>
                </a:ext>
              </a:extLst>
            </p:cNvPr>
            <p:cNvCxnSpPr/>
            <p:nvPr userDrawn="1"/>
          </p:nvCxnSpPr>
          <p:spPr>
            <a:xfrm flipV="1">
              <a:off x="5257800" y="5422900"/>
              <a:ext cx="0" cy="777875"/>
            </a:xfrm>
            <a:prstGeom prst="line">
              <a:avLst/>
            </a:prstGeom>
            <a:ln w="31750" cap="sq">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0400C9-E4C5-4231-B386-604E2ACFADD9}"/>
                </a:ext>
              </a:extLst>
            </p:cNvPr>
            <p:cNvCxnSpPr>
              <a:cxnSpLocks/>
            </p:cNvCxnSpPr>
            <p:nvPr userDrawn="1"/>
          </p:nvCxnSpPr>
          <p:spPr>
            <a:xfrm flipH="1">
              <a:off x="4511040" y="6200775"/>
              <a:ext cx="746760" cy="0"/>
            </a:xfrm>
            <a:prstGeom prst="line">
              <a:avLst/>
            </a:prstGeom>
            <a:ln w="31750" cap="sq">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272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pos="5541">
          <p15:clr>
            <a:srgbClr val="FBAE40"/>
          </p15:clr>
        </p15:guide>
        <p15:guide id="5" orient="horz" pos="232">
          <p15:clr>
            <a:srgbClr val="FBAE40"/>
          </p15:clr>
        </p15:guide>
        <p15:guide id="6" orient="horz" pos="3906">
          <p15:clr>
            <a:srgbClr val="FBAE40"/>
          </p15:clr>
        </p15:guide>
        <p15:guide id="7" pos="7287">
          <p15:clr>
            <a:srgbClr val="FBAE40"/>
          </p15:clr>
        </p15:guide>
        <p15:guide id="8" pos="393">
          <p15:clr>
            <a:srgbClr val="FBAE40"/>
          </p15:clr>
        </p15:guide>
        <p15:guide id="9" orient="horz" pos="113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imple space for charts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F812BE-F2E0-4A69-A033-46B880849699}"/>
              </a:ext>
            </a:extLst>
          </p:cNvPr>
          <p:cNvSpPr/>
          <p:nvPr userDrawn="1"/>
        </p:nvSpPr>
        <p:spPr>
          <a:xfrm>
            <a:off x="11568112" y="0"/>
            <a:ext cx="623887"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4FEEB2-C0D9-4A19-B91F-F3AB67FCC514}"/>
              </a:ext>
            </a:extLst>
          </p:cNvPr>
          <p:cNvSpPr>
            <a:spLocks noGrp="1"/>
          </p:cNvSpPr>
          <p:nvPr>
            <p:ph type="title"/>
          </p:nvPr>
        </p:nvSpPr>
        <p:spPr>
          <a:xfrm>
            <a:off x="5257800" y="365125"/>
            <a:ext cx="5768340" cy="1325563"/>
          </a:xfrm>
        </p:spPr>
        <p:txBody>
          <a:bodyPr/>
          <a:lstStyle/>
          <a:p>
            <a:r>
              <a:rPr lang="en-US" dirty="0"/>
              <a:t>Click to edit Master</a:t>
            </a:r>
            <a:endParaRPr lang="en-GB" dirty="0"/>
          </a:p>
        </p:txBody>
      </p:sp>
      <p:sp>
        <p:nvSpPr>
          <p:cNvPr id="3" name="Content Placeholder 2">
            <a:extLst>
              <a:ext uri="{FF2B5EF4-FFF2-40B4-BE49-F238E27FC236}">
                <a16:creationId xmlns:a16="http://schemas.microsoft.com/office/drawing/2014/main" id="{8F7D9275-1679-4407-8FCD-8A8D128DBF82}"/>
              </a:ext>
            </a:extLst>
          </p:cNvPr>
          <p:cNvSpPr>
            <a:spLocks noGrp="1"/>
          </p:cNvSpPr>
          <p:nvPr>
            <p:ph idx="1"/>
          </p:nvPr>
        </p:nvSpPr>
        <p:spPr>
          <a:xfrm>
            <a:off x="5257800" y="2124080"/>
            <a:ext cx="5768340" cy="4052882"/>
          </a:xfrm>
        </p:spPr>
        <p:txBody>
          <a:bodyPr>
            <a:normAutofit/>
          </a:bodyPr>
          <a:lstStyle>
            <a:lvl1pPr>
              <a:spcAft>
                <a:spcPts val="1200"/>
              </a:spcAft>
              <a:defRPr sz="1800" b="0"/>
            </a:lvl1pPr>
            <a:lvl2pPr>
              <a:spcAft>
                <a:spcPts val="1200"/>
              </a:spcAft>
              <a:defRPr sz="1600" b="0"/>
            </a:lvl2pPr>
            <a:lvl3pPr>
              <a:spcAft>
                <a:spcPts val="1200"/>
              </a:spcAft>
              <a:defRPr sz="1400"/>
            </a:lvl3pPr>
            <a:lvl4pPr>
              <a:spcAft>
                <a:spcPts val="1200"/>
              </a:spcAft>
              <a:defRPr sz="1200"/>
            </a:lvl4pPr>
            <a:lvl5pPr>
              <a:spcAft>
                <a:spcPts val="12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92CF14E1-F441-4C50-9817-FD6752B0C899}"/>
              </a:ext>
            </a:extLst>
          </p:cNvPr>
          <p:cNvSpPr>
            <a:spLocks noGrp="1"/>
          </p:cNvSpPr>
          <p:nvPr>
            <p:ph type="ftr" sz="quarter" idx="11"/>
          </p:nvPr>
        </p:nvSpPr>
        <p:spPr>
          <a:xfrm>
            <a:off x="1165860" y="6356350"/>
            <a:ext cx="9860280" cy="365125"/>
          </a:xfrm>
        </p:spPr>
        <p:txBody>
          <a:bodyPr/>
          <a:lstStyle>
            <a:lvl1pPr algn="ctr">
              <a:defRPr/>
            </a:lvl1pPr>
          </a:lstStyle>
          <a:p>
            <a:r>
              <a:rPr lang="en-GB"/>
              <a:t>The Inside Gig</a:t>
            </a:r>
          </a:p>
        </p:txBody>
      </p:sp>
      <p:sp>
        <p:nvSpPr>
          <p:cNvPr id="6" name="Slide Number Placeholder 5">
            <a:extLst>
              <a:ext uri="{FF2B5EF4-FFF2-40B4-BE49-F238E27FC236}">
                <a16:creationId xmlns:a16="http://schemas.microsoft.com/office/drawing/2014/main" id="{8F31AB42-3637-4EEA-8412-FD59AA59EEE0}"/>
              </a:ext>
            </a:extLst>
          </p:cNvPr>
          <p:cNvSpPr>
            <a:spLocks noGrp="1"/>
          </p:cNvSpPr>
          <p:nvPr>
            <p:ph type="sldNum" sz="quarter" idx="12"/>
          </p:nvPr>
        </p:nvSpPr>
        <p:spPr/>
        <p:txBody>
          <a:bodyPr/>
          <a:lstStyle/>
          <a:p>
            <a:fld id="{4D5A8AA9-6AA7-47B1-BE8F-91304026D0DD}" type="slidenum">
              <a:rPr lang="en-GB" smtClean="0"/>
              <a:t>‹#›</a:t>
            </a:fld>
            <a:endParaRPr lang="en-GB"/>
          </a:p>
        </p:txBody>
      </p:sp>
      <p:pic>
        <p:nvPicPr>
          <p:cNvPr id="8" name="Picture 7">
            <a:extLst>
              <a:ext uri="{FF2B5EF4-FFF2-40B4-BE49-F238E27FC236}">
                <a16:creationId xmlns:a16="http://schemas.microsoft.com/office/drawing/2014/main" id="{6CFED0F3-5722-4E8B-92BF-E0CF08FDC028}"/>
              </a:ext>
            </a:extLst>
          </p:cNvPr>
          <p:cNvPicPr>
            <a:picLocks noChangeAspect="1"/>
          </p:cNvPicPr>
          <p:nvPr userDrawn="1"/>
        </p:nvPicPr>
        <p:blipFill>
          <a:blip r:embed="rId2"/>
          <a:stretch>
            <a:fillRect/>
          </a:stretch>
        </p:blipFill>
        <p:spPr>
          <a:xfrm>
            <a:off x="11638939" y="6227760"/>
            <a:ext cx="490431" cy="630240"/>
          </a:xfrm>
          <a:prstGeom prst="rect">
            <a:avLst/>
          </a:prstGeom>
        </p:spPr>
      </p:pic>
      <p:cxnSp>
        <p:nvCxnSpPr>
          <p:cNvPr id="9" name="Straight Connector 8">
            <a:extLst>
              <a:ext uri="{FF2B5EF4-FFF2-40B4-BE49-F238E27FC236}">
                <a16:creationId xmlns:a16="http://schemas.microsoft.com/office/drawing/2014/main" id="{1D35D04E-4525-4DFF-8755-5029059F6861}"/>
              </a:ext>
            </a:extLst>
          </p:cNvPr>
          <p:cNvCxnSpPr/>
          <p:nvPr userDrawn="1"/>
        </p:nvCxnSpPr>
        <p:spPr>
          <a:xfrm>
            <a:off x="5257800" y="1690688"/>
            <a:ext cx="52578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9B451202-72E6-42A1-B6BD-F15C39B81BD2}"/>
              </a:ext>
            </a:extLst>
          </p:cNvPr>
          <p:cNvSpPr/>
          <p:nvPr userDrawn="1"/>
        </p:nvSpPr>
        <p:spPr>
          <a:xfrm rot="16200000">
            <a:off x="11183135" y="-67460"/>
            <a:ext cx="941405" cy="1076321"/>
          </a:xfrm>
          <a:custGeom>
            <a:avLst/>
            <a:gdLst>
              <a:gd name="connsiteX0" fmla="*/ 4187372 w 5270374"/>
              <a:gd name="connsiteY0" fmla="*/ 0 h 6025688"/>
              <a:gd name="connsiteX1" fmla="*/ 5233862 w 5270374"/>
              <a:gd name="connsiteY1" fmla="*/ 131830 h 6025688"/>
              <a:gd name="connsiteX2" fmla="*/ 5270374 w 5270374"/>
              <a:gd name="connsiteY2" fmla="*/ 142198 h 6025688"/>
              <a:gd name="connsiteX3" fmla="*/ 5270374 w 5270374"/>
              <a:gd name="connsiteY3" fmla="*/ 6025688 h 6025688"/>
              <a:gd name="connsiteX4" fmla="*/ 424658 w 5270374"/>
              <a:gd name="connsiteY4" fmla="*/ 6025688 h 6025688"/>
              <a:gd name="connsiteX5" fmla="*/ 412921 w 5270374"/>
              <a:gd name="connsiteY5" fmla="*/ 6002771 h 6025688"/>
              <a:gd name="connsiteX6" fmla="*/ 0 w 5270374"/>
              <a:gd name="connsiteY6" fmla="*/ 4187372 h 6025688"/>
              <a:gd name="connsiteX7" fmla="*/ 4187372 w 5270374"/>
              <a:gd name="connsiteY7" fmla="*/ 0 h 602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0374" h="6025688">
                <a:moveTo>
                  <a:pt x="4187372" y="0"/>
                </a:moveTo>
                <a:cubicBezTo>
                  <a:pt x="4548719" y="0"/>
                  <a:pt x="4899376" y="45771"/>
                  <a:pt x="5233862" y="131830"/>
                </a:cubicBezTo>
                <a:lnTo>
                  <a:pt x="5270374" y="142198"/>
                </a:lnTo>
                <a:lnTo>
                  <a:pt x="5270374" y="6025688"/>
                </a:lnTo>
                <a:lnTo>
                  <a:pt x="424658" y="6025688"/>
                </a:lnTo>
                <a:lnTo>
                  <a:pt x="412921" y="6002771"/>
                </a:lnTo>
                <a:cubicBezTo>
                  <a:pt x="148296" y="5453586"/>
                  <a:pt x="0" y="4837797"/>
                  <a:pt x="0" y="4187372"/>
                </a:cubicBezTo>
                <a:cubicBezTo>
                  <a:pt x="0" y="1874751"/>
                  <a:pt x="1874750" y="0"/>
                  <a:pt x="4187372" y="0"/>
                </a:cubicBez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46807123-15AD-47E5-86AC-5B06CC26B069}"/>
              </a:ext>
            </a:extLst>
          </p:cNvPr>
          <p:cNvGrpSpPr/>
          <p:nvPr userDrawn="1"/>
        </p:nvGrpSpPr>
        <p:grpSpPr>
          <a:xfrm>
            <a:off x="4365784" y="5281613"/>
            <a:ext cx="746760" cy="777875"/>
            <a:chOff x="4511040" y="5422900"/>
            <a:chExt cx="746760" cy="777875"/>
          </a:xfrm>
        </p:grpSpPr>
        <p:cxnSp>
          <p:nvCxnSpPr>
            <p:cNvPr id="14" name="Straight Connector 13">
              <a:extLst>
                <a:ext uri="{FF2B5EF4-FFF2-40B4-BE49-F238E27FC236}">
                  <a16:creationId xmlns:a16="http://schemas.microsoft.com/office/drawing/2014/main" id="{0AC6FA0F-EEAE-4D53-AD4B-1CDC600AD6C6}"/>
                </a:ext>
              </a:extLst>
            </p:cNvPr>
            <p:cNvCxnSpPr/>
            <p:nvPr userDrawn="1"/>
          </p:nvCxnSpPr>
          <p:spPr>
            <a:xfrm flipV="1">
              <a:off x="5257800" y="5422900"/>
              <a:ext cx="0" cy="777875"/>
            </a:xfrm>
            <a:prstGeom prst="line">
              <a:avLst/>
            </a:prstGeom>
            <a:ln w="31750" cap="sq">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0400C9-E4C5-4231-B386-604E2ACFADD9}"/>
                </a:ext>
              </a:extLst>
            </p:cNvPr>
            <p:cNvCxnSpPr>
              <a:cxnSpLocks/>
            </p:cNvCxnSpPr>
            <p:nvPr userDrawn="1"/>
          </p:nvCxnSpPr>
          <p:spPr>
            <a:xfrm flipH="1">
              <a:off x="4511040" y="6200775"/>
              <a:ext cx="746760" cy="0"/>
            </a:xfrm>
            <a:prstGeom prst="line">
              <a:avLst/>
            </a:prstGeom>
            <a:ln w="31750" cap="sq">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C0DB2A07-B586-4939-8828-86D0F3413019}"/>
              </a:ext>
            </a:extLst>
          </p:cNvPr>
          <p:cNvGrpSpPr/>
          <p:nvPr userDrawn="1"/>
        </p:nvGrpSpPr>
        <p:grpSpPr>
          <a:xfrm flipH="1" flipV="1">
            <a:off x="792480" y="1027906"/>
            <a:ext cx="746760" cy="777875"/>
            <a:chOff x="4511040" y="5422900"/>
            <a:chExt cx="746760" cy="777875"/>
          </a:xfrm>
        </p:grpSpPr>
        <p:cxnSp>
          <p:nvCxnSpPr>
            <p:cNvPr id="17" name="Straight Connector 16">
              <a:extLst>
                <a:ext uri="{FF2B5EF4-FFF2-40B4-BE49-F238E27FC236}">
                  <a16:creationId xmlns:a16="http://schemas.microsoft.com/office/drawing/2014/main" id="{83BB6E5B-8B8E-4394-9E3C-BA75C5DAEDFA}"/>
                </a:ext>
              </a:extLst>
            </p:cNvPr>
            <p:cNvCxnSpPr/>
            <p:nvPr userDrawn="1"/>
          </p:nvCxnSpPr>
          <p:spPr>
            <a:xfrm flipV="1">
              <a:off x="5257800" y="5422900"/>
              <a:ext cx="0" cy="777875"/>
            </a:xfrm>
            <a:prstGeom prst="line">
              <a:avLst/>
            </a:prstGeom>
            <a:ln w="31750" cap="sq">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E3CA65-5873-4233-9F33-C29FDEF8FC44}"/>
                </a:ext>
              </a:extLst>
            </p:cNvPr>
            <p:cNvCxnSpPr>
              <a:cxnSpLocks/>
            </p:cNvCxnSpPr>
            <p:nvPr userDrawn="1"/>
          </p:nvCxnSpPr>
          <p:spPr>
            <a:xfrm flipH="1">
              <a:off x="4511040" y="6200775"/>
              <a:ext cx="746760" cy="0"/>
            </a:xfrm>
            <a:prstGeom prst="line">
              <a:avLst/>
            </a:prstGeom>
            <a:ln w="31750" cap="sq">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419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pos="5541">
          <p15:clr>
            <a:srgbClr val="FBAE40"/>
          </p15:clr>
        </p15:guide>
        <p15:guide id="5" orient="horz" pos="232">
          <p15:clr>
            <a:srgbClr val="FBAE40"/>
          </p15:clr>
        </p15:guide>
        <p15:guide id="6" orient="horz" pos="3906">
          <p15:clr>
            <a:srgbClr val="FBAE40"/>
          </p15:clr>
        </p15:guide>
        <p15:guide id="7" pos="7287">
          <p15:clr>
            <a:srgbClr val="FBAE40"/>
          </p15:clr>
        </p15:guide>
        <p15:guide id="8" pos="393">
          <p15:clr>
            <a:srgbClr val="FBAE40"/>
          </p15:clr>
        </p15:guide>
        <p15:guide id="9" orient="horz" pos="113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Full_Bleed">
    <p:spTree>
      <p:nvGrpSpPr>
        <p:cNvPr id="1" name=""/>
        <p:cNvGrpSpPr/>
        <p:nvPr/>
      </p:nvGrpSpPr>
      <p:grpSpPr>
        <a:xfrm>
          <a:off x="0" y="0"/>
          <a:ext cx="0" cy="0"/>
          <a:chOff x="0" y="0"/>
          <a:chExt cx="0" cy="0"/>
        </a:xfrm>
      </p:grpSpPr>
      <p:pic>
        <p:nvPicPr>
          <p:cNvPr id="7" name="Picture 6" descr="A person standing in front of a mirror posing for the camera&#10;&#10;Description automatically generated">
            <a:extLst>
              <a:ext uri="{FF2B5EF4-FFF2-40B4-BE49-F238E27FC236}">
                <a16:creationId xmlns:a16="http://schemas.microsoft.com/office/drawing/2014/main" id="{07BAC159-4480-4BDB-BB06-8E5B8A462C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9" t="15189" r="656" b="1358"/>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085BD52-206B-447C-A3DA-8A1D3F998466}"/>
              </a:ext>
            </a:extLst>
          </p:cNvPr>
          <p:cNvSpPr/>
          <p:nvPr userDrawn="1"/>
        </p:nvSpPr>
        <p:spPr>
          <a:xfrm>
            <a:off x="0" y="0"/>
            <a:ext cx="12192000" cy="6858000"/>
          </a:xfrm>
          <a:prstGeom prst="rect">
            <a:avLst/>
          </a:prstGeom>
          <a:solidFill>
            <a:schemeClr val="accent3">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A5931FA-12D8-4B0E-81F7-03F9CFBD6F87}"/>
              </a:ext>
            </a:extLst>
          </p:cNvPr>
          <p:cNvSpPr>
            <a:spLocks noGrp="1"/>
          </p:cNvSpPr>
          <p:nvPr>
            <p:ph type="title"/>
          </p:nvPr>
        </p:nvSpPr>
        <p:spPr>
          <a:xfrm>
            <a:off x="838200" y="3165475"/>
            <a:ext cx="10515600" cy="1325563"/>
          </a:xfrm>
        </p:spPr>
        <p:txBody>
          <a:bodyPr>
            <a:normAutofit/>
          </a:bodyPr>
          <a:lstStyle>
            <a:lvl1pPr algn="ctr">
              <a:defRPr sz="6600">
                <a:solidFill>
                  <a:schemeClr val="tx1"/>
                </a:solidFill>
              </a:defRPr>
            </a:lvl1pPr>
          </a:lstStyle>
          <a:p>
            <a:r>
              <a:rPr lang="en-US"/>
              <a:t>Click to edit Master title style</a:t>
            </a:r>
            <a:endParaRPr lang="en-GB"/>
          </a:p>
        </p:txBody>
      </p:sp>
      <p:pic>
        <p:nvPicPr>
          <p:cNvPr id="8" name="Picture 7">
            <a:extLst>
              <a:ext uri="{FF2B5EF4-FFF2-40B4-BE49-F238E27FC236}">
                <a16:creationId xmlns:a16="http://schemas.microsoft.com/office/drawing/2014/main" id="{A4F85BD4-6BCA-47A3-A66F-94E44C1BCF1E}"/>
              </a:ext>
            </a:extLst>
          </p:cNvPr>
          <p:cNvPicPr>
            <a:picLocks noChangeAspect="1"/>
          </p:cNvPicPr>
          <p:nvPr userDrawn="1"/>
        </p:nvPicPr>
        <p:blipFill>
          <a:blip r:embed="rId3"/>
          <a:stretch>
            <a:fillRect/>
          </a:stretch>
        </p:blipFill>
        <p:spPr>
          <a:xfrm>
            <a:off x="11638939" y="6227760"/>
            <a:ext cx="490431" cy="630240"/>
          </a:xfrm>
          <a:prstGeom prst="rect">
            <a:avLst/>
          </a:prstGeom>
        </p:spPr>
      </p:pic>
    </p:spTree>
    <p:extLst>
      <p:ext uri="{BB962C8B-B14F-4D97-AF65-F5344CB8AC3E}">
        <p14:creationId xmlns:p14="http://schemas.microsoft.com/office/powerpoint/2010/main" val="197864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FEEB2-C0D9-4A19-B91F-F3AB67FCC514}"/>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8F7D9275-1679-4407-8FCD-8A8D128DBF82}"/>
              </a:ext>
            </a:extLst>
          </p:cNvPr>
          <p:cNvSpPr>
            <a:spLocks noGrp="1"/>
          </p:cNvSpPr>
          <p:nvPr>
            <p:ph idx="1"/>
          </p:nvPr>
        </p:nvSpPr>
        <p:spPr/>
        <p:txBody>
          <a:bodyPr vert="horz" lIns="91440" tIns="45720" rIns="91440" bIns="45720" rtlCol="0">
            <a:normAutofit/>
          </a:bodyPr>
          <a:lstStyle>
            <a:lvl1pPr>
              <a:defRPr lang="en-US" sz="1800" b="0" dirty="0"/>
            </a:lvl1pPr>
            <a:lvl2pPr>
              <a:defRPr lang="en-US" sz="1600" b="0" dirty="0"/>
            </a:lvl2pPr>
            <a:lvl3pPr>
              <a:defRPr lang="en-US" sz="1400" dirty="0"/>
            </a:lvl3pPr>
            <a:lvl4pPr>
              <a:defRPr lang="en-US" sz="1200" dirty="0"/>
            </a:lvl4pPr>
            <a:lvl5pPr>
              <a:defRPr lang="en-GB" sz="1200" dirty="0"/>
            </a:lvl5pPr>
          </a:lstStyle>
          <a:p>
            <a:pPr lvl="0">
              <a:spcAft>
                <a:spcPts val="1200"/>
              </a:spcAft>
            </a:pPr>
            <a:r>
              <a:rPr lang="en-US" dirty="0"/>
              <a:t>Click to edit Master text styles</a:t>
            </a:r>
          </a:p>
          <a:p>
            <a:pPr lvl="1">
              <a:spcAft>
                <a:spcPts val="1200"/>
              </a:spcAft>
            </a:pPr>
            <a:r>
              <a:rPr lang="en-US" dirty="0"/>
              <a:t>Second level</a:t>
            </a:r>
          </a:p>
          <a:p>
            <a:pPr lvl="2">
              <a:spcAft>
                <a:spcPts val="1200"/>
              </a:spcAft>
            </a:pPr>
            <a:r>
              <a:rPr lang="en-US" dirty="0"/>
              <a:t>Third level</a:t>
            </a:r>
          </a:p>
          <a:p>
            <a:pPr lvl="3">
              <a:spcAft>
                <a:spcPts val="1200"/>
              </a:spcAft>
            </a:pPr>
            <a:r>
              <a:rPr lang="en-US" dirty="0"/>
              <a:t>Fourth level</a:t>
            </a:r>
          </a:p>
          <a:p>
            <a:pPr lvl="4">
              <a:spcAft>
                <a:spcPts val="1200"/>
              </a:spcAft>
            </a:pPr>
            <a:r>
              <a:rPr lang="en-US" dirty="0"/>
              <a:t>Fifth level</a:t>
            </a:r>
            <a:endParaRPr lang="en-GB" dirty="0"/>
          </a:p>
        </p:txBody>
      </p:sp>
      <p:sp>
        <p:nvSpPr>
          <p:cNvPr id="5" name="Footer Placeholder 4">
            <a:extLst>
              <a:ext uri="{FF2B5EF4-FFF2-40B4-BE49-F238E27FC236}">
                <a16:creationId xmlns:a16="http://schemas.microsoft.com/office/drawing/2014/main" id="{92CF14E1-F441-4C50-9817-FD6752B0C899}"/>
              </a:ext>
            </a:extLst>
          </p:cNvPr>
          <p:cNvSpPr>
            <a:spLocks noGrp="1"/>
          </p:cNvSpPr>
          <p:nvPr>
            <p:ph type="ftr" sz="quarter" idx="11"/>
          </p:nvPr>
        </p:nvSpPr>
        <p:spPr>
          <a:xfrm>
            <a:off x="1165860" y="6356350"/>
            <a:ext cx="9860280" cy="365125"/>
          </a:xfrm>
        </p:spPr>
        <p:txBody>
          <a:bodyPr/>
          <a:lstStyle>
            <a:lvl1pPr algn="ctr">
              <a:defRPr/>
            </a:lvl1pPr>
          </a:lstStyle>
          <a:p>
            <a:r>
              <a:rPr lang="en-GB"/>
              <a:t>The Inside Gig</a:t>
            </a:r>
          </a:p>
        </p:txBody>
      </p:sp>
      <p:sp>
        <p:nvSpPr>
          <p:cNvPr id="6" name="Slide Number Placeholder 5">
            <a:extLst>
              <a:ext uri="{FF2B5EF4-FFF2-40B4-BE49-F238E27FC236}">
                <a16:creationId xmlns:a16="http://schemas.microsoft.com/office/drawing/2014/main" id="{8F31AB42-3637-4EEA-8412-FD59AA59EEE0}"/>
              </a:ext>
            </a:extLst>
          </p:cNvPr>
          <p:cNvSpPr>
            <a:spLocks noGrp="1"/>
          </p:cNvSpPr>
          <p:nvPr>
            <p:ph type="sldNum" sz="quarter" idx="12"/>
          </p:nvPr>
        </p:nvSpPr>
        <p:spPr/>
        <p:txBody>
          <a:bodyPr/>
          <a:lstStyle/>
          <a:p>
            <a:fld id="{4D5A8AA9-6AA7-47B1-BE8F-91304026D0DD}" type="slidenum">
              <a:rPr lang="en-GB" smtClean="0"/>
              <a:t>‹#›</a:t>
            </a:fld>
            <a:endParaRPr lang="en-GB"/>
          </a:p>
        </p:txBody>
      </p:sp>
    </p:spTree>
    <p:extLst>
      <p:ext uri="{BB962C8B-B14F-4D97-AF65-F5344CB8AC3E}">
        <p14:creationId xmlns:p14="http://schemas.microsoft.com/office/powerpoint/2010/main" val="148151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29" userDrawn="1">
          <p15:clr>
            <a:srgbClr val="FBAE40"/>
          </p15:clr>
        </p15:guide>
        <p15:guide id="4" pos="7151" userDrawn="1">
          <p15:clr>
            <a:srgbClr val="FBAE40"/>
          </p15:clr>
        </p15:guide>
        <p15:guide id="5" orient="horz" pos="232" userDrawn="1">
          <p15:clr>
            <a:srgbClr val="FBAE40"/>
          </p15:clr>
        </p15:guide>
        <p15:guide id="6" orient="horz" pos="3906" userDrawn="1">
          <p15:clr>
            <a:srgbClr val="FBAE40"/>
          </p15:clr>
        </p15:guide>
        <p15:guide id="7" pos="7287" userDrawn="1">
          <p15:clr>
            <a:srgbClr val="FBAE40"/>
          </p15:clr>
        </p15:guide>
        <p15:guide id="8" pos="393" userDrawn="1">
          <p15:clr>
            <a:srgbClr val="FBAE40"/>
          </p15:clr>
        </p15:guide>
        <p15:guide id="9" orient="horz" pos="113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AAF6-18B2-40CC-B449-690466B47714}"/>
              </a:ext>
            </a:extLst>
          </p:cNvPr>
          <p:cNvSpPr>
            <a:spLocks noGrp="1"/>
          </p:cNvSpPr>
          <p:nvPr>
            <p:ph type="title"/>
          </p:nvPr>
        </p:nvSpPr>
        <p:spPr/>
        <p:txBody>
          <a:bodyPr/>
          <a:lstStyle/>
          <a:p>
            <a:r>
              <a:rPr lang="en-US"/>
              <a:t>Click to edit Master title style</a:t>
            </a:r>
            <a:endParaRPr lang="en-GB"/>
          </a:p>
        </p:txBody>
      </p:sp>
      <p:sp>
        <p:nvSpPr>
          <p:cNvPr id="10" name="Footer Placeholder 4">
            <a:extLst>
              <a:ext uri="{FF2B5EF4-FFF2-40B4-BE49-F238E27FC236}">
                <a16:creationId xmlns:a16="http://schemas.microsoft.com/office/drawing/2014/main" id="{702B609C-FA70-4603-ACC3-FE3CDCB46F6D}"/>
              </a:ext>
            </a:extLst>
          </p:cNvPr>
          <p:cNvSpPr>
            <a:spLocks noGrp="1"/>
          </p:cNvSpPr>
          <p:nvPr>
            <p:ph type="ftr" sz="quarter" idx="11"/>
          </p:nvPr>
        </p:nvSpPr>
        <p:spPr>
          <a:xfrm>
            <a:off x="1165860" y="6356350"/>
            <a:ext cx="9860280" cy="365125"/>
          </a:xfrm>
        </p:spPr>
        <p:txBody>
          <a:bodyPr/>
          <a:lstStyle>
            <a:lvl1pPr algn="ctr">
              <a:defRPr/>
            </a:lvl1pPr>
          </a:lstStyle>
          <a:p>
            <a:r>
              <a:rPr lang="en-GB"/>
              <a:t>The Inside Gig</a:t>
            </a:r>
          </a:p>
        </p:txBody>
      </p:sp>
      <p:sp>
        <p:nvSpPr>
          <p:cNvPr id="11" name="Slide Number Placeholder 5">
            <a:extLst>
              <a:ext uri="{FF2B5EF4-FFF2-40B4-BE49-F238E27FC236}">
                <a16:creationId xmlns:a16="http://schemas.microsoft.com/office/drawing/2014/main" id="{3C589147-ED41-40F1-A4BD-E3A3C7DE28A7}"/>
              </a:ext>
            </a:extLst>
          </p:cNvPr>
          <p:cNvSpPr>
            <a:spLocks noGrp="1"/>
          </p:cNvSpPr>
          <p:nvPr>
            <p:ph type="sldNum" sz="quarter" idx="12"/>
          </p:nvPr>
        </p:nvSpPr>
        <p:spPr>
          <a:xfrm>
            <a:off x="838199" y="6356350"/>
            <a:ext cx="390525" cy="365125"/>
          </a:xfrm>
        </p:spPr>
        <p:txBody>
          <a:bodyPr/>
          <a:lstStyle>
            <a:lvl1pPr algn="l">
              <a:defRPr/>
            </a:lvl1pPr>
          </a:lstStyle>
          <a:p>
            <a:fld id="{4D5A8AA9-6AA7-47B1-BE8F-91304026D0DD}" type="slidenum">
              <a:rPr lang="en-GB" smtClean="0"/>
              <a:pPr/>
              <a:t>‹#›</a:t>
            </a:fld>
            <a:endParaRPr lang="en-GB"/>
          </a:p>
        </p:txBody>
      </p:sp>
    </p:spTree>
    <p:extLst>
      <p:ext uri="{BB962C8B-B14F-4D97-AF65-F5344CB8AC3E}">
        <p14:creationId xmlns:p14="http://schemas.microsoft.com/office/powerpoint/2010/main" val="127187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hapter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AA72-7480-43CE-B73E-3010CE21D3BE}"/>
              </a:ext>
            </a:extLst>
          </p:cNvPr>
          <p:cNvSpPr>
            <a:spLocks noGrp="1"/>
          </p:cNvSpPr>
          <p:nvPr>
            <p:ph type="ctrTitle"/>
          </p:nvPr>
        </p:nvSpPr>
        <p:spPr>
          <a:xfrm>
            <a:off x="232229" y="1290003"/>
            <a:ext cx="5048431" cy="2387600"/>
          </a:xfrm>
        </p:spPr>
        <p:txBody>
          <a:bodyPr anchor="ctr"/>
          <a:lstStyle>
            <a:lvl1pPr algn="l">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7A8EE3F-D5D9-4CCC-8D44-A849EE2A0EE3}"/>
              </a:ext>
            </a:extLst>
          </p:cNvPr>
          <p:cNvSpPr>
            <a:spLocks noGrp="1"/>
          </p:cNvSpPr>
          <p:nvPr>
            <p:ph type="subTitle" idx="1"/>
          </p:nvPr>
        </p:nvSpPr>
        <p:spPr>
          <a:xfrm>
            <a:off x="232229" y="3769678"/>
            <a:ext cx="5048431" cy="1655762"/>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 name="Rectangle 6">
            <a:extLst>
              <a:ext uri="{FF2B5EF4-FFF2-40B4-BE49-F238E27FC236}">
                <a16:creationId xmlns:a16="http://schemas.microsoft.com/office/drawing/2014/main" id="{22371D15-5BD3-4AC4-AB49-4E990C6AD987}"/>
              </a:ext>
            </a:extLst>
          </p:cNvPr>
          <p:cNvSpPr/>
          <p:nvPr userDrawn="1"/>
        </p:nvSpPr>
        <p:spPr>
          <a:xfrm>
            <a:off x="5471160" y="0"/>
            <a:ext cx="672084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08E04E1B-F982-402F-876D-1F6CDC5FB530}"/>
              </a:ext>
            </a:extLst>
          </p:cNvPr>
          <p:cNvPicPr>
            <a:picLocks noChangeAspect="1"/>
          </p:cNvPicPr>
          <p:nvPr userDrawn="1"/>
        </p:nvPicPr>
        <p:blipFill>
          <a:blip r:embed="rId2"/>
          <a:stretch>
            <a:fillRect/>
          </a:stretch>
        </p:blipFill>
        <p:spPr>
          <a:xfrm>
            <a:off x="11638939" y="6227760"/>
            <a:ext cx="490431" cy="630240"/>
          </a:xfrm>
          <a:prstGeom prst="rect">
            <a:avLst/>
          </a:prstGeom>
        </p:spPr>
      </p:pic>
    </p:spTree>
    <p:extLst>
      <p:ext uri="{BB962C8B-B14F-4D97-AF65-F5344CB8AC3E}">
        <p14:creationId xmlns:p14="http://schemas.microsoft.com/office/powerpoint/2010/main" val="259196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4_Chapter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AA72-7480-43CE-B73E-3010CE21D3BE}"/>
              </a:ext>
            </a:extLst>
          </p:cNvPr>
          <p:cNvSpPr>
            <a:spLocks noGrp="1"/>
          </p:cNvSpPr>
          <p:nvPr>
            <p:ph type="ctrTitle"/>
          </p:nvPr>
        </p:nvSpPr>
        <p:spPr>
          <a:xfrm>
            <a:off x="232229" y="1290003"/>
            <a:ext cx="5048431" cy="2387600"/>
          </a:xfrm>
        </p:spPr>
        <p:txBody>
          <a:bodyPr anchor="ctr"/>
          <a:lstStyle>
            <a:lvl1pPr algn="l">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7A8EE3F-D5D9-4CCC-8D44-A849EE2A0EE3}"/>
              </a:ext>
            </a:extLst>
          </p:cNvPr>
          <p:cNvSpPr>
            <a:spLocks noGrp="1"/>
          </p:cNvSpPr>
          <p:nvPr>
            <p:ph type="subTitle" idx="1"/>
          </p:nvPr>
        </p:nvSpPr>
        <p:spPr>
          <a:xfrm>
            <a:off x="232229" y="3769678"/>
            <a:ext cx="5048431" cy="1655762"/>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08E04E1B-F982-402F-876D-1F6CDC5FB530}"/>
              </a:ext>
            </a:extLst>
          </p:cNvPr>
          <p:cNvPicPr>
            <a:picLocks noChangeAspect="1"/>
          </p:cNvPicPr>
          <p:nvPr userDrawn="1"/>
        </p:nvPicPr>
        <p:blipFill>
          <a:blip r:embed="rId2"/>
          <a:stretch>
            <a:fillRect/>
          </a:stretch>
        </p:blipFill>
        <p:spPr>
          <a:xfrm>
            <a:off x="11638939" y="6227760"/>
            <a:ext cx="490431" cy="630240"/>
          </a:xfrm>
          <a:prstGeom prst="rect">
            <a:avLst/>
          </a:prstGeom>
        </p:spPr>
      </p:pic>
    </p:spTree>
    <p:extLst>
      <p:ext uri="{BB962C8B-B14F-4D97-AF65-F5344CB8AC3E}">
        <p14:creationId xmlns:p14="http://schemas.microsoft.com/office/powerpoint/2010/main" val="42935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5_Chapter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AA72-7480-43CE-B73E-3010CE21D3BE}"/>
              </a:ext>
            </a:extLst>
          </p:cNvPr>
          <p:cNvSpPr>
            <a:spLocks noGrp="1"/>
          </p:cNvSpPr>
          <p:nvPr>
            <p:ph type="ctrTitle"/>
          </p:nvPr>
        </p:nvSpPr>
        <p:spPr>
          <a:xfrm>
            <a:off x="6952343" y="1290003"/>
            <a:ext cx="5048431" cy="2387600"/>
          </a:xfrm>
        </p:spPr>
        <p:txBody>
          <a:bodyPr anchor="ctr"/>
          <a:lstStyle>
            <a:lvl1pPr algn="l">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7A8EE3F-D5D9-4CCC-8D44-A849EE2A0EE3}"/>
              </a:ext>
            </a:extLst>
          </p:cNvPr>
          <p:cNvSpPr>
            <a:spLocks noGrp="1"/>
          </p:cNvSpPr>
          <p:nvPr>
            <p:ph type="subTitle" idx="1"/>
          </p:nvPr>
        </p:nvSpPr>
        <p:spPr>
          <a:xfrm>
            <a:off x="6952343" y="3769678"/>
            <a:ext cx="5048431" cy="1655762"/>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08E04E1B-F982-402F-876D-1F6CDC5FB530}"/>
              </a:ext>
            </a:extLst>
          </p:cNvPr>
          <p:cNvPicPr>
            <a:picLocks noChangeAspect="1"/>
          </p:cNvPicPr>
          <p:nvPr userDrawn="1"/>
        </p:nvPicPr>
        <p:blipFill>
          <a:blip r:embed="rId2"/>
          <a:stretch>
            <a:fillRect/>
          </a:stretch>
        </p:blipFill>
        <p:spPr>
          <a:xfrm>
            <a:off x="11638939" y="6227760"/>
            <a:ext cx="490431" cy="630240"/>
          </a:xfrm>
          <a:prstGeom prst="rect">
            <a:avLst/>
          </a:prstGeom>
        </p:spPr>
      </p:pic>
    </p:spTree>
    <p:extLst>
      <p:ext uri="{BB962C8B-B14F-4D97-AF65-F5344CB8AC3E}">
        <p14:creationId xmlns:p14="http://schemas.microsoft.com/office/powerpoint/2010/main" val="12910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D0AF43-FA4B-456E-9246-BE5A155D7B33}"/>
              </a:ext>
            </a:extLst>
          </p:cNvPr>
          <p:cNvPicPr>
            <a:picLocks noChangeAspect="1"/>
          </p:cNvPicPr>
          <p:nvPr userDrawn="1"/>
        </p:nvPicPr>
        <p:blipFill>
          <a:blip r:embed="rId2"/>
          <a:stretch>
            <a:fillRect/>
          </a:stretch>
        </p:blipFill>
        <p:spPr>
          <a:xfrm>
            <a:off x="557571" y="2025876"/>
            <a:ext cx="2183725" cy="2806247"/>
          </a:xfrm>
          <a:prstGeom prst="rect">
            <a:avLst/>
          </a:prstGeom>
        </p:spPr>
      </p:pic>
      <p:sp>
        <p:nvSpPr>
          <p:cNvPr id="7" name="Rectangle 6">
            <a:extLst>
              <a:ext uri="{FF2B5EF4-FFF2-40B4-BE49-F238E27FC236}">
                <a16:creationId xmlns:a16="http://schemas.microsoft.com/office/drawing/2014/main" id="{882FF6AC-2C57-45A4-ACBC-859B03B71F80}"/>
              </a:ext>
            </a:extLst>
          </p:cNvPr>
          <p:cNvSpPr/>
          <p:nvPr userDrawn="1"/>
        </p:nvSpPr>
        <p:spPr>
          <a:xfrm>
            <a:off x="11496675" y="6153150"/>
            <a:ext cx="695325" cy="704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75A8860E-1760-42A3-AF69-63C43CE4AC91}"/>
              </a:ext>
            </a:extLst>
          </p:cNvPr>
          <p:cNvGrpSpPr/>
          <p:nvPr userDrawn="1"/>
        </p:nvGrpSpPr>
        <p:grpSpPr>
          <a:xfrm>
            <a:off x="3009673" y="0"/>
            <a:ext cx="144000" cy="6858001"/>
            <a:chOff x="5844163" y="224771"/>
            <a:chExt cx="91359" cy="7875327"/>
          </a:xfrm>
        </p:grpSpPr>
        <p:sp>
          <p:nvSpPr>
            <p:cNvPr id="8" name="Rectangle 7">
              <a:extLst>
                <a:ext uri="{FF2B5EF4-FFF2-40B4-BE49-F238E27FC236}">
                  <a16:creationId xmlns:a16="http://schemas.microsoft.com/office/drawing/2014/main" id="{ED5E755F-1FD5-4F4D-861A-31ABE2D8900D}"/>
                </a:ext>
              </a:extLst>
            </p:cNvPr>
            <p:cNvSpPr/>
            <p:nvPr userDrawn="1"/>
          </p:nvSpPr>
          <p:spPr>
            <a:xfrm>
              <a:off x="5844163" y="5474989"/>
              <a:ext cx="91359" cy="2625109"/>
            </a:xfrm>
            <a:prstGeom prst="rect">
              <a:avLst/>
            </a:prstGeom>
            <a:solidFill>
              <a:srgbClr val="FFC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D7346D3-6079-4FB8-824E-66D95F4C7702}"/>
                </a:ext>
              </a:extLst>
            </p:cNvPr>
            <p:cNvSpPr/>
            <p:nvPr userDrawn="1"/>
          </p:nvSpPr>
          <p:spPr>
            <a:xfrm>
              <a:off x="5844163" y="2849880"/>
              <a:ext cx="91359" cy="2625109"/>
            </a:xfrm>
            <a:prstGeom prst="rect">
              <a:avLst/>
            </a:prstGeom>
            <a:solidFill>
              <a:schemeClr val="accent6">
                <a:lumMod val="60000"/>
                <a:lumOff val="4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02D7A7C-BF6A-47C4-8CE3-2079727FE1D9}"/>
                </a:ext>
              </a:extLst>
            </p:cNvPr>
            <p:cNvSpPr/>
            <p:nvPr userDrawn="1"/>
          </p:nvSpPr>
          <p:spPr>
            <a:xfrm>
              <a:off x="5844163" y="224771"/>
              <a:ext cx="91359" cy="2625109"/>
            </a:xfrm>
            <a:prstGeom prst="rect">
              <a:avLst/>
            </a:prstGeom>
            <a:solidFill>
              <a:schemeClr val="accent2">
                <a:lumMod val="60000"/>
                <a:lumOff val="4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94" name="TextBox 1293">
            <a:extLst>
              <a:ext uri="{FF2B5EF4-FFF2-40B4-BE49-F238E27FC236}">
                <a16:creationId xmlns:a16="http://schemas.microsoft.com/office/drawing/2014/main" id="{F1E7553D-9A33-4060-BCD8-E40E729225CE}"/>
              </a:ext>
            </a:extLst>
          </p:cNvPr>
          <p:cNvSpPr txBox="1"/>
          <p:nvPr userDrawn="1"/>
        </p:nvSpPr>
        <p:spPr>
          <a:xfrm>
            <a:off x="3586621" y="1856111"/>
            <a:ext cx="3459601" cy="3046988"/>
          </a:xfrm>
          <a:prstGeom prst="rect">
            <a:avLst/>
          </a:prstGeom>
          <a:noFill/>
        </p:spPr>
        <p:txBody>
          <a:bodyPr wrap="none" rtlCol="0">
            <a:spAutoFit/>
          </a:bodyPr>
          <a:lstStyle/>
          <a:p>
            <a:r>
              <a:rPr lang="en-GB" sz="9600" b="1" dirty="0">
                <a:latin typeface="+mj-lt"/>
              </a:rPr>
              <a:t>Thank</a:t>
            </a:r>
            <a:br>
              <a:rPr lang="en-GB" sz="9600" b="1" dirty="0">
                <a:latin typeface="+mj-lt"/>
              </a:rPr>
            </a:br>
            <a:r>
              <a:rPr lang="en-GB" sz="9600" b="0" dirty="0">
                <a:latin typeface="+mj-lt"/>
              </a:rPr>
              <a:t>You!</a:t>
            </a:r>
          </a:p>
        </p:txBody>
      </p:sp>
      <p:sp>
        <p:nvSpPr>
          <p:cNvPr id="1296" name="Text Placeholder 1295">
            <a:extLst>
              <a:ext uri="{FF2B5EF4-FFF2-40B4-BE49-F238E27FC236}">
                <a16:creationId xmlns:a16="http://schemas.microsoft.com/office/drawing/2014/main" id="{8401DC2F-A061-483C-9671-9BEB935015D4}"/>
              </a:ext>
            </a:extLst>
          </p:cNvPr>
          <p:cNvSpPr>
            <a:spLocks noGrp="1"/>
          </p:cNvSpPr>
          <p:nvPr>
            <p:ph type="body" sz="quarter" idx="10" hasCustomPrompt="1"/>
          </p:nvPr>
        </p:nvSpPr>
        <p:spPr>
          <a:xfrm>
            <a:off x="7891547" y="2713491"/>
            <a:ext cx="3995653" cy="325437"/>
          </a:xfrm>
        </p:spPr>
        <p:txBody>
          <a:bodyPr>
            <a:noAutofit/>
          </a:bodyPr>
          <a:lstStyle>
            <a:lvl1pPr marL="0" indent="0" algn="r">
              <a:buNone/>
              <a:defRPr sz="2000" b="1">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Speaker, Title</a:t>
            </a:r>
            <a:endParaRPr lang="en-GB" dirty="0"/>
          </a:p>
        </p:txBody>
      </p:sp>
      <p:sp>
        <p:nvSpPr>
          <p:cNvPr id="1297" name="Text Placeholder 1295">
            <a:extLst>
              <a:ext uri="{FF2B5EF4-FFF2-40B4-BE49-F238E27FC236}">
                <a16:creationId xmlns:a16="http://schemas.microsoft.com/office/drawing/2014/main" id="{64378456-D816-4320-BF9B-69F8A1007385}"/>
              </a:ext>
            </a:extLst>
          </p:cNvPr>
          <p:cNvSpPr>
            <a:spLocks noGrp="1"/>
          </p:cNvSpPr>
          <p:nvPr>
            <p:ph type="body" sz="quarter" idx="11" hasCustomPrompt="1"/>
          </p:nvPr>
        </p:nvSpPr>
        <p:spPr>
          <a:xfrm>
            <a:off x="7891547" y="3054168"/>
            <a:ext cx="3995653" cy="325437"/>
          </a:xfrm>
        </p:spPr>
        <p:txBody>
          <a:bodyPr>
            <a:noAutofit/>
          </a:bodyPr>
          <a:lstStyle>
            <a:lvl1pPr marL="0" indent="0" algn="r">
              <a:buNone/>
              <a:defRPr sz="20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Organization</a:t>
            </a:r>
            <a:endParaRPr lang="en-GB" dirty="0"/>
          </a:p>
        </p:txBody>
      </p:sp>
      <p:sp>
        <p:nvSpPr>
          <p:cNvPr id="1298" name="Text Placeholder 1295">
            <a:extLst>
              <a:ext uri="{FF2B5EF4-FFF2-40B4-BE49-F238E27FC236}">
                <a16:creationId xmlns:a16="http://schemas.microsoft.com/office/drawing/2014/main" id="{3A9B84A0-B02C-483B-90B5-1BFE66E4AA66}"/>
              </a:ext>
            </a:extLst>
          </p:cNvPr>
          <p:cNvSpPr>
            <a:spLocks noGrp="1"/>
          </p:cNvSpPr>
          <p:nvPr>
            <p:ph type="body" sz="quarter" idx="12" hasCustomPrompt="1"/>
          </p:nvPr>
        </p:nvSpPr>
        <p:spPr>
          <a:xfrm>
            <a:off x="7894404" y="3927126"/>
            <a:ext cx="3995653" cy="325437"/>
          </a:xfrm>
        </p:spPr>
        <p:txBody>
          <a:bodyPr>
            <a:noAutofit/>
          </a:bodyPr>
          <a:lstStyle>
            <a:lvl1pPr marL="0" indent="0" algn="r">
              <a:buNone/>
              <a:defRPr sz="200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Email@address.com</a:t>
            </a:r>
            <a:endParaRPr lang="en-GB" dirty="0"/>
          </a:p>
        </p:txBody>
      </p:sp>
      <p:sp>
        <p:nvSpPr>
          <p:cNvPr id="1299" name="Text Placeholder 1295">
            <a:extLst>
              <a:ext uri="{FF2B5EF4-FFF2-40B4-BE49-F238E27FC236}">
                <a16:creationId xmlns:a16="http://schemas.microsoft.com/office/drawing/2014/main" id="{5BF887B7-8A38-4A99-8C88-BA53676321CE}"/>
              </a:ext>
            </a:extLst>
          </p:cNvPr>
          <p:cNvSpPr>
            <a:spLocks noGrp="1"/>
          </p:cNvSpPr>
          <p:nvPr>
            <p:ph type="body" sz="quarter" idx="13" hasCustomPrompt="1"/>
          </p:nvPr>
        </p:nvSpPr>
        <p:spPr>
          <a:xfrm>
            <a:off x="7891547" y="3586449"/>
            <a:ext cx="3995653" cy="325437"/>
          </a:xfrm>
        </p:spPr>
        <p:txBody>
          <a:bodyPr>
            <a:noAutofit/>
          </a:bodyPr>
          <a:lstStyle>
            <a:lvl1pPr marL="0" indent="0" algn="r">
              <a:buNone/>
              <a:defRPr sz="200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Website.com</a:t>
            </a:r>
            <a:endParaRPr lang="en-GB" dirty="0"/>
          </a:p>
        </p:txBody>
      </p:sp>
    </p:spTree>
    <p:extLst>
      <p:ext uri="{BB962C8B-B14F-4D97-AF65-F5344CB8AC3E}">
        <p14:creationId xmlns:p14="http://schemas.microsoft.com/office/powerpoint/2010/main" val="112428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AED076-AB72-4FAB-AD67-3DF09993D359}"/>
              </a:ext>
            </a:extLst>
          </p:cNvPr>
          <p:cNvSpPr>
            <a:spLocks noGrp="1"/>
          </p:cNvSpPr>
          <p:nvPr>
            <p:ph type="dt" sz="half" idx="10"/>
          </p:nvPr>
        </p:nvSpPr>
        <p:spPr/>
        <p:txBody>
          <a:bodyPr/>
          <a:lstStyle/>
          <a:p>
            <a:fld id="{A588A1AF-C36C-426F-8BE5-C904E1D6324A}" type="datetimeFigureOut">
              <a:rPr lang="en-US" smtClean="0"/>
              <a:t>12/9/2019</a:t>
            </a:fld>
            <a:endParaRPr lang="en-US"/>
          </a:p>
        </p:txBody>
      </p:sp>
      <p:sp>
        <p:nvSpPr>
          <p:cNvPr id="3" name="Footer Placeholder 2">
            <a:extLst>
              <a:ext uri="{FF2B5EF4-FFF2-40B4-BE49-F238E27FC236}">
                <a16:creationId xmlns:a16="http://schemas.microsoft.com/office/drawing/2014/main" id="{E8FE5384-3F15-4955-AE19-FD40EDF168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1618D9-2068-4B16-8AE4-9A955E3B1F8D}"/>
              </a:ext>
            </a:extLst>
          </p:cNvPr>
          <p:cNvSpPr>
            <a:spLocks noGrp="1"/>
          </p:cNvSpPr>
          <p:nvPr>
            <p:ph type="sldNum" sz="quarter" idx="12"/>
          </p:nvPr>
        </p:nvSpPr>
        <p:spPr/>
        <p:txBody>
          <a:bodyPr/>
          <a:lstStyle/>
          <a:p>
            <a:fld id="{437EE25E-DC1A-4140-A78E-819BBDC831AF}" type="slidenum">
              <a:rPr lang="en-US" smtClean="0"/>
              <a:t>‹#›</a:t>
            </a:fld>
            <a:endParaRPr lang="en-US"/>
          </a:p>
        </p:txBody>
      </p:sp>
    </p:spTree>
    <p:extLst>
      <p:ext uri="{BB962C8B-B14F-4D97-AF65-F5344CB8AC3E}">
        <p14:creationId xmlns:p14="http://schemas.microsoft.com/office/powerpoint/2010/main" val="40709384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Cover deck - Dark">
    <p:bg>
      <p:bgPr>
        <a:solidFill>
          <a:schemeClr val="tx2"/>
        </a:solidFill>
        <a:effectLst/>
      </p:bgPr>
    </p:bg>
    <p:spTree>
      <p:nvGrpSpPr>
        <p:cNvPr id="1" name=""/>
        <p:cNvGrpSpPr/>
        <p:nvPr/>
      </p:nvGrpSpPr>
      <p:grpSpPr>
        <a:xfrm>
          <a:off x="0" y="0"/>
          <a:ext cx="0" cy="0"/>
          <a:chOff x="0" y="0"/>
          <a:chExt cx="0" cy="0"/>
        </a:xfrm>
      </p:grpSpPr>
      <p:sp>
        <p:nvSpPr>
          <p:cNvPr id="12" name="Default presentation title goes here"/>
          <p:cNvSpPr>
            <a:spLocks noGrp="1"/>
          </p:cNvSpPr>
          <p:nvPr>
            <p:ph type="body" sz="half" idx="13"/>
          </p:nvPr>
        </p:nvSpPr>
        <p:spPr>
          <a:xfrm>
            <a:off x="884402" y="2458519"/>
            <a:ext cx="7824781" cy="2151748"/>
          </a:xfrm>
          <a:prstGeom prst="rect">
            <a:avLst/>
          </a:prstGeom>
        </p:spPr>
        <p:txBody>
          <a:bodyPr lIns="0" tIns="0" rIns="0" bIns="0" anchor="t">
            <a:noAutofit/>
          </a:bodyPr>
          <a:lstStyle>
            <a:lvl1pPr marL="0" indent="0" defTabSz="641350">
              <a:lnSpc>
                <a:spcPct val="90000"/>
              </a:lnSpc>
              <a:buSzTx/>
              <a:buNone/>
              <a:defRPr sz="6000" kern="1200" spc="0" baseline="0">
                <a:solidFill>
                  <a:srgbClr val="FFFFFF"/>
                </a:solidFill>
                <a:uFill>
                  <a:solidFill>
                    <a:srgbClr val="000000"/>
                  </a:solidFill>
                </a:uFill>
                <a:latin typeface="+mj-lt"/>
                <a:ea typeface="+mn-ea"/>
                <a:cs typeface="+mn-cs"/>
                <a:sym typeface="Open Sans Light"/>
              </a:defRPr>
            </a:lvl1pPr>
          </a:lstStyle>
          <a:p>
            <a:pPr lvl="0"/>
            <a:r>
              <a:rPr lang="en-US"/>
              <a:t>Click to edit Master text styles</a:t>
            </a:r>
          </a:p>
        </p:txBody>
      </p:sp>
      <p:sp>
        <p:nvSpPr>
          <p:cNvPr id="10" name="Section Subtitle">
            <a:extLst>
              <a:ext uri="{FF2B5EF4-FFF2-40B4-BE49-F238E27FC236}">
                <a16:creationId xmlns:a16="http://schemas.microsoft.com/office/drawing/2014/main" id="{98E18B20-7756-3B42-9289-D9B2E98A9A2B}"/>
              </a:ext>
            </a:extLst>
          </p:cNvPr>
          <p:cNvSpPr>
            <a:spLocks noGrp="1"/>
          </p:cNvSpPr>
          <p:nvPr>
            <p:ph type="body" sz="quarter" idx="14"/>
          </p:nvPr>
        </p:nvSpPr>
        <p:spPr>
          <a:xfrm>
            <a:off x="884402" y="4984335"/>
            <a:ext cx="4363111" cy="203201"/>
          </a:xfrm>
          <a:prstGeom prst="rect">
            <a:avLst/>
          </a:prstGeom>
        </p:spPr>
        <p:txBody>
          <a:bodyPr lIns="0" tIns="0" rIns="0" bIns="0" anchor="b">
            <a:noAutofit/>
          </a:bodyPr>
          <a:lstStyle>
            <a:lvl1pPr marL="0" indent="0" defTabSz="411480">
              <a:lnSpc>
                <a:spcPct val="140000"/>
              </a:lnSpc>
              <a:buSzTx/>
              <a:buNone/>
              <a:defRPr sz="1300" cap="all" spc="150">
                <a:solidFill>
                  <a:schemeClr val="tx2">
                    <a:lumMod val="25000"/>
                    <a:lumOff val="75000"/>
                  </a:schemeClr>
                </a:solidFill>
                <a:uFill>
                  <a:solidFill>
                    <a:srgbClr val="000000"/>
                  </a:solidFill>
                </a:uFill>
                <a:latin typeface="Lato Bold"/>
                <a:ea typeface="Lato Bold"/>
                <a:cs typeface="Lato Bold"/>
                <a:sym typeface="Lato Bold"/>
              </a:defRPr>
            </a:lvl1pPr>
          </a:lstStyle>
          <a:p>
            <a:pPr lvl="0"/>
            <a:r>
              <a:rPr lang="en-US"/>
              <a:t>Click to edit Master text styles</a:t>
            </a:r>
          </a:p>
        </p:txBody>
      </p:sp>
      <p:sp>
        <p:nvSpPr>
          <p:cNvPr id="18" name="Line">
            <a:extLst>
              <a:ext uri="{FF2B5EF4-FFF2-40B4-BE49-F238E27FC236}">
                <a16:creationId xmlns:a16="http://schemas.microsoft.com/office/drawing/2014/main" id="{D4FD61B7-77BB-E141-9038-048BC50EA373}"/>
              </a:ext>
            </a:extLst>
          </p:cNvPr>
          <p:cNvSpPr/>
          <p:nvPr/>
        </p:nvSpPr>
        <p:spPr>
          <a:xfrm>
            <a:off x="884402" y="5377245"/>
            <a:ext cx="7804491" cy="0"/>
          </a:xfrm>
          <a:prstGeom prst="line">
            <a:avLst/>
          </a:prstGeom>
          <a:ln w="25400">
            <a:solidFill>
              <a:schemeClr val="accent4"/>
            </a:solidFill>
            <a:miter lim="400000"/>
          </a:ln>
        </p:spPr>
        <p:txBody>
          <a:bodyPr lIns="0" tIns="0" rIns="0" bIns="0" anchor="ctr"/>
          <a:lstStyle/>
          <a:p>
            <a:pPr algn="ctr" defTabSz="412750">
              <a:lnSpc>
                <a:spcPct val="100000"/>
              </a:lnSpc>
              <a:defRPr sz="3200" cap="none" spc="0">
                <a:solidFill>
                  <a:srgbClr val="FFDF22"/>
                </a:solidFill>
                <a:uFillTx/>
                <a:latin typeface="Helvetica Neue Medium"/>
                <a:ea typeface="Helvetica Neue Medium"/>
                <a:cs typeface="Helvetica Neue Medium"/>
                <a:sym typeface="Helvetica Neue Medium"/>
              </a:defRPr>
            </a:pPr>
            <a:endParaRPr sz="1600" b="1" i="0"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19" name="Picture 18">
            <a:extLst>
              <a:ext uri="{FF2B5EF4-FFF2-40B4-BE49-F238E27FC236}">
                <a16:creationId xmlns:a16="http://schemas.microsoft.com/office/drawing/2014/main" id="{168D7EA8-F141-3845-A5AE-0779147F429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2690" y="754693"/>
            <a:ext cx="1170432" cy="402336"/>
          </a:xfrm>
          <a:prstGeom prst="rect">
            <a:avLst/>
          </a:prstGeom>
        </p:spPr>
      </p:pic>
      <p:sp>
        <p:nvSpPr>
          <p:cNvPr id="9" name="Month DD, 2019">
            <a:extLst>
              <a:ext uri="{FF2B5EF4-FFF2-40B4-BE49-F238E27FC236}">
                <a16:creationId xmlns:a16="http://schemas.microsoft.com/office/drawing/2014/main" id="{3AC53255-8D7D-9847-ACC0-98A7C928DA0C}"/>
              </a:ext>
            </a:extLst>
          </p:cNvPr>
          <p:cNvSpPr/>
          <p:nvPr/>
        </p:nvSpPr>
        <p:spPr>
          <a:xfrm>
            <a:off x="884402" y="5566954"/>
            <a:ext cx="4363111" cy="209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lnSpc>
                <a:spcPct val="140000"/>
              </a:lnSpc>
              <a:defRPr>
                <a:solidFill>
                  <a:srgbClr val="7BB305"/>
                </a:solidFill>
                <a:latin typeface="Lato Bold"/>
                <a:ea typeface="Lato Bold"/>
                <a:cs typeface="Lato Bold"/>
                <a:sym typeface="Lato Bold"/>
              </a:defRPr>
            </a:lvl1pPr>
          </a:lstStyle>
          <a:p>
            <a:fld id="{6F19C09A-B165-654A-8AE7-7E224245A822}" type="datetime4">
              <a:rPr lang="en-US" sz="1000" b="1" spc="100" baseline="0" smtClean="0">
                <a:solidFill>
                  <a:schemeClr val="bg2"/>
                </a:solidFill>
                <a:latin typeface="+mn-lt"/>
              </a:rPr>
              <a:t>December 9, 2019</a:t>
            </a:fld>
            <a:endParaRPr lang="en-US" sz="1000" b="1" spc="100" baseline="0" dirty="0">
              <a:solidFill>
                <a:schemeClr val="bg2"/>
              </a:solidFill>
              <a:latin typeface="+mn-lt"/>
            </a:endParaRPr>
          </a:p>
        </p:txBody>
      </p:sp>
      <p:sp>
        <p:nvSpPr>
          <p:cNvPr id="8" name="TextBox 7">
            <a:extLst>
              <a:ext uri="{FF2B5EF4-FFF2-40B4-BE49-F238E27FC236}">
                <a16:creationId xmlns:a16="http://schemas.microsoft.com/office/drawing/2014/main" id="{71F77112-6AEF-45B6-B72C-F98A16A14752}"/>
              </a:ext>
            </a:extLst>
          </p:cNvPr>
          <p:cNvSpPr txBox="1"/>
          <p:nvPr userDrawn="1"/>
        </p:nvSpPr>
        <p:spPr bwMode="black">
          <a:xfrm>
            <a:off x="11490960" y="6425704"/>
            <a:ext cx="914400" cy="914400"/>
          </a:xfrm>
          <a:prstGeom prst="rect">
            <a:avLst/>
          </a:prstGeom>
          <a:noFill/>
        </p:spPr>
        <p:txBody>
          <a:bodyPr wrap="none" lIns="0" tIns="0" rIns="0" bIns="0" rtlCol="0">
            <a:noAutofit/>
          </a:bodyPr>
          <a:lstStyle/>
          <a:p>
            <a:r>
              <a:rPr lang="en-GB" sz="1200" dirty="0">
                <a:solidFill>
                  <a:schemeClr val="tx1"/>
                </a:solidFill>
              </a:rPr>
              <a:t>&amp;</a:t>
            </a:r>
          </a:p>
        </p:txBody>
      </p:sp>
      <p:pic>
        <p:nvPicPr>
          <p:cNvPr id="13" name="Picture 12">
            <a:extLst>
              <a:ext uri="{FF2B5EF4-FFF2-40B4-BE49-F238E27FC236}">
                <a16:creationId xmlns:a16="http://schemas.microsoft.com/office/drawing/2014/main" id="{E6595D6B-5B1E-4149-98B0-5A7AECBE473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1638939" y="6227760"/>
            <a:ext cx="490431" cy="630240"/>
          </a:xfrm>
          <a:prstGeom prst="rect">
            <a:avLst/>
          </a:prstGeom>
        </p:spPr>
      </p:pic>
      <p:grpSp>
        <p:nvGrpSpPr>
          <p:cNvPr id="14" name="Graphic 10">
            <a:extLst>
              <a:ext uri="{FF2B5EF4-FFF2-40B4-BE49-F238E27FC236}">
                <a16:creationId xmlns:a16="http://schemas.microsoft.com/office/drawing/2014/main" id="{C336ACCC-B25A-4D9E-B116-6D69F2BAC828}"/>
              </a:ext>
            </a:extLst>
          </p:cNvPr>
          <p:cNvGrpSpPr/>
          <p:nvPr userDrawn="1"/>
        </p:nvGrpSpPr>
        <p:grpSpPr>
          <a:xfrm>
            <a:off x="10765913" y="6374408"/>
            <a:ext cx="651057" cy="218280"/>
            <a:chOff x="9477375" y="5948362"/>
            <a:chExt cx="5426297" cy="1819275"/>
          </a:xfrm>
          <a:solidFill>
            <a:schemeClr val="tx1"/>
          </a:solidFill>
        </p:grpSpPr>
        <p:grpSp>
          <p:nvGrpSpPr>
            <p:cNvPr id="15" name="Graphic 10">
              <a:extLst>
                <a:ext uri="{FF2B5EF4-FFF2-40B4-BE49-F238E27FC236}">
                  <a16:creationId xmlns:a16="http://schemas.microsoft.com/office/drawing/2014/main" id="{D15505FE-9304-4340-85C7-19684BDBFCC2}"/>
                </a:ext>
              </a:extLst>
            </p:cNvPr>
            <p:cNvGrpSpPr/>
            <p:nvPr/>
          </p:nvGrpSpPr>
          <p:grpSpPr>
            <a:xfrm>
              <a:off x="9477375" y="5948362"/>
              <a:ext cx="5426297" cy="1819275"/>
              <a:chOff x="9477375" y="5948362"/>
              <a:chExt cx="5426297" cy="1819275"/>
            </a:xfrm>
            <a:grpFill/>
          </p:grpSpPr>
          <p:sp>
            <p:nvSpPr>
              <p:cNvPr id="20" name="Freeform: Shape 19">
                <a:extLst>
                  <a:ext uri="{FF2B5EF4-FFF2-40B4-BE49-F238E27FC236}">
                    <a16:creationId xmlns:a16="http://schemas.microsoft.com/office/drawing/2014/main" id="{1E6BE8F4-B074-459A-9F03-76B307BE8401}"/>
                  </a:ext>
                </a:extLst>
              </p:cNvPr>
              <p:cNvSpPr/>
              <p:nvPr/>
            </p:nvSpPr>
            <p:spPr>
              <a:xfrm>
                <a:off x="14580012" y="5978842"/>
                <a:ext cx="127729" cy="169544"/>
              </a:xfrm>
              <a:custGeom>
                <a:avLst/>
                <a:gdLst>
                  <a:gd name="connsiteX0" fmla="*/ 49149 w 127729"/>
                  <a:gd name="connsiteY0" fmla="*/ 169545 h 169544"/>
                  <a:gd name="connsiteX1" fmla="*/ 78105 w 127729"/>
                  <a:gd name="connsiteY1" fmla="*/ 169545 h 169544"/>
                  <a:gd name="connsiteX2" fmla="*/ 78105 w 127729"/>
                  <a:gd name="connsiteY2" fmla="*/ 24860 h 169544"/>
                  <a:gd name="connsiteX3" fmla="*/ 127730 w 127729"/>
                  <a:gd name="connsiteY3" fmla="*/ 24860 h 169544"/>
                  <a:gd name="connsiteX4" fmla="*/ 127730 w 127729"/>
                  <a:gd name="connsiteY4" fmla="*/ 0 h 169544"/>
                  <a:gd name="connsiteX5" fmla="*/ 0 w 127729"/>
                  <a:gd name="connsiteY5" fmla="*/ 0 h 169544"/>
                  <a:gd name="connsiteX6" fmla="*/ 0 w 127729"/>
                  <a:gd name="connsiteY6" fmla="*/ 24860 h 169544"/>
                  <a:gd name="connsiteX7" fmla="*/ 49149 w 127729"/>
                  <a:gd name="connsiteY7" fmla="*/ 2486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729" h="169544">
                    <a:moveTo>
                      <a:pt x="49149" y="169545"/>
                    </a:moveTo>
                    <a:lnTo>
                      <a:pt x="78105" y="169545"/>
                    </a:lnTo>
                    <a:lnTo>
                      <a:pt x="78105" y="24860"/>
                    </a:lnTo>
                    <a:lnTo>
                      <a:pt x="127730" y="24860"/>
                    </a:lnTo>
                    <a:lnTo>
                      <a:pt x="127730" y="0"/>
                    </a:lnTo>
                    <a:lnTo>
                      <a:pt x="0" y="0"/>
                    </a:lnTo>
                    <a:lnTo>
                      <a:pt x="0" y="24860"/>
                    </a:lnTo>
                    <a:lnTo>
                      <a:pt x="49149" y="24860"/>
                    </a:lnTo>
                    <a:close/>
                  </a:path>
                </a:pathLst>
              </a:custGeom>
              <a:grpFill/>
              <a:ln w="9525" cap="flat">
                <a:noFill/>
                <a:prstDash val="solid"/>
                <a:miter/>
              </a:ln>
            </p:spPr>
            <p:txBody>
              <a:bodyPr rtlCol="0" anchor="ctr"/>
              <a:lstStyle/>
              <a:p>
                <a:endParaRPr lang="en-GB"/>
              </a:p>
            </p:txBody>
          </p:sp>
          <p:grpSp>
            <p:nvGrpSpPr>
              <p:cNvPr id="21" name="Graphic 10">
                <a:extLst>
                  <a:ext uri="{FF2B5EF4-FFF2-40B4-BE49-F238E27FC236}">
                    <a16:creationId xmlns:a16="http://schemas.microsoft.com/office/drawing/2014/main" id="{887D37B5-67D0-43E2-ABF4-C7B090A964F9}"/>
                  </a:ext>
                </a:extLst>
              </p:cNvPr>
              <p:cNvGrpSpPr/>
              <p:nvPr/>
            </p:nvGrpSpPr>
            <p:grpSpPr>
              <a:xfrm>
                <a:off x="13384434" y="6549294"/>
                <a:ext cx="232409" cy="1197768"/>
                <a:chOff x="13384434" y="6549294"/>
                <a:chExt cx="232409" cy="1197768"/>
              </a:xfrm>
              <a:grpFill/>
            </p:grpSpPr>
            <p:sp>
              <p:nvSpPr>
                <p:cNvPr id="29" name="Freeform: Shape 28">
                  <a:extLst>
                    <a:ext uri="{FF2B5EF4-FFF2-40B4-BE49-F238E27FC236}">
                      <a16:creationId xmlns:a16="http://schemas.microsoft.com/office/drawing/2014/main" id="{15643D92-D0B7-4428-98D8-FF19DD0F9719}"/>
                    </a:ext>
                  </a:extLst>
                </p:cNvPr>
                <p:cNvSpPr/>
                <p:nvPr/>
              </p:nvSpPr>
              <p:spPr>
                <a:xfrm>
                  <a:off x="13384434" y="6549294"/>
                  <a:ext cx="232409" cy="401002"/>
                </a:xfrm>
                <a:custGeom>
                  <a:avLst/>
                  <a:gdLst>
                    <a:gd name="connsiteX0" fmla="*/ 0 w 232409"/>
                    <a:gd name="connsiteY0" fmla="*/ 0 h 401002"/>
                    <a:gd name="connsiteX1" fmla="*/ 0 w 232409"/>
                    <a:gd name="connsiteY1" fmla="*/ 381381 h 401002"/>
                    <a:gd name="connsiteX2" fmla="*/ 41148 w 232409"/>
                    <a:gd name="connsiteY2" fmla="*/ 383667 h 401002"/>
                    <a:gd name="connsiteX3" fmla="*/ 232410 w 232409"/>
                    <a:gd name="connsiteY3" fmla="*/ 401003 h 401002"/>
                    <a:gd name="connsiteX4" fmla="*/ 232410 w 232409"/>
                    <a:gd name="connsiteY4" fmla="*/ 50387 h 401002"/>
                    <a:gd name="connsiteX5" fmla="*/ 0 w 232409"/>
                    <a:gd name="connsiteY5" fmla="*/ 0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09" h="401002">
                      <a:moveTo>
                        <a:pt x="0" y="0"/>
                      </a:moveTo>
                      <a:lnTo>
                        <a:pt x="0" y="381381"/>
                      </a:lnTo>
                      <a:cubicBezTo>
                        <a:pt x="13716" y="382143"/>
                        <a:pt x="27146" y="382619"/>
                        <a:pt x="41148" y="383667"/>
                      </a:cubicBezTo>
                      <a:cubicBezTo>
                        <a:pt x="100584" y="388049"/>
                        <a:pt x="164306" y="393859"/>
                        <a:pt x="232410" y="401003"/>
                      </a:cubicBezTo>
                      <a:lnTo>
                        <a:pt x="232410" y="50387"/>
                      </a:lnTo>
                      <a:cubicBezTo>
                        <a:pt x="116205" y="12478"/>
                        <a:pt x="14764" y="1238"/>
                        <a:pt x="0" y="0"/>
                      </a:cubicBezTo>
                      <a:close/>
                    </a:path>
                  </a:pathLst>
                </a:custGeom>
                <a:grp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1C33DB8-35AB-4D47-966D-9090B55E2B6C}"/>
                    </a:ext>
                  </a:extLst>
                </p:cNvPr>
                <p:cNvSpPr/>
                <p:nvPr/>
              </p:nvSpPr>
              <p:spPr>
                <a:xfrm>
                  <a:off x="13384434" y="7345965"/>
                  <a:ext cx="232409" cy="401097"/>
                </a:xfrm>
                <a:custGeom>
                  <a:avLst/>
                  <a:gdLst>
                    <a:gd name="connsiteX0" fmla="*/ 0 w 232409"/>
                    <a:gd name="connsiteY0" fmla="*/ 21622 h 401097"/>
                    <a:gd name="connsiteX1" fmla="*/ 0 w 232409"/>
                    <a:gd name="connsiteY1" fmla="*/ 401098 h 401097"/>
                    <a:gd name="connsiteX2" fmla="*/ 232410 w 232409"/>
                    <a:gd name="connsiteY2" fmla="*/ 348520 h 401097"/>
                    <a:gd name="connsiteX3" fmla="*/ 232410 w 232409"/>
                    <a:gd name="connsiteY3" fmla="*/ 0 h 401097"/>
                    <a:gd name="connsiteX4" fmla="*/ 63913 w 232409"/>
                    <a:gd name="connsiteY4" fmla="*/ 18479 h 401097"/>
                    <a:gd name="connsiteX5" fmla="*/ 0 w 232409"/>
                    <a:gd name="connsiteY5" fmla="*/ 21622 h 40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09" h="401097">
                      <a:moveTo>
                        <a:pt x="0" y="21622"/>
                      </a:moveTo>
                      <a:lnTo>
                        <a:pt x="0" y="401098"/>
                      </a:lnTo>
                      <a:cubicBezTo>
                        <a:pt x="14764" y="399955"/>
                        <a:pt x="116205" y="389096"/>
                        <a:pt x="232410" y="348520"/>
                      </a:cubicBezTo>
                      <a:lnTo>
                        <a:pt x="232410" y="0"/>
                      </a:lnTo>
                      <a:cubicBezTo>
                        <a:pt x="175927" y="8668"/>
                        <a:pt x="119729" y="14859"/>
                        <a:pt x="63913" y="18479"/>
                      </a:cubicBezTo>
                      <a:cubicBezTo>
                        <a:pt x="44196" y="19812"/>
                        <a:pt x="22479" y="20765"/>
                        <a:pt x="0" y="21622"/>
                      </a:cubicBezTo>
                      <a:close/>
                    </a:path>
                  </a:pathLst>
                </a:custGeom>
                <a:grpFill/>
                <a:ln w="9525" cap="flat">
                  <a:noFill/>
                  <a:prstDash val="solid"/>
                  <a:miter/>
                </a:ln>
              </p:spPr>
              <p:txBody>
                <a:bodyPr rtlCol="0" anchor="ctr"/>
                <a:lstStyle/>
                <a:p>
                  <a:endParaRPr lang="en-GB"/>
                </a:p>
              </p:txBody>
            </p:sp>
          </p:grpSp>
          <p:sp>
            <p:nvSpPr>
              <p:cNvPr id="22" name="Freeform: Shape 21">
                <a:extLst>
                  <a:ext uri="{FF2B5EF4-FFF2-40B4-BE49-F238E27FC236}">
                    <a16:creationId xmlns:a16="http://schemas.microsoft.com/office/drawing/2014/main" id="{95CD8902-3CA1-4336-A17C-CEBB45DE0F50}"/>
                  </a:ext>
                </a:extLst>
              </p:cNvPr>
              <p:cNvSpPr/>
              <p:nvPr/>
            </p:nvSpPr>
            <p:spPr>
              <a:xfrm>
                <a:off x="9477375" y="5978842"/>
                <a:ext cx="1286732" cy="1756219"/>
              </a:xfrm>
              <a:custGeom>
                <a:avLst/>
                <a:gdLst>
                  <a:gd name="connsiteX0" fmla="*/ 941165 w 1286732"/>
                  <a:gd name="connsiteY0" fmla="*/ 560737 h 1756219"/>
                  <a:gd name="connsiteX1" fmla="*/ 733615 w 1286732"/>
                  <a:gd name="connsiteY1" fmla="*/ 597694 h 1756219"/>
                  <a:gd name="connsiteX2" fmla="*/ 478250 w 1286732"/>
                  <a:gd name="connsiteY2" fmla="*/ 699802 h 1756219"/>
                  <a:gd name="connsiteX3" fmla="*/ 478250 w 1286732"/>
                  <a:gd name="connsiteY3" fmla="*/ 0 h 1756219"/>
                  <a:gd name="connsiteX4" fmla="*/ 0 w 1286732"/>
                  <a:gd name="connsiteY4" fmla="*/ 0 h 1756219"/>
                  <a:gd name="connsiteX5" fmla="*/ 0 w 1286732"/>
                  <a:gd name="connsiteY5" fmla="*/ 1756220 h 1756219"/>
                  <a:gd name="connsiteX6" fmla="*/ 478155 w 1286732"/>
                  <a:gd name="connsiteY6" fmla="*/ 1756220 h 1756219"/>
                  <a:gd name="connsiteX7" fmla="*/ 478155 w 1286732"/>
                  <a:gd name="connsiteY7" fmla="*/ 978122 h 1756219"/>
                  <a:gd name="connsiteX8" fmla="*/ 607505 w 1286732"/>
                  <a:gd name="connsiteY8" fmla="*/ 944404 h 1756219"/>
                  <a:gd name="connsiteX9" fmla="*/ 710756 w 1286732"/>
                  <a:gd name="connsiteY9" fmla="*/ 932402 h 1756219"/>
                  <a:gd name="connsiteX10" fmla="*/ 785717 w 1286732"/>
                  <a:gd name="connsiteY10" fmla="*/ 959549 h 1756219"/>
                  <a:gd name="connsiteX11" fmla="*/ 808577 w 1286732"/>
                  <a:gd name="connsiteY11" fmla="*/ 1049750 h 1756219"/>
                  <a:gd name="connsiteX12" fmla="*/ 808577 w 1286732"/>
                  <a:gd name="connsiteY12" fmla="*/ 1756124 h 1756219"/>
                  <a:gd name="connsiteX13" fmla="*/ 1286732 w 1286732"/>
                  <a:gd name="connsiteY13" fmla="*/ 1756124 h 1756219"/>
                  <a:gd name="connsiteX14" fmla="*/ 1286732 w 1286732"/>
                  <a:gd name="connsiteY14" fmla="*/ 891159 h 1756219"/>
                  <a:gd name="connsiteX15" fmla="*/ 1193292 w 1286732"/>
                  <a:gd name="connsiteY15" fmla="*/ 649891 h 1756219"/>
                  <a:gd name="connsiteX16" fmla="*/ 941165 w 1286732"/>
                  <a:gd name="connsiteY16" fmla="*/ 560737 h 17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6732" h="1756219">
                    <a:moveTo>
                      <a:pt x="941165" y="560737"/>
                    </a:moveTo>
                    <a:cubicBezTo>
                      <a:pt x="878872" y="560737"/>
                      <a:pt x="809625" y="573119"/>
                      <a:pt x="733615" y="597694"/>
                    </a:cubicBezTo>
                    <a:cubicBezTo>
                      <a:pt x="657511" y="622364"/>
                      <a:pt x="572357" y="656368"/>
                      <a:pt x="478250" y="699802"/>
                    </a:cubicBezTo>
                    <a:lnTo>
                      <a:pt x="478250" y="0"/>
                    </a:lnTo>
                    <a:lnTo>
                      <a:pt x="0" y="0"/>
                    </a:lnTo>
                    <a:lnTo>
                      <a:pt x="0" y="1756220"/>
                    </a:lnTo>
                    <a:lnTo>
                      <a:pt x="478155" y="1756220"/>
                    </a:lnTo>
                    <a:lnTo>
                      <a:pt x="478155" y="978122"/>
                    </a:lnTo>
                    <a:cubicBezTo>
                      <a:pt x="521589" y="963644"/>
                      <a:pt x="564737" y="952405"/>
                      <a:pt x="607505" y="944404"/>
                    </a:cubicBezTo>
                    <a:cubicBezTo>
                      <a:pt x="650177" y="936498"/>
                      <a:pt x="684657" y="932402"/>
                      <a:pt x="710756" y="932402"/>
                    </a:cubicBezTo>
                    <a:cubicBezTo>
                      <a:pt x="745522" y="932402"/>
                      <a:pt x="770573" y="941451"/>
                      <a:pt x="785717" y="959549"/>
                    </a:cubicBezTo>
                    <a:cubicBezTo>
                      <a:pt x="800957" y="977741"/>
                      <a:pt x="808577" y="1007745"/>
                      <a:pt x="808577" y="1049750"/>
                    </a:cubicBezTo>
                    <a:lnTo>
                      <a:pt x="808577" y="1756124"/>
                    </a:lnTo>
                    <a:lnTo>
                      <a:pt x="1286732" y="1756124"/>
                    </a:lnTo>
                    <a:lnTo>
                      <a:pt x="1286732" y="891159"/>
                    </a:lnTo>
                    <a:cubicBezTo>
                      <a:pt x="1286732" y="789718"/>
                      <a:pt x="1255586" y="709327"/>
                      <a:pt x="1193292" y="649891"/>
                    </a:cubicBezTo>
                    <a:cubicBezTo>
                      <a:pt x="1130999" y="590455"/>
                      <a:pt x="1046893" y="560737"/>
                      <a:pt x="941165" y="560737"/>
                    </a:cubicBezTo>
                    <a:close/>
                  </a:path>
                </a:pathLst>
              </a:custGeom>
              <a:grp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3F62733-57C7-42F0-B9E3-107E364C46DD}"/>
                  </a:ext>
                </a:extLst>
              </p:cNvPr>
              <p:cNvSpPr/>
              <p:nvPr/>
            </p:nvSpPr>
            <p:spPr>
              <a:xfrm>
                <a:off x="10936795" y="6561295"/>
                <a:ext cx="478155" cy="1173765"/>
              </a:xfrm>
              <a:custGeom>
                <a:avLst/>
                <a:gdLst>
                  <a:gd name="connsiteX0" fmla="*/ 0 w 478155"/>
                  <a:gd name="connsiteY0" fmla="*/ 0 h 1173765"/>
                  <a:gd name="connsiteX1" fmla="*/ 478155 w 478155"/>
                  <a:gd name="connsiteY1" fmla="*/ 0 h 1173765"/>
                  <a:gd name="connsiteX2" fmla="*/ 478155 w 478155"/>
                  <a:gd name="connsiteY2" fmla="*/ 1173766 h 1173765"/>
                  <a:gd name="connsiteX3" fmla="*/ 0 w 478155"/>
                  <a:gd name="connsiteY3" fmla="*/ 1173766 h 1173765"/>
                </a:gdLst>
                <a:ahLst/>
                <a:cxnLst>
                  <a:cxn ang="0">
                    <a:pos x="connsiteX0" y="connsiteY0"/>
                  </a:cxn>
                  <a:cxn ang="0">
                    <a:pos x="connsiteX1" y="connsiteY1"/>
                  </a:cxn>
                  <a:cxn ang="0">
                    <a:pos x="connsiteX2" y="connsiteY2"/>
                  </a:cxn>
                  <a:cxn ang="0">
                    <a:pos x="connsiteX3" y="connsiteY3"/>
                  </a:cxn>
                </a:cxnLst>
                <a:rect l="l" t="t" r="r" b="b"/>
                <a:pathLst>
                  <a:path w="478155" h="1173765">
                    <a:moveTo>
                      <a:pt x="0" y="0"/>
                    </a:moveTo>
                    <a:lnTo>
                      <a:pt x="478155" y="0"/>
                    </a:lnTo>
                    <a:lnTo>
                      <a:pt x="478155" y="1173766"/>
                    </a:lnTo>
                    <a:lnTo>
                      <a:pt x="0" y="1173766"/>
                    </a:lnTo>
                    <a:close/>
                  </a:path>
                </a:pathLst>
              </a:custGeom>
              <a:grp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1981575-B2CD-4EE0-B85C-F70854C08606}"/>
                  </a:ext>
                </a:extLst>
              </p:cNvPr>
              <p:cNvSpPr/>
              <p:nvPr/>
            </p:nvSpPr>
            <p:spPr>
              <a:xfrm>
                <a:off x="10923746" y="5948362"/>
                <a:ext cx="506444" cy="493394"/>
              </a:xfrm>
              <a:custGeom>
                <a:avLst/>
                <a:gdLst>
                  <a:gd name="connsiteX0" fmla="*/ 252127 w 506444"/>
                  <a:gd name="connsiteY0" fmla="*/ 0 h 493394"/>
                  <a:gd name="connsiteX1" fmla="*/ 57626 w 506444"/>
                  <a:gd name="connsiteY1" fmla="*/ 57626 h 493394"/>
                  <a:gd name="connsiteX2" fmla="*/ 0 w 506444"/>
                  <a:gd name="connsiteY2" fmla="*/ 245650 h 493394"/>
                  <a:gd name="connsiteX3" fmla="*/ 57626 w 506444"/>
                  <a:gd name="connsiteY3" fmla="*/ 434721 h 493394"/>
                  <a:gd name="connsiteX4" fmla="*/ 252127 w 506444"/>
                  <a:gd name="connsiteY4" fmla="*/ 493395 h 493394"/>
                  <a:gd name="connsiteX5" fmla="*/ 449961 w 506444"/>
                  <a:gd name="connsiteY5" fmla="*/ 432530 h 493394"/>
                  <a:gd name="connsiteX6" fmla="*/ 506444 w 506444"/>
                  <a:gd name="connsiteY6" fmla="*/ 245650 h 493394"/>
                  <a:gd name="connsiteX7" fmla="*/ 448818 w 506444"/>
                  <a:gd name="connsiteY7" fmla="*/ 60865 h 493394"/>
                  <a:gd name="connsiteX8" fmla="*/ 252127 w 506444"/>
                  <a:gd name="connsiteY8" fmla="*/ 0 h 49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444" h="493394">
                    <a:moveTo>
                      <a:pt x="252127" y="0"/>
                    </a:moveTo>
                    <a:cubicBezTo>
                      <a:pt x="160877" y="0"/>
                      <a:pt x="96012" y="19241"/>
                      <a:pt x="57626" y="57626"/>
                    </a:cubicBezTo>
                    <a:cubicBezTo>
                      <a:pt x="19240" y="96012"/>
                      <a:pt x="0" y="158687"/>
                      <a:pt x="0" y="245650"/>
                    </a:cubicBezTo>
                    <a:cubicBezTo>
                      <a:pt x="0" y="332613"/>
                      <a:pt x="19145" y="395573"/>
                      <a:pt x="57626" y="434721"/>
                    </a:cubicBezTo>
                    <a:cubicBezTo>
                      <a:pt x="96012" y="473869"/>
                      <a:pt x="160877" y="493395"/>
                      <a:pt x="252127" y="493395"/>
                    </a:cubicBezTo>
                    <a:cubicBezTo>
                      <a:pt x="346329" y="493395"/>
                      <a:pt x="412242" y="473107"/>
                      <a:pt x="449961" y="432530"/>
                    </a:cubicBezTo>
                    <a:cubicBezTo>
                      <a:pt x="487680" y="391954"/>
                      <a:pt x="506444" y="329660"/>
                      <a:pt x="506444" y="245650"/>
                    </a:cubicBezTo>
                    <a:cubicBezTo>
                      <a:pt x="506444" y="163068"/>
                      <a:pt x="487204" y="101441"/>
                      <a:pt x="448818" y="60865"/>
                    </a:cubicBezTo>
                    <a:cubicBezTo>
                      <a:pt x="410432" y="20288"/>
                      <a:pt x="344805" y="0"/>
                      <a:pt x="252127" y="0"/>
                    </a:cubicBezTo>
                    <a:close/>
                  </a:path>
                </a:pathLst>
              </a:custGeom>
              <a:grp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F15572-5FEC-473C-AE15-5CC86E2675D1}"/>
                  </a:ext>
                </a:extLst>
              </p:cNvPr>
              <p:cNvSpPr/>
              <p:nvPr/>
            </p:nvSpPr>
            <p:spPr>
              <a:xfrm>
                <a:off x="11547919" y="6152673"/>
                <a:ext cx="928116" cy="1614963"/>
              </a:xfrm>
              <a:custGeom>
                <a:avLst/>
                <a:gdLst>
                  <a:gd name="connsiteX0" fmla="*/ 656368 w 928116"/>
                  <a:gd name="connsiteY0" fmla="*/ 0 h 1614963"/>
                  <a:gd name="connsiteX1" fmla="*/ 286893 w 928116"/>
                  <a:gd name="connsiteY1" fmla="*/ 39148 h 1614963"/>
                  <a:gd name="connsiteX2" fmla="*/ 215170 w 928116"/>
                  <a:gd name="connsiteY2" fmla="*/ 408622 h 1614963"/>
                  <a:gd name="connsiteX3" fmla="*/ 0 w 928116"/>
                  <a:gd name="connsiteY3" fmla="*/ 408622 h 1614963"/>
                  <a:gd name="connsiteX4" fmla="*/ 0 w 928116"/>
                  <a:gd name="connsiteY4" fmla="*/ 806387 h 1614963"/>
                  <a:gd name="connsiteX5" fmla="*/ 182594 w 928116"/>
                  <a:gd name="connsiteY5" fmla="*/ 806387 h 1614963"/>
                  <a:gd name="connsiteX6" fmla="*/ 182594 w 928116"/>
                  <a:gd name="connsiteY6" fmla="*/ 1210628 h 1614963"/>
                  <a:gd name="connsiteX7" fmla="*/ 298894 w 928116"/>
                  <a:gd name="connsiteY7" fmla="*/ 1511713 h 1614963"/>
                  <a:gd name="connsiteX8" fmla="*/ 639032 w 928116"/>
                  <a:gd name="connsiteY8" fmla="*/ 1614964 h 1614963"/>
                  <a:gd name="connsiteX9" fmla="*/ 798766 w 928116"/>
                  <a:gd name="connsiteY9" fmla="*/ 1605153 h 1614963"/>
                  <a:gd name="connsiteX10" fmla="*/ 928116 w 928116"/>
                  <a:gd name="connsiteY10" fmla="*/ 1578007 h 1614963"/>
                  <a:gd name="connsiteX11" fmla="*/ 928116 w 928116"/>
                  <a:gd name="connsiteY11" fmla="*/ 1230249 h 1614963"/>
                  <a:gd name="connsiteX12" fmla="*/ 804196 w 928116"/>
                  <a:gd name="connsiteY12" fmla="*/ 1256348 h 1614963"/>
                  <a:gd name="connsiteX13" fmla="*/ 692277 w 928116"/>
                  <a:gd name="connsiteY13" fmla="*/ 1222629 h 1614963"/>
                  <a:gd name="connsiteX14" fmla="*/ 660749 w 928116"/>
                  <a:gd name="connsiteY14" fmla="*/ 1097661 h 1614963"/>
                  <a:gd name="connsiteX15" fmla="*/ 660749 w 928116"/>
                  <a:gd name="connsiteY15" fmla="*/ 806387 h 1614963"/>
                  <a:gd name="connsiteX16" fmla="*/ 928116 w 928116"/>
                  <a:gd name="connsiteY16" fmla="*/ 806387 h 1614963"/>
                  <a:gd name="connsiteX17" fmla="*/ 928116 w 928116"/>
                  <a:gd name="connsiteY17" fmla="*/ 408622 h 1614963"/>
                  <a:gd name="connsiteX18" fmla="*/ 656463 w 928116"/>
                  <a:gd name="connsiteY18" fmla="*/ 408622 h 1614963"/>
                  <a:gd name="connsiteX19" fmla="*/ 656463 w 928116"/>
                  <a:gd name="connsiteY19" fmla="*/ 0 h 16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8116" h="1614963">
                    <a:moveTo>
                      <a:pt x="656368" y="0"/>
                    </a:moveTo>
                    <a:lnTo>
                      <a:pt x="286893" y="39148"/>
                    </a:lnTo>
                    <a:lnTo>
                      <a:pt x="215170" y="408622"/>
                    </a:lnTo>
                    <a:lnTo>
                      <a:pt x="0" y="408622"/>
                    </a:lnTo>
                    <a:lnTo>
                      <a:pt x="0" y="806387"/>
                    </a:lnTo>
                    <a:lnTo>
                      <a:pt x="182594" y="806387"/>
                    </a:lnTo>
                    <a:lnTo>
                      <a:pt x="182594" y="1210628"/>
                    </a:lnTo>
                    <a:cubicBezTo>
                      <a:pt x="182594" y="1342454"/>
                      <a:pt x="221361" y="1442847"/>
                      <a:pt x="298894" y="1511713"/>
                    </a:cubicBezTo>
                    <a:cubicBezTo>
                      <a:pt x="376428" y="1580579"/>
                      <a:pt x="489775" y="1614964"/>
                      <a:pt x="639032" y="1614964"/>
                    </a:cubicBezTo>
                    <a:cubicBezTo>
                      <a:pt x="692658" y="1614964"/>
                      <a:pt x="745903" y="1611725"/>
                      <a:pt x="798766" y="1605153"/>
                    </a:cubicBezTo>
                    <a:cubicBezTo>
                      <a:pt x="851630" y="1598676"/>
                      <a:pt x="894779" y="1589532"/>
                      <a:pt x="928116" y="1578007"/>
                    </a:cubicBezTo>
                    <a:lnTo>
                      <a:pt x="928116" y="1230249"/>
                    </a:lnTo>
                    <a:cubicBezTo>
                      <a:pt x="884682" y="1247680"/>
                      <a:pt x="843344" y="1256348"/>
                      <a:pt x="804196" y="1256348"/>
                    </a:cubicBezTo>
                    <a:cubicBezTo>
                      <a:pt x="750570" y="1256348"/>
                      <a:pt x="713232" y="1245108"/>
                      <a:pt x="692277" y="1222629"/>
                    </a:cubicBezTo>
                    <a:cubicBezTo>
                      <a:pt x="671227" y="1200150"/>
                      <a:pt x="660749" y="1158526"/>
                      <a:pt x="660749" y="1097661"/>
                    </a:cubicBezTo>
                    <a:lnTo>
                      <a:pt x="660749" y="806387"/>
                    </a:lnTo>
                    <a:lnTo>
                      <a:pt x="928116" y="806387"/>
                    </a:lnTo>
                    <a:lnTo>
                      <a:pt x="928116" y="408622"/>
                    </a:lnTo>
                    <a:lnTo>
                      <a:pt x="656463" y="408622"/>
                    </a:lnTo>
                    <a:lnTo>
                      <a:pt x="656463" y="0"/>
                    </a:lnTo>
                    <a:close/>
                  </a:path>
                </a:pathLst>
              </a:custGeom>
              <a:grp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B2FA5CC-DF85-4521-A4CB-EFE42CE8A12C}"/>
                  </a:ext>
                </a:extLst>
              </p:cNvPr>
              <p:cNvSpPr/>
              <p:nvPr/>
            </p:nvSpPr>
            <p:spPr>
              <a:xfrm>
                <a:off x="13616940" y="5978842"/>
                <a:ext cx="1286732" cy="1756219"/>
              </a:xfrm>
              <a:custGeom>
                <a:avLst/>
                <a:gdLst>
                  <a:gd name="connsiteX0" fmla="*/ 941070 w 1286732"/>
                  <a:gd name="connsiteY0" fmla="*/ 560737 h 1756219"/>
                  <a:gd name="connsiteX1" fmla="*/ 733520 w 1286732"/>
                  <a:gd name="connsiteY1" fmla="*/ 597694 h 1756219"/>
                  <a:gd name="connsiteX2" fmla="*/ 478155 w 1286732"/>
                  <a:gd name="connsiteY2" fmla="*/ 699802 h 1756219"/>
                  <a:gd name="connsiteX3" fmla="*/ 478155 w 1286732"/>
                  <a:gd name="connsiteY3" fmla="*/ 0 h 1756219"/>
                  <a:gd name="connsiteX4" fmla="*/ 0 w 1286732"/>
                  <a:gd name="connsiteY4" fmla="*/ 0 h 1756219"/>
                  <a:gd name="connsiteX5" fmla="*/ 0 w 1286732"/>
                  <a:gd name="connsiteY5" fmla="*/ 1756220 h 1756219"/>
                  <a:gd name="connsiteX6" fmla="*/ 478155 w 1286732"/>
                  <a:gd name="connsiteY6" fmla="*/ 1756220 h 1756219"/>
                  <a:gd name="connsiteX7" fmla="*/ 478155 w 1286732"/>
                  <a:gd name="connsiteY7" fmla="*/ 978122 h 1756219"/>
                  <a:gd name="connsiteX8" fmla="*/ 607505 w 1286732"/>
                  <a:gd name="connsiteY8" fmla="*/ 944404 h 1756219"/>
                  <a:gd name="connsiteX9" fmla="*/ 710755 w 1286732"/>
                  <a:gd name="connsiteY9" fmla="*/ 932402 h 1756219"/>
                  <a:gd name="connsiteX10" fmla="*/ 785717 w 1286732"/>
                  <a:gd name="connsiteY10" fmla="*/ 959549 h 1756219"/>
                  <a:gd name="connsiteX11" fmla="*/ 808577 w 1286732"/>
                  <a:gd name="connsiteY11" fmla="*/ 1049750 h 1756219"/>
                  <a:gd name="connsiteX12" fmla="*/ 808577 w 1286732"/>
                  <a:gd name="connsiteY12" fmla="*/ 1756124 h 1756219"/>
                  <a:gd name="connsiteX13" fmla="*/ 1286732 w 1286732"/>
                  <a:gd name="connsiteY13" fmla="*/ 1756124 h 1756219"/>
                  <a:gd name="connsiteX14" fmla="*/ 1286732 w 1286732"/>
                  <a:gd name="connsiteY14" fmla="*/ 891159 h 1756219"/>
                  <a:gd name="connsiteX15" fmla="*/ 1193292 w 1286732"/>
                  <a:gd name="connsiteY15" fmla="*/ 649891 h 1756219"/>
                  <a:gd name="connsiteX16" fmla="*/ 941070 w 1286732"/>
                  <a:gd name="connsiteY16" fmla="*/ 560737 h 17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6732" h="1756219">
                    <a:moveTo>
                      <a:pt x="941070" y="560737"/>
                    </a:moveTo>
                    <a:cubicBezTo>
                      <a:pt x="878776" y="560737"/>
                      <a:pt x="809530" y="573119"/>
                      <a:pt x="733520" y="597694"/>
                    </a:cubicBezTo>
                    <a:cubicBezTo>
                      <a:pt x="657415" y="622364"/>
                      <a:pt x="572262" y="656368"/>
                      <a:pt x="478155" y="699802"/>
                    </a:cubicBezTo>
                    <a:lnTo>
                      <a:pt x="478155" y="0"/>
                    </a:lnTo>
                    <a:lnTo>
                      <a:pt x="0" y="0"/>
                    </a:lnTo>
                    <a:lnTo>
                      <a:pt x="0" y="1756220"/>
                    </a:lnTo>
                    <a:lnTo>
                      <a:pt x="478155" y="1756220"/>
                    </a:lnTo>
                    <a:lnTo>
                      <a:pt x="478155" y="978122"/>
                    </a:lnTo>
                    <a:cubicBezTo>
                      <a:pt x="521589" y="963644"/>
                      <a:pt x="564737" y="952405"/>
                      <a:pt x="607505" y="944404"/>
                    </a:cubicBezTo>
                    <a:cubicBezTo>
                      <a:pt x="650176" y="936498"/>
                      <a:pt x="684657" y="932402"/>
                      <a:pt x="710755" y="932402"/>
                    </a:cubicBezTo>
                    <a:cubicBezTo>
                      <a:pt x="745522" y="932402"/>
                      <a:pt x="770572" y="941451"/>
                      <a:pt x="785717" y="959549"/>
                    </a:cubicBezTo>
                    <a:cubicBezTo>
                      <a:pt x="800957" y="977741"/>
                      <a:pt x="808577" y="1007745"/>
                      <a:pt x="808577" y="1049750"/>
                    </a:cubicBezTo>
                    <a:lnTo>
                      <a:pt x="808577" y="1756124"/>
                    </a:lnTo>
                    <a:lnTo>
                      <a:pt x="1286732" y="1756124"/>
                    </a:lnTo>
                    <a:lnTo>
                      <a:pt x="1286732" y="891159"/>
                    </a:lnTo>
                    <a:cubicBezTo>
                      <a:pt x="1286732" y="789718"/>
                      <a:pt x="1255585" y="709327"/>
                      <a:pt x="1193292" y="649891"/>
                    </a:cubicBezTo>
                    <a:cubicBezTo>
                      <a:pt x="1130903" y="590455"/>
                      <a:pt x="1046797" y="560737"/>
                      <a:pt x="941070" y="560737"/>
                    </a:cubicBezTo>
                    <a:close/>
                  </a:path>
                </a:pathLst>
              </a:custGeom>
              <a:grp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7F5C70D-150F-4B2E-A920-215632489069}"/>
                  </a:ext>
                </a:extLst>
              </p:cNvPr>
              <p:cNvSpPr/>
              <p:nvPr/>
            </p:nvSpPr>
            <p:spPr>
              <a:xfrm>
                <a:off x="14723459" y="5978842"/>
                <a:ext cx="180212" cy="169544"/>
              </a:xfrm>
              <a:custGeom>
                <a:avLst/>
                <a:gdLst>
                  <a:gd name="connsiteX0" fmla="*/ 137826 w 180212"/>
                  <a:gd name="connsiteY0" fmla="*/ 0 h 169544"/>
                  <a:gd name="connsiteX1" fmla="*/ 90106 w 180212"/>
                  <a:gd name="connsiteY1" fmla="*/ 131445 h 169544"/>
                  <a:gd name="connsiteX2" fmla="*/ 44005 w 180212"/>
                  <a:gd name="connsiteY2" fmla="*/ 0 h 169544"/>
                  <a:gd name="connsiteX3" fmla="*/ 0 w 180212"/>
                  <a:gd name="connsiteY3" fmla="*/ 0 h 169544"/>
                  <a:gd name="connsiteX4" fmla="*/ 0 w 180212"/>
                  <a:gd name="connsiteY4" fmla="*/ 169545 h 169544"/>
                  <a:gd name="connsiteX5" fmla="*/ 28004 w 180212"/>
                  <a:gd name="connsiteY5" fmla="*/ 169545 h 169544"/>
                  <a:gd name="connsiteX6" fmla="*/ 28004 w 180212"/>
                  <a:gd name="connsiteY6" fmla="*/ 68390 h 169544"/>
                  <a:gd name="connsiteX7" fmla="*/ 26575 w 180212"/>
                  <a:gd name="connsiteY7" fmla="*/ 38100 h 169544"/>
                  <a:gd name="connsiteX8" fmla="*/ 28480 w 180212"/>
                  <a:gd name="connsiteY8" fmla="*/ 38100 h 169544"/>
                  <a:gd name="connsiteX9" fmla="*/ 75723 w 180212"/>
                  <a:gd name="connsiteY9" fmla="*/ 169545 h 169544"/>
                  <a:gd name="connsiteX10" fmla="*/ 100203 w 180212"/>
                  <a:gd name="connsiteY10" fmla="*/ 169545 h 169544"/>
                  <a:gd name="connsiteX11" fmla="*/ 149828 w 180212"/>
                  <a:gd name="connsiteY11" fmla="*/ 38576 h 169544"/>
                  <a:gd name="connsiteX12" fmla="*/ 151733 w 180212"/>
                  <a:gd name="connsiteY12" fmla="*/ 38576 h 169544"/>
                  <a:gd name="connsiteX13" fmla="*/ 150304 w 180212"/>
                  <a:gd name="connsiteY13" fmla="*/ 70771 h 169544"/>
                  <a:gd name="connsiteX14" fmla="*/ 150304 w 180212"/>
                  <a:gd name="connsiteY14" fmla="*/ 169545 h 169544"/>
                  <a:gd name="connsiteX15" fmla="*/ 180213 w 180212"/>
                  <a:gd name="connsiteY15" fmla="*/ 169545 h 169544"/>
                  <a:gd name="connsiteX16" fmla="*/ 180213 w 180212"/>
                  <a:gd name="connsiteY16" fmla="*/ 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212" h="169544">
                    <a:moveTo>
                      <a:pt x="137826" y="0"/>
                    </a:moveTo>
                    <a:lnTo>
                      <a:pt x="90106" y="131445"/>
                    </a:lnTo>
                    <a:lnTo>
                      <a:pt x="44005" y="0"/>
                    </a:lnTo>
                    <a:lnTo>
                      <a:pt x="0" y="0"/>
                    </a:lnTo>
                    <a:lnTo>
                      <a:pt x="0" y="169545"/>
                    </a:lnTo>
                    <a:lnTo>
                      <a:pt x="28004" y="169545"/>
                    </a:lnTo>
                    <a:lnTo>
                      <a:pt x="28004" y="68390"/>
                    </a:lnTo>
                    <a:lnTo>
                      <a:pt x="26575" y="38100"/>
                    </a:lnTo>
                    <a:lnTo>
                      <a:pt x="28480" y="38100"/>
                    </a:lnTo>
                    <a:lnTo>
                      <a:pt x="75723" y="169545"/>
                    </a:lnTo>
                    <a:lnTo>
                      <a:pt x="100203" y="169545"/>
                    </a:lnTo>
                    <a:lnTo>
                      <a:pt x="149828" y="38576"/>
                    </a:lnTo>
                    <a:lnTo>
                      <a:pt x="151733" y="38576"/>
                    </a:lnTo>
                    <a:lnTo>
                      <a:pt x="150304" y="70771"/>
                    </a:lnTo>
                    <a:lnTo>
                      <a:pt x="150304" y="169545"/>
                    </a:lnTo>
                    <a:lnTo>
                      <a:pt x="180213" y="169545"/>
                    </a:lnTo>
                    <a:lnTo>
                      <a:pt x="180213" y="0"/>
                    </a:lnTo>
                    <a:close/>
                  </a:path>
                </a:pathLst>
              </a:custGeom>
              <a:grp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0F9DD6F-60FE-4F1A-8ADF-4B26BC219C8C}"/>
                  </a:ext>
                </a:extLst>
              </p:cNvPr>
              <p:cNvSpPr/>
              <p:nvPr/>
            </p:nvSpPr>
            <p:spPr>
              <a:xfrm>
                <a:off x="12577857" y="6541769"/>
                <a:ext cx="731519" cy="1212818"/>
              </a:xfrm>
              <a:custGeom>
                <a:avLst/>
                <a:gdLst>
                  <a:gd name="connsiteX0" fmla="*/ 155448 w 731519"/>
                  <a:gd name="connsiteY0" fmla="*/ 148876 h 1212818"/>
                  <a:gd name="connsiteX1" fmla="*/ 0 w 731519"/>
                  <a:gd name="connsiteY1" fmla="*/ 606457 h 1212818"/>
                  <a:gd name="connsiteX2" fmla="*/ 155448 w 731519"/>
                  <a:gd name="connsiteY2" fmla="*/ 1063943 h 1212818"/>
                  <a:gd name="connsiteX3" fmla="*/ 628174 w 731519"/>
                  <a:gd name="connsiteY3" fmla="*/ 1212818 h 1212818"/>
                  <a:gd name="connsiteX4" fmla="*/ 731520 w 731519"/>
                  <a:gd name="connsiteY4" fmla="*/ 1209675 h 1212818"/>
                  <a:gd name="connsiteX5" fmla="*/ 731520 w 731519"/>
                  <a:gd name="connsiteY5" fmla="*/ 827723 h 1212818"/>
                  <a:gd name="connsiteX6" fmla="*/ 671608 w 731519"/>
                  <a:gd name="connsiteY6" fmla="*/ 828199 h 1212818"/>
                  <a:gd name="connsiteX7" fmla="*/ 516160 w 731519"/>
                  <a:gd name="connsiteY7" fmla="*/ 778193 h 1212818"/>
                  <a:gd name="connsiteX8" fmla="*/ 471583 w 731519"/>
                  <a:gd name="connsiteY8" fmla="*/ 602171 h 1212818"/>
                  <a:gd name="connsiteX9" fmla="*/ 516160 w 731519"/>
                  <a:gd name="connsiteY9" fmla="*/ 431578 h 1212818"/>
                  <a:gd name="connsiteX10" fmla="*/ 675894 w 731519"/>
                  <a:gd name="connsiteY10" fmla="*/ 384810 h 1212818"/>
                  <a:gd name="connsiteX11" fmla="*/ 731425 w 731519"/>
                  <a:gd name="connsiteY11" fmla="*/ 385667 h 1212818"/>
                  <a:gd name="connsiteX12" fmla="*/ 731425 w 731519"/>
                  <a:gd name="connsiteY12" fmla="*/ 3143 h 1212818"/>
                  <a:gd name="connsiteX13" fmla="*/ 628079 w 731519"/>
                  <a:gd name="connsiteY13" fmla="*/ 0 h 1212818"/>
                  <a:gd name="connsiteX14" fmla="*/ 155448 w 731519"/>
                  <a:gd name="connsiteY14" fmla="*/ 148876 h 121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1519" h="1212818">
                    <a:moveTo>
                      <a:pt x="155448" y="148876"/>
                    </a:moveTo>
                    <a:cubicBezTo>
                      <a:pt x="51816" y="248126"/>
                      <a:pt x="0" y="400717"/>
                      <a:pt x="0" y="606457"/>
                    </a:cubicBezTo>
                    <a:cubicBezTo>
                      <a:pt x="0" y="812197"/>
                      <a:pt x="51816" y="964787"/>
                      <a:pt x="155448" y="1063943"/>
                    </a:cubicBezTo>
                    <a:cubicBezTo>
                      <a:pt x="259080" y="1163193"/>
                      <a:pt x="416623" y="1212818"/>
                      <a:pt x="628174" y="1212818"/>
                    </a:cubicBezTo>
                    <a:cubicBezTo>
                      <a:pt x="659892" y="1212818"/>
                      <a:pt x="698373" y="1211294"/>
                      <a:pt x="731520" y="1209675"/>
                    </a:cubicBezTo>
                    <a:lnTo>
                      <a:pt x="731520" y="827723"/>
                    </a:lnTo>
                    <a:cubicBezTo>
                      <a:pt x="712280" y="828008"/>
                      <a:pt x="692467" y="828199"/>
                      <a:pt x="671608" y="828199"/>
                    </a:cubicBezTo>
                    <a:cubicBezTo>
                      <a:pt x="597694" y="828199"/>
                      <a:pt x="545878" y="811530"/>
                      <a:pt x="516160" y="778193"/>
                    </a:cubicBezTo>
                    <a:cubicBezTo>
                      <a:pt x="486442" y="744855"/>
                      <a:pt x="471583" y="686181"/>
                      <a:pt x="471583" y="602171"/>
                    </a:cubicBezTo>
                    <a:cubicBezTo>
                      <a:pt x="471583" y="519589"/>
                      <a:pt x="486442" y="462724"/>
                      <a:pt x="516160" y="431578"/>
                    </a:cubicBezTo>
                    <a:cubicBezTo>
                      <a:pt x="545878" y="400431"/>
                      <a:pt x="599122" y="384810"/>
                      <a:pt x="675894" y="384810"/>
                    </a:cubicBezTo>
                    <a:cubicBezTo>
                      <a:pt x="694087" y="384810"/>
                      <a:pt x="712756" y="385191"/>
                      <a:pt x="731425" y="385667"/>
                    </a:cubicBezTo>
                    <a:lnTo>
                      <a:pt x="731425" y="3143"/>
                    </a:lnTo>
                    <a:cubicBezTo>
                      <a:pt x="698278" y="1524"/>
                      <a:pt x="659797" y="0"/>
                      <a:pt x="628079" y="0"/>
                    </a:cubicBezTo>
                    <a:cubicBezTo>
                      <a:pt x="416623" y="0"/>
                      <a:pt x="259080" y="49625"/>
                      <a:pt x="155448" y="148876"/>
                    </a:cubicBezTo>
                    <a:close/>
                  </a:path>
                </a:pathLst>
              </a:custGeom>
              <a:grpFill/>
              <a:ln w="9525" cap="flat">
                <a:noFill/>
                <a:prstDash val="solid"/>
                <a:miter/>
              </a:ln>
            </p:spPr>
            <p:txBody>
              <a:bodyPr rtlCol="0" anchor="ctr"/>
              <a:lstStyle/>
              <a:p>
                <a:endParaRPr lang="en-GB"/>
              </a:p>
            </p:txBody>
          </p:sp>
        </p:grpSp>
        <p:sp>
          <p:nvSpPr>
            <p:cNvPr id="16" name="Freeform: Shape 15">
              <a:extLst>
                <a:ext uri="{FF2B5EF4-FFF2-40B4-BE49-F238E27FC236}">
                  <a16:creationId xmlns:a16="http://schemas.microsoft.com/office/drawing/2014/main" id="{97EF3415-DB19-4B9C-B7D5-72AB898D2E98}"/>
                </a:ext>
              </a:extLst>
            </p:cNvPr>
            <p:cNvSpPr/>
            <p:nvPr/>
          </p:nvSpPr>
          <p:spPr>
            <a:xfrm>
              <a:off x="13384434" y="7347012"/>
              <a:ext cx="232409" cy="401097"/>
            </a:xfrm>
            <a:custGeom>
              <a:avLst/>
              <a:gdLst>
                <a:gd name="connsiteX0" fmla="*/ 0 w 232409"/>
                <a:gd name="connsiteY0" fmla="*/ 21622 h 401097"/>
                <a:gd name="connsiteX1" fmla="*/ 0 w 232409"/>
                <a:gd name="connsiteY1" fmla="*/ 401098 h 401097"/>
                <a:gd name="connsiteX2" fmla="*/ 232410 w 232409"/>
                <a:gd name="connsiteY2" fmla="*/ 350044 h 401097"/>
                <a:gd name="connsiteX3" fmla="*/ 232410 w 232409"/>
                <a:gd name="connsiteY3" fmla="*/ 0 h 401097"/>
                <a:gd name="connsiteX4" fmla="*/ 63913 w 232409"/>
                <a:gd name="connsiteY4" fmla="*/ 18479 h 401097"/>
                <a:gd name="connsiteX5" fmla="*/ 0 w 232409"/>
                <a:gd name="connsiteY5" fmla="*/ 21622 h 40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09" h="401097">
                  <a:moveTo>
                    <a:pt x="0" y="21622"/>
                  </a:moveTo>
                  <a:lnTo>
                    <a:pt x="0" y="401098"/>
                  </a:lnTo>
                  <a:cubicBezTo>
                    <a:pt x="79820" y="394049"/>
                    <a:pt x="158496" y="376904"/>
                    <a:pt x="232410" y="350044"/>
                  </a:cubicBezTo>
                  <a:lnTo>
                    <a:pt x="232410" y="0"/>
                  </a:lnTo>
                  <a:cubicBezTo>
                    <a:pt x="175927" y="8668"/>
                    <a:pt x="119729" y="14859"/>
                    <a:pt x="63913" y="18479"/>
                  </a:cubicBezTo>
                  <a:cubicBezTo>
                    <a:pt x="44196" y="19812"/>
                    <a:pt x="22479" y="20765"/>
                    <a:pt x="0" y="21622"/>
                  </a:cubicBezTo>
                  <a:close/>
                </a:path>
              </a:pathLst>
            </a:custGeom>
            <a:solidFill>
              <a:schemeClr val="bg2"/>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ABC3154-5BDD-42D2-9CF9-853E60F204F9}"/>
                </a:ext>
              </a:extLst>
            </p:cNvPr>
            <p:cNvSpPr/>
            <p:nvPr/>
          </p:nvSpPr>
          <p:spPr>
            <a:xfrm>
              <a:off x="13384434" y="6550437"/>
              <a:ext cx="232409" cy="402621"/>
            </a:xfrm>
            <a:custGeom>
              <a:avLst/>
              <a:gdLst>
                <a:gd name="connsiteX0" fmla="*/ 0 w 232409"/>
                <a:gd name="connsiteY0" fmla="*/ 381000 h 402621"/>
                <a:gd name="connsiteX1" fmla="*/ 0 w 232409"/>
                <a:gd name="connsiteY1" fmla="*/ 0 h 402621"/>
                <a:gd name="connsiteX2" fmla="*/ 232410 w 232409"/>
                <a:gd name="connsiteY2" fmla="*/ 51054 h 402621"/>
                <a:gd name="connsiteX3" fmla="*/ 232410 w 232409"/>
                <a:gd name="connsiteY3" fmla="*/ 402622 h 402621"/>
                <a:gd name="connsiteX4" fmla="*/ 63913 w 232409"/>
                <a:gd name="connsiteY4" fmla="*/ 384143 h 402621"/>
                <a:gd name="connsiteX5" fmla="*/ 0 w 232409"/>
                <a:gd name="connsiteY5" fmla="*/ 381000 h 40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09" h="402621">
                  <a:moveTo>
                    <a:pt x="0" y="381000"/>
                  </a:moveTo>
                  <a:lnTo>
                    <a:pt x="0" y="0"/>
                  </a:lnTo>
                  <a:cubicBezTo>
                    <a:pt x="79820" y="7049"/>
                    <a:pt x="158496" y="24194"/>
                    <a:pt x="232410" y="51054"/>
                  </a:cubicBezTo>
                  <a:lnTo>
                    <a:pt x="232410" y="402622"/>
                  </a:lnTo>
                  <a:cubicBezTo>
                    <a:pt x="175927" y="393954"/>
                    <a:pt x="119729" y="387763"/>
                    <a:pt x="63913" y="384143"/>
                  </a:cubicBezTo>
                  <a:cubicBezTo>
                    <a:pt x="44196" y="382810"/>
                    <a:pt x="22479" y="381857"/>
                    <a:pt x="0" y="381000"/>
                  </a:cubicBezTo>
                  <a:close/>
                </a:path>
              </a:pathLst>
            </a:custGeom>
            <a:solidFill>
              <a:schemeClr val="bg2"/>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16973194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Cover deck - White">
    <p:spTree>
      <p:nvGrpSpPr>
        <p:cNvPr id="1" name=""/>
        <p:cNvGrpSpPr/>
        <p:nvPr/>
      </p:nvGrpSpPr>
      <p:grpSpPr>
        <a:xfrm>
          <a:off x="0" y="0"/>
          <a:ext cx="0" cy="0"/>
          <a:chOff x="0" y="0"/>
          <a:chExt cx="0" cy="0"/>
        </a:xfrm>
      </p:grpSpPr>
      <p:sp>
        <p:nvSpPr>
          <p:cNvPr id="24" name="Tech presentation title goes here"/>
          <p:cNvSpPr>
            <a:spLocks noGrp="1"/>
          </p:cNvSpPr>
          <p:nvPr>
            <p:ph type="body" sz="half" idx="13"/>
          </p:nvPr>
        </p:nvSpPr>
        <p:spPr>
          <a:xfrm>
            <a:off x="884402" y="2458520"/>
            <a:ext cx="7804491" cy="2158098"/>
          </a:xfrm>
          <a:prstGeom prst="rect">
            <a:avLst/>
          </a:prstGeom>
        </p:spPr>
        <p:txBody>
          <a:bodyPr lIns="0" tIns="0" rIns="0" bIns="0" anchor="t">
            <a:noAutofit/>
          </a:bodyPr>
          <a:lstStyle>
            <a:lvl1pPr marL="0" indent="0" defTabSz="641350">
              <a:lnSpc>
                <a:spcPct val="90000"/>
              </a:lnSpc>
              <a:buSzTx/>
              <a:buNone/>
              <a:defRPr sz="6000" spc="0">
                <a:solidFill>
                  <a:srgbClr val="2D3B4B"/>
                </a:solidFill>
                <a:uFill>
                  <a:solidFill>
                    <a:srgbClr val="000000"/>
                  </a:solidFill>
                </a:uFill>
                <a:latin typeface="+mn-lt"/>
                <a:ea typeface="+mn-ea"/>
                <a:cs typeface="+mn-cs"/>
                <a:sym typeface="Open Sans Light"/>
              </a:defRPr>
            </a:lvl1pPr>
          </a:lstStyle>
          <a:p>
            <a:pPr lvl="0"/>
            <a:r>
              <a:rPr lang="en-US"/>
              <a:t>Click to edit Master text styles</a:t>
            </a:r>
          </a:p>
        </p:txBody>
      </p:sp>
      <p:sp>
        <p:nvSpPr>
          <p:cNvPr id="26" name="Section Subtitle"/>
          <p:cNvSpPr>
            <a:spLocks noGrp="1"/>
          </p:cNvSpPr>
          <p:nvPr>
            <p:ph type="body" sz="quarter" idx="14"/>
          </p:nvPr>
        </p:nvSpPr>
        <p:spPr>
          <a:xfrm>
            <a:off x="884402" y="4984335"/>
            <a:ext cx="4363111" cy="203201"/>
          </a:xfrm>
          <a:prstGeom prst="rect">
            <a:avLst/>
          </a:prstGeom>
        </p:spPr>
        <p:txBody>
          <a:bodyPr lIns="0" tIns="0" rIns="0" bIns="0" anchor="b">
            <a:noAutofit/>
          </a:bodyPr>
          <a:lstStyle>
            <a:lvl1pPr marL="0" indent="0" defTabSz="411480">
              <a:lnSpc>
                <a:spcPct val="140000"/>
              </a:lnSpc>
              <a:buSzTx/>
              <a:buNone/>
              <a:defRPr sz="1300" cap="all" spc="150">
                <a:solidFill>
                  <a:schemeClr val="accent4"/>
                </a:solidFill>
                <a:uFill>
                  <a:solidFill>
                    <a:srgbClr val="000000"/>
                  </a:solidFill>
                </a:uFill>
                <a:latin typeface="Lato Bold"/>
                <a:ea typeface="Lato Bold"/>
                <a:cs typeface="Lato Bold"/>
                <a:sym typeface="Lato Bold"/>
              </a:defRPr>
            </a:lvl1pPr>
          </a:lstStyle>
          <a:p>
            <a:pPr lvl="0"/>
            <a:r>
              <a:rPr lang="en-US"/>
              <a:t>Click to edit Master text styles</a:t>
            </a:r>
          </a:p>
        </p:txBody>
      </p:sp>
      <p:pic>
        <p:nvPicPr>
          <p:cNvPr id="2" name="Picture 1">
            <a:extLst>
              <a:ext uri="{FF2B5EF4-FFF2-40B4-BE49-F238E27FC236}">
                <a16:creationId xmlns:a16="http://schemas.microsoft.com/office/drawing/2014/main" id="{F12CDA30-0D10-1245-BC27-C35684B19E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2669" y="754693"/>
            <a:ext cx="1169120" cy="401885"/>
          </a:xfrm>
          <a:prstGeom prst="rect">
            <a:avLst/>
          </a:prstGeom>
        </p:spPr>
      </p:pic>
      <p:sp>
        <p:nvSpPr>
          <p:cNvPr id="6" name="Slide Number">
            <a:extLst>
              <a:ext uri="{FF2B5EF4-FFF2-40B4-BE49-F238E27FC236}">
                <a16:creationId xmlns:a16="http://schemas.microsoft.com/office/drawing/2014/main" id="{684008B2-B13F-724C-8DDA-FB0803FD9EA4}"/>
              </a:ext>
            </a:extLst>
          </p:cNvPr>
          <p:cNvSpPr txBox="1">
            <a:spLocks noGrp="1"/>
          </p:cNvSpPr>
          <p:nvPr>
            <p:ph type="sldNum" sz="quarter" idx="4"/>
          </p:nvPr>
        </p:nvSpPr>
        <p:spPr>
          <a:xfrm>
            <a:off x="623888" y="6425704"/>
            <a:ext cx="218650" cy="185692"/>
          </a:xfrm>
          <a:prstGeom prst="rect">
            <a:avLst/>
          </a:prstGeom>
          <a:ln w="12700">
            <a:miter lim="400000"/>
          </a:ln>
        </p:spPr>
        <p:txBody>
          <a:bodyPr wrap="none" lIns="50800" tIns="50800" rIns="50800" bIns="50800">
            <a:spAutoFit/>
          </a:bodyPr>
          <a:lstStyle>
            <a:lvl1pPr algn="r">
              <a:lnSpc>
                <a:spcPct val="90000"/>
              </a:lnSpc>
              <a:defRPr sz="600" spc="60">
                <a:solidFill>
                  <a:srgbClr val="9FA2A6"/>
                </a:solidFill>
                <a:uFill>
                  <a:solidFill>
                    <a:srgbClr val="919191"/>
                  </a:solidFill>
                </a:uFill>
                <a:latin typeface="Lato Bold"/>
                <a:ea typeface="Lato Bold"/>
                <a:cs typeface="Lato Bold"/>
                <a:sym typeface="Lato Bold"/>
              </a:defRPr>
            </a:lvl1pPr>
          </a:lstStyle>
          <a:p>
            <a:pPr defTabSz="457189"/>
            <a:fld id="{4D097A5F-A06D-ED43-B99D-9DA3D9847E95}" type="slidenum">
              <a:rPr lang="en-US" smtClean="0"/>
              <a:pPr defTabSz="457189"/>
              <a:t>‹#›</a:t>
            </a:fld>
            <a:endParaRPr lang="en-US" dirty="0"/>
          </a:p>
        </p:txBody>
      </p:sp>
    </p:spTree>
    <p:extLst>
      <p:ext uri="{BB962C8B-B14F-4D97-AF65-F5344CB8AC3E}">
        <p14:creationId xmlns:p14="http://schemas.microsoft.com/office/powerpoint/2010/main" val="121717111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Big statement - white">
    <p:spTree>
      <p:nvGrpSpPr>
        <p:cNvPr id="1" name=""/>
        <p:cNvGrpSpPr/>
        <p:nvPr/>
      </p:nvGrpSpPr>
      <p:grpSpPr>
        <a:xfrm>
          <a:off x="0" y="0"/>
          <a:ext cx="0" cy="0"/>
          <a:chOff x="0" y="0"/>
          <a:chExt cx="0" cy="0"/>
        </a:xfrm>
      </p:grpSpPr>
      <p:sp>
        <p:nvSpPr>
          <p:cNvPr id="7" name="Slide or Chapter title">
            <a:extLst>
              <a:ext uri="{FF2B5EF4-FFF2-40B4-BE49-F238E27FC236}">
                <a16:creationId xmlns:a16="http://schemas.microsoft.com/office/drawing/2014/main" id="{9E395D11-B871-1B47-8EC5-0BAD20122696}"/>
              </a:ext>
            </a:extLst>
          </p:cNvPr>
          <p:cNvSpPr>
            <a:spLocks noGrp="1"/>
          </p:cNvSpPr>
          <p:nvPr>
            <p:ph type="body" sz="quarter" idx="13"/>
          </p:nvPr>
        </p:nvSpPr>
        <p:spPr>
          <a:xfrm>
            <a:off x="884402" y="662082"/>
            <a:ext cx="3250388" cy="245548"/>
          </a:xfrm>
          <a:prstGeom prst="rect">
            <a:avLst/>
          </a:prstGeom>
        </p:spPr>
        <p:txBody>
          <a:bodyPr lIns="0" tIns="0" rIns="0" bIns="0" anchor="t">
            <a:spAutoFit/>
          </a:bodyPr>
          <a:lstStyle>
            <a:lvl1pPr marL="0" indent="0" defTabSz="411480">
              <a:lnSpc>
                <a:spcPct val="140000"/>
              </a:lnSpc>
              <a:buSzTx/>
              <a:buNone/>
              <a:defRPr sz="1300" cap="all" spc="26">
                <a:solidFill>
                  <a:schemeClr val="bg2"/>
                </a:solidFill>
                <a:uFill>
                  <a:solidFill>
                    <a:srgbClr val="000000"/>
                  </a:solidFill>
                </a:uFill>
                <a:latin typeface="Lato Bold"/>
                <a:ea typeface="Lato Bold"/>
                <a:cs typeface="Lato Bold"/>
                <a:sym typeface="Lato Bold"/>
              </a:defRPr>
            </a:lvl1pPr>
          </a:lstStyle>
          <a:p>
            <a:pPr lvl="0"/>
            <a:r>
              <a:rPr lang="en-US"/>
              <a:t>Click to edit Master text styles</a:t>
            </a:r>
          </a:p>
        </p:txBody>
      </p:sp>
      <p:sp>
        <p:nvSpPr>
          <p:cNvPr id="8" name="Default presentation title goes here">
            <a:extLst>
              <a:ext uri="{FF2B5EF4-FFF2-40B4-BE49-F238E27FC236}">
                <a16:creationId xmlns:a16="http://schemas.microsoft.com/office/drawing/2014/main" id="{5F86A846-75D1-DF42-8B8F-9DC3E21F8247}"/>
              </a:ext>
            </a:extLst>
          </p:cNvPr>
          <p:cNvSpPr>
            <a:spLocks noGrp="1"/>
          </p:cNvSpPr>
          <p:nvPr>
            <p:ph type="body" sz="half" idx="15" hasCustomPrompt="1"/>
          </p:nvPr>
        </p:nvSpPr>
        <p:spPr>
          <a:xfrm>
            <a:off x="881837" y="1148033"/>
            <a:ext cx="8891135" cy="3323987"/>
          </a:xfrm>
          <a:prstGeom prst="rect">
            <a:avLst/>
          </a:prstGeom>
        </p:spPr>
        <p:txBody>
          <a:bodyPr lIns="0" tIns="0" rIns="0" bIns="0" anchor="t">
            <a:noAutofit/>
          </a:bodyPr>
          <a:lstStyle>
            <a:lvl1pPr marL="0" indent="0" defTabSz="641350">
              <a:lnSpc>
                <a:spcPct val="90000"/>
              </a:lnSpc>
              <a:buSzTx/>
              <a:buNone/>
              <a:defRPr sz="6000" kern="1200" spc="0" baseline="0">
                <a:solidFill>
                  <a:schemeClr val="tx2"/>
                </a:solidFill>
                <a:uFill>
                  <a:solidFill>
                    <a:srgbClr val="000000"/>
                  </a:solidFill>
                </a:uFill>
                <a:latin typeface="+mj-lt"/>
                <a:ea typeface="+mn-ea"/>
                <a:cs typeface="+mn-cs"/>
                <a:sym typeface="Open Sans Light"/>
              </a:defRPr>
            </a:lvl1pPr>
          </a:lstStyle>
          <a:p>
            <a:r>
              <a:rPr lang="en-US" dirty="0"/>
              <a:t>Introduction statement, With the longer text the size of characters can be reduced to 80pt.</a:t>
            </a:r>
            <a:endParaRPr dirty="0"/>
          </a:p>
        </p:txBody>
      </p:sp>
      <p:sp>
        <p:nvSpPr>
          <p:cNvPr id="9" name="Slide Number">
            <a:extLst>
              <a:ext uri="{FF2B5EF4-FFF2-40B4-BE49-F238E27FC236}">
                <a16:creationId xmlns:a16="http://schemas.microsoft.com/office/drawing/2014/main" id="{06B1E05F-5A11-4D63-9149-AAE33EA10D1B}"/>
              </a:ext>
            </a:extLst>
          </p:cNvPr>
          <p:cNvSpPr txBox="1">
            <a:spLocks noGrp="1"/>
          </p:cNvSpPr>
          <p:nvPr>
            <p:ph type="sldNum" sz="quarter" idx="4"/>
          </p:nvPr>
        </p:nvSpPr>
        <p:spPr>
          <a:xfrm>
            <a:off x="623888" y="6425704"/>
            <a:ext cx="218650" cy="185692"/>
          </a:xfrm>
          <a:prstGeom prst="rect">
            <a:avLst/>
          </a:prstGeom>
          <a:ln w="12700">
            <a:miter lim="400000"/>
          </a:ln>
        </p:spPr>
        <p:txBody>
          <a:bodyPr wrap="none" lIns="50800" tIns="50800" rIns="50800" bIns="50800">
            <a:spAutoFit/>
          </a:bodyPr>
          <a:lstStyle>
            <a:lvl1pPr algn="r">
              <a:lnSpc>
                <a:spcPct val="90000"/>
              </a:lnSpc>
              <a:defRPr sz="600" spc="60">
                <a:solidFill>
                  <a:srgbClr val="9FA2A6"/>
                </a:solidFill>
                <a:uFill>
                  <a:solidFill>
                    <a:srgbClr val="919191"/>
                  </a:solidFill>
                </a:uFill>
                <a:latin typeface="Lato Bold"/>
                <a:ea typeface="Lato Bold"/>
                <a:cs typeface="Lato Bold"/>
                <a:sym typeface="Lato Bold"/>
              </a:defRPr>
            </a:lvl1pPr>
          </a:lstStyle>
          <a:p>
            <a:pPr defTabSz="457189"/>
            <a:fld id="{4D097A5F-A06D-ED43-B99D-9DA3D9847E95}" type="slidenum">
              <a:rPr lang="en-US" smtClean="0"/>
              <a:pPr defTabSz="457189"/>
              <a:t>‹#›</a:t>
            </a:fld>
            <a:endParaRPr lang="en-US" dirty="0"/>
          </a:p>
        </p:txBody>
      </p:sp>
    </p:spTree>
    <p:extLst>
      <p:ext uri="{BB962C8B-B14F-4D97-AF65-F5344CB8AC3E}">
        <p14:creationId xmlns:p14="http://schemas.microsoft.com/office/powerpoint/2010/main" val="102034352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44" name="01">
            <a:extLst>
              <a:ext uri="{FF2B5EF4-FFF2-40B4-BE49-F238E27FC236}">
                <a16:creationId xmlns:a16="http://schemas.microsoft.com/office/drawing/2014/main" id="{667CF34A-04ED-4C40-9DC3-33691DF4A9DF}"/>
              </a:ext>
            </a:extLst>
          </p:cNvPr>
          <p:cNvSpPr>
            <a:spLocks noGrp="1"/>
          </p:cNvSpPr>
          <p:nvPr>
            <p:ph type="body" sz="quarter" idx="26" hasCustomPrompt="1"/>
          </p:nvPr>
        </p:nvSpPr>
        <p:spPr>
          <a:xfrm>
            <a:off x="6368237" y="1356374"/>
            <a:ext cx="505759" cy="415499"/>
          </a:xfrm>
          <a:prstGeom prst="rect">
            <a:avLst/>
          </a:prstGeom>
        </p:spPr>
        <p:txBody>
          <a:bodyPr lIns="0" tIns="0" rIns="0" bIns="0" anchor="b">
            <a:noAutofit/>
          </a:bodyPr>
          <a:lstStyle>
            <a:lvl1pPr marL="0" marR="28575" indent="0" defTabSz="641350">
              <a:lnSpc>
                <a:spcPct val="90000"/>
              </a:lnSpc>
              <a:buSzTx/>
              <a:buNone/>
              <a:defRPr sz="3000" spc="30">
                <a:solidFill>
                  <a:schemeClr val="bg2"/>
                </a:solidFill>
                <a:uFill>
                  <a:solidFill>
                    <a:srgbClr val="000000"/>
                  </a:solidFill>
                </a:uFill>
                <a:latin typeface="Open Sans Regular"/>
                <a:ea typeface="Open Sans Regular"/>
                <a:cs typeface="Open Sans Regular"/>
                <a:sym typeface="Open Sans Regular"/>
              </a:defRPr>
            </a:lvl1pPr>
          </a:lstStyle>
          <a:p>
            <a:r>
              <a:rPr dirty="0"/>
              <a:t>0</a:t>
            </a:r>
            <a:r>
              <a:rPr lang="en-US" dirty="0"/>
              <a:t>6</a:t>
            </a:r>
            <a:endParaRPr dirty="0"/>
          </a:p>
        </p:txBody>
      </p:sp>
      <p:sp>
        <p:nvSpPr>
          <p:cNvPr id="45" name="03">
            <a:extLst>
              <a:ext uri="{FF2B5EF4-FFF2-40B4-BE49-F238E27FC236}">
                <a16:creationId xmlns:a16="http://schemas.microsoft.com/office/drawing/2014/main" id="{7491C3AF-902E-E649-B8E9-BE9AC5F31BB3}"/>
              </a:ext>
            </a:extLst>
          </p:cNvPr>
          <p:cNvSpPr>
            <a:spLocks noGrp="1"/>
          </p:cNvSpPr>
          <p:nvPr>
            <p:ph type="body" sz="quarter" idx="27" hasCustomPrompt="1"/>
          </p:nvPr>
        </p:nvSpPr>
        <p:spPr>
          <a:xfrm>
            <a:off x="6368237" y="3322418"/>
            <a:ext cx="505759" cy="415499"/>
          </a:xfrm>
          <a:prstGeom prst="rect">
            <a:avLst/>
          </a:prstGeom>
        </p:spPr>
        <p:txBody>
          <a:bodyPr lIns="0" tIns="0" rIns="0" bIns="0" anchor="b">
            <a:noAutofit/>
          </a:bodyPr>
          <a:lstStyle>
            <a:lvl1pPr marL="0" marR="28575" indent="0" defTabSz="641350">
              <a:lnSpc>
                <a:spcPct val="90000"/>
              </a:lnSpc>
              <a:buSzTx/>
              <a:buNone/>
              <a:defRPr sz="3000" spc="30">
                <a:solidFill>
                  <a:schemeClr val="bg2"/>
                </a:solidFill>
                <a:uFill>
                  <a:solidFill>
                    <a:srgbClr val="000000"/>
                  </a:solidFill>
                </a:uFill>
                <a:latin typeface="Open Sans Regular"/>
                <a:ea typeface="Open Sans Regular"/>
                <a:cs typeface="Open Sans Regular"/>
                <a:sym typeface="Open Sans Regular"/>
              </a:defRPr>
            </a:lvl1pPr>
          </a:lstStyle>
          <a:p>
            <a:r>
              <a:rPr dirty="0"/>
              <a:t>0</a:t>
            </a:r>
            <a:r>
              <a:rPr lang="en-US" dirty="0"/>
              <a:t>8</a:t>
            </a:r>
            <a:endParaRPr dirty="0"/>
          </a:p>
        </p:txBody>
      </p:sp>
      <p:sp>
        <p:nvSpPr>
          <p:cNvPr id="46" name="04">
            <a:extLst>
              <a:ext uri="{FF2B5EF4-FFF2-40B4-BE49-F238E27FC236}">
                <a16:creationId xmlns:a16="http://schemas.microsoft.com/office/drawing/2014/main" id="{C4408624-6198-C042-BF7B-C8F58AF7280F}"/>
              </a:ext>
            </a:extLst>
          </p:cNvPr>
          <p:cNvSpPr>
            <a:spLocks noGrp="1"/>
          </p:cNvSpPr>
          <p:nvPr>
            <p:ph type="body" sz="quarter" idx="28" hasCustomPrompt="1"/>
          </p:nvPr>
        </p:nvSpPr>
        <p:spPr>
          <a:xfrm>
            <a:off x="6368237" y="4305440"/>
            <a:ext cx="505759" cy="415499"/>
          </a:xfrm>
          <a:prstGeom prst="rect">
            <a:avLst/>
          </a:prstGeom>
        </p:spPr>
        <p:txBody>
          <a:bodyPr lIns="0" tIns="0" rIns="0" bIns="0" anchor="b">
            <a:noAutofit/>
          </a:bodyPr>
          <a:lstStyle>
            <a:lvl1pPr marL="0" marR="28575" indent="0" defTabSz="641350">
              <a:lnSpc>
                <a:spcPct val="90000"/>
              </a:lnSpc>
              <a:buSzTx/>
              <a:buNone/>
              <a:defRPr sz="3000" spc="30">
                <a:solidFill>
                  <a:schemeClr val="bg2"/>
                </a:solidFill>
                <a:uFill>
                  <a:solidFill>
                    <a:srgbClr val="000000"/>
                  </a:solidFill>
                </a:uFill>
                <a:latin typeface="Open Sans Regular"/>
                <a:ea typeface="Open Sans Regular"/>
                <a:cs typeface="Open Sans Regular"/>
                <a:sym typeface="Open Sans Regular"/>
              </a:defRPr>
            </a:lvl1pPr>
          </a:lstStyle>
          <a:p>
            <a:r>
              <a:rPr dirty="0"/>
              <a:t>0</a:t>
            </a:r>
            <a:r>
              <a:rPr lang="en-US" dirty="0"/>
              <a:t>9</a:t>
            </a:r>
            <a:endParaRPr dirty="0"/>
          </a:p>
        </p:txBody>
      </p:sp>
      <p:sp>
        <p:nvSpPr>
          <p:cNvPr id="47" name="02">
            <a:extLst>
              <a:ext uri="{FF2B5EF4-FFF2-40B4-BE49-F238E27FC236}">
                <a16:creationId xmlns:a16="http://schemas.microsoft.com/office/drawing/2014/main" id="{502AD79E-C150-D54F-91A6-2B0276E5BB53}"/>
              </a:ext>
            </a:extLst>
          </p:cNvPr>
          <p:cNvSpPr>
            <a:spLocks noGrp="1"/>
          </p:cNvSpPr>
          <p:nvPr>
            <p:ph type="body" sz="quarter" idx="29" hasCustomPrompt="1"/>
          </p:nvPr>
        </p:nvSpPr>
        <p:spPr>
          <a:xfrm>
            <a:off x="6368237" y="2339396"/>
            <a:ext cx="505759" cy="415499"/>
          </a:xfrm>
          <a:prstGeom prst="rect">
            <a:avLst/>
          </a:prstGeom>
        </p:spPr>
        <p:txBody>
          <a:bodyPr lIns="0" tIns="0" rIns="0" bIns="0" anchor="b">
            <a:noAutofit/>
          </a:bodyPr>
          <a:lstStyle>
            <a:lvl1pPr marL="0" marR="28575" indent="0" defTabSz="641350">
              <a:lnSpc>
                <a:spcPct val="90000"/>
              </a:lnSpc>
              <a:buSzTx/>
              <a:buNone/>
              <a:defRPr sz="3000" spc="30">
                <a:solidFill>
                  <a:schemeClr val="bg2"/>
                </a:solidFill>
                <a:uFill>
                  <a:solidFill>
                    <a:srgbClr val="000000"/>
                  </a:solidFill>
                </a:uFill>
                <a:latin typeface="Open Sans Regular"/>
                <a:ea typeface="Open Sans Regular"/>
                <a:cs typeface="Open Sans Regular"/>
                <a:sym typeface="Open Sans Regular"/>
              </a:defRPr>
            </a:lvl1pPr>
          </a:lstStyle>
          <a:p>
            <a:r>
              <a:rPr dirty="0"/>
              <a:t>0</a:t>
            </a:r>
            <a:r>
              <a:rPr lang="en-US" dirty="0"/>
              <a:t>7</a:t>
            </a:r>
            <a:endParaRPr dirty="0"/>
          </a:p>
        </p:txBody>
      </p:sp>
      <p:sp>
        <p:nvSpPr>
          <p:cNvPr id="48" name="05">
            <a:extLst>
              <a:ext uri="{FF2B5EF4-FFF2-40B4-BE49-F238E27FC236}">
                <a16:creationId xmlns:a16="http://schemas.microsoft.com/office/drawing/2014/main" id="{60792054-BDD0-964E-9438-7148D955CB09}"/>
              </a:ext>
            </a:extLst>
          </p:cNvPr>
          <p:cNvSpPr>
            <a:spLocks noGrp="1"/>
          </p:cNvSpPr>
          <p:nvPr>
            <p:ph type="body" sz="quarter" idx="30" hasCustomPrompt="1"/>
          </p:nvPr>
        </p:nvSpPr>
        <p:spPr>
          <a:xfrm>
            <a:off x="6368237" y="5288463"/>
            <a:ext cx="505759" cy="415499"/>
          </a:xfrm>
          <a:prstGeom prst="rect">
            <a:avLst/>
          </a:prstGeom>
        </p:spPr>
        <p:txBody>
          <a:bodyPr lIns="0" tIns="0" rIns="0" bIns="0" anchor="b">
            <a:noAutofit/>
          </a:bodyPr>
          <a:lstStyle>
            <a:lvl1pPr marL="0" marR="28575" indent="0" defTabSz="641350">
              <a:lnSpc>
                <a:spcPct val="90000"/>
              </a:lnSpc>
              <a:buSzTx/>
              <a:buNone/>
              <a:defRPr sz="3000" spc="30">
                <a:solidFill>
                  <a:schemeClr val="bg2"/>
                </a:solidFill>
                <a:uFill>
                  <a:solidFill>
                    <a:srgbClr val="000000"/>
                  </a:solidFill>
                </a:uFill>
                <a:latin typeface="Open Sans Regular"/>
                <a:ea typeface="Open Sans Regular"/>
                <a:cs typeface="Open Sans Regular"/>
                <a:sym typeface="Open Sans Regular"/>
              </a:defRPr>
            </a:lvl1pPr>
          </a:lstStyle>
          <a:p>
            <a:r>
              <a:rPr lang="en-US" dirty="0"/>
              <a:t>10</a:t>
            </a:r>
            <a:endParaRPr dirty="0"/>
          </a:p>
        </p:txBody>
      </p:sp>
      <p:sp>
        <p:nvSpPr>
          <p:cNvPr id="72" name="01">
            <a:extLst>
              <a:ext uri="{FF2B5EF4-FFF2-40B4-BE49-F238E27FC236}">
                <a16:creationId xmlns:a16="http://schemas.microsoft.com/office/drawing/2014/main" id="{9A5E9750-25D9-7C4D-A78C-74398C50BC74}"/>
              </a:ext>
            </a:extLst>
          </p:cNvPr>
          <p:cNvSpPr>
            <a:spLocks noGrp="1"/>
          </p:cNvSpPr>
          <p:nvPr>
            <p:ph type="body" sz="quarter" idx="49" hasCustomPrompt="1"/>
          </p:nvPr>
        </p:nvSpPr>
        <p:spPr>
          <a:xfrm>
            <a:off x="891564" y="1356374"/>
            <a:ext cx="505759" cy="415499"/>
          </a:xfrm>
          <a:prstGeom prst="rect">
            <a:avLst/>
          </a:prstGeom>
        </p:spPr>
        <p:txBody>
          <a:bodyPr lIns="0" tIns="0" rIns="0" bIns="0" anchor="b">
            <a:noAutofit/>
          </a:bodyPr>
          <a:lstStyle>
            <a:lvl1pPr marL="0" marR="28575" indent="0" defTabSz="641350">
              <a:lnSpc>
                <a:spcPct val="90000"/>
              </a:lnSpc>
              <a:buSzTx/>
              <a:buNone/>
              <a:defRPr sz="3000" spc="30">
                <a:solidFill>
                  <a:schemeClr val="bg2"/>
                </a:solidFill>
                <a:uFill>
                  <a:solidFill>
                    <a:srgbClr val="000000"/>
                  </a:solidFill>
                </a:uFill>
                <a:latin typeface="Open Sans Regular"/>
                <a:ea typeface="Open Sans Regular"/>
                <a:cs typeface="Open Sans Regular"/>
                <a:sym typeface="Open Sans Regular"/>
              </a:defRPr>
            </a:lvl1pPr>
          </a:lstStyle>
          <a:p>
            <a:r>
              <a:rPr dirty="0"/>
              <a:t>0</a:t>
            </a:r>
            <a:r>
              <a:rPr lang="en-US" dirty="0"/>
              <a:t>1</a:t>
            </a:r>
            <a:endParaRPr dirty="0"/>
          </a:p>
        </p:txBody>
      </p:sp>
      <p:sp>
        <p:nvSpPr>
          <p:cNvPr id="73" name="03">
            <a:extLst>
              <a:ext uri="{FF2B5EF4-FFF2-40B4-BE49-F238E27FC236}">
                <a16:creationId xmlns:a16="http://schemas.microsoft.com/office/drawing/2014/main" id="{AA2A9D81-727A-264C-B98E-5541753A7D15}"/>
              </a:ext>
            </a:extLst>
          </p:cNvPr>
          <p:cNvSpPr>
            <a:spLocks noGrp="1"/>
          </p:cNvSpPr>
          <p:nvPr>
            <p:ph type="body" sz="quarter" idx="50" hasCustomPrompt="1"/>
          </p:nvPr>
        </p:nvSpPr>
        <p:spPr>
          <a:xfrm>
            <a:off x="891564" y="3322418"/>
            <a:ext cx="505759" cy="415499"/>
          </a:xfrm>
          <a:prstGeom prst="rect">
            <a:avLst/>
          </a:prstGeom>
        </p:spPr>
        <p:txBody>
          <a:bodyPr lIns="0" tIns="0" rIns="0" bIns="0" anchor="b">
            <a:noAutofit/>
          </a:bodyPr>
          <a:lstStyle>
            <a:lvl1pPr marL="0" marR="28575" indent="0" defTabSz="641350">
              <a:lnSpc>
                <a:spcPct val="90000"/>
              </a:lnSpc>
              <a:buSzTx/>
              <a:buNone/>
              <a:defRPr sz="3000" spc="30">
                <a:solidFill>
                  <a:schemeClr val="bg2"/>
                </a:solidFill>
                <a:uFill>
                  <a:solidFill>
                    <a:srgbClr val="000000"/>
                  </a:solidFill>
                </a:uFill>
                <a:latin typeface="Open Sans Regular"/>
                <a:ea typeface="Open Sans Regular"/>
                <a:cs typeface="Open Sans Regular"/>
                <a:sym typeface="Open Sans Regular"/>
              </a:defRPr>
            </a:lvl1pPr>
          </a:lstStyle>
          <a:p>
            <a:r>
              <a:rPr dirty="0"/>
              <a:t>0</a:t>
            </a:r>
            <a:r>
              <a:rPr lang="en-US" dirty="0"/>
              <a:t>3</a:t>
            </a:r>
            <a:endParaRPr dirty="0"/>
          </a:p>
        </p:txBody>
      </p:sp>
      <p:sp>
        <p:nvSpPr>
          <p:cNvPr id="74" name="04">
            <a:extLst>
              <a:ext uri="{FF2B5EF4-FFF2-40B4-BE49-F238E27FC236}">
                <a16:creationId xmlns:a16="http://schemas.microsoft.com/office/drawing/2014/main" id="{406E7942-BB8F-6648-AE63-307D818B5328}"/>
              </a:ext>
            </a:extLst>
          </p:cNvPr>
          <p:cNvSpPr>
            <a:spLocks noGrp="1"/>
          </p:cNvSpPr>
          <p:nvPr>
            <p:ph type="body" sz="quarter" idx="51" hasCustomPrompt="1"/>
          </p:nvPr>
        </p:nvSpPr>
        <p:spPr>
          <a:xfrm>
            <a:off x="891564" y="4305440"/>
            <a:ext cx="505759" cy="415499"/>
          </a:xfrm>
          <a:prstGeom prst="rect">
            <a:avLst/>
          </a:prstGeom>
        </p:spPr>
        <p:txBody>
          <a:bodyPr lIns="0" tIns="0" rIns="0" bIns="0" anchor="b">
            <a:noAutofit/>
          </a:bodyPr>
          <a:lstStyle>
            <a:lvl1pPr marL="0" marR="28575" indent="0" defTabSz="641350">
              <a:lnSpc>
                <a:spcPct val="90000"/>
              </a:lnSpc>
              <a:buSzTx/>
              <a:buNone/>
              <a:defRPr sz="3000" spc="30">
                <a:solidFill>
                  <a:schemeClr val="bg2"/>
                </a:solidFill>
                <a:uFill>
                  <a:solidFill>
                    <a:srgbClr val="000000"/>
                  </a:solidFill>
                </a:uFill>
                <a:latin typeface="Open Sans Regular"/>
                <a:ea typeface="Open Sans Regular"/>
                <a:cs typeface="Open Sans Regular"/>
                <a:sym typeface="Open Sans Regular"/>
              </a:defRPr>
            </a:lvl1pPr>
          </a:lstStyle>
          <a:p>
            <a:r>
              <a:rPr dirty="0"/>
              <a:t>0</a:t>
            </a:r>
            <a:r>
              <a:rPr lang="en-US" dirty="0"/>
              <a:t>4</a:t>
            </a:r>
            <a:endParaRPr dirty="0"/>
          </a:p>
        </p:txBody>
      </p:sp>
      <p:sp>
        <p:nvSpPr>
          <p:cNvPr id="75" name="02">
            <a:extLst>
              <a:ext uri="{FF2B5EF4-FFF2-40B4-BE49-F238E27FC236}">
                <a16:creationId xmlns:a16="http://schemas.microsoft.com/office/drawing/2014/main" id="{449507BA-4E38-364D-94AA-EC8256CB3C63}"/>
              </a:ext>
            </a:extLst>
          </p:cNvPr>
          <p:cNvSpPr>
            <a:spLocks noGrp="1"/>
          </p:cNvSpPr>
          <p:nvPr>
            <p:ph type="body" sz="quarter" idx="52" hasCustomPrompt="1"/>
          </p:nvPr>
        </p:nvSpPr>
        <p:spPr>
          <a:xfrm>
            <a:off x="891564" y="2339396"/>
            <a:ext cx="505759" cy="415499"/>
          </a:xfrm>
          <a:prstGeom prst="rect">
            <a:avLst/>
          </a:prstGeom>
        </p:spPr>
        <p:txBody>
          <a:bodyPr lIns="0" tIns="0" rIns="0" bIns="0" anchor="b">
            <a:noAutofit/>
          </a:bodyPr>
          <a:lstStyle>
            <a:lvl1pPr marL="0" marR="28575" indent="0" defTabSz="641350">
              <a:lnSpc>
                <a:spcPct val="90000"/>
              </a:lnSpc>
              <a:buSzTx/>
              <a:buNone/>
              <a:defRPr sz="3000" spc="30">
                <a:solidFill>
                  <a:schemeClr val="bg2"/>
                </a:solidFill>
                <a:uFill>
                  <a:solidFill>
                    <a:srgbClr val="000000"/>
                  </a:solidFill>
                </a:uFill>
                <a:latin typeface="Open Sans Regular"/>
                <a:ea typeface="Open Sans Regular"/>
                <a:cs typeface="Open Sans Regular"/>
                <a:sym typeface="Open Sans Regular"/>
              </a:defRPr>
            </a:lvl1pPr>
          </a:lstStyle>
          <a:p>
            <a:r>
              <a:rPr dirty="0"/>
              <a:t>0</a:t>
            </a:r>
            <a:r>
              <a:rPr lang="en-US" dirty="0"/>
              <a:t>2</a:t>
            </a:r>
            <a:endParaRPr dirty="0"/>
          </a:p>
        </p:txBody>
      </p:sp>
      <p:sp>
        <p:nvSpPr>
          <p:cNvPr id="76" name="05">
            <a:extLst>
              <a:ext uri="{FF2B5EF4-FFF2-40B4-BE49-F238E27FC236}">
                <a16:creationId xmlns:a16="http://schemas.microsoft.com/office/drawing/2014/main" id="{97328F26-B05C-F04C-AC94-3EA401514622}"/>
              </a:ext>
            </a:extLst>
          </p:cNvPr>
          <p:cNvSpPr>
            <a:spLocks noGrp="1"/>
          </p:cNvSpPr>
          <p:nvPr>
            <p:ph type="body" sz="quarter" idx="53" hasCustomPrompt="1"/>
          </p:nvPr>
        </p:nvSpPr>
        <p:spPr>
          <a:xfrm>
            <a:off x="891564" y="5288463"/>
            <a:ext cx="505759" cy="415499"/>
          </a:xfrm>
          <a:prstGeom prst="rect">
            <a:avLst/>
          </a:prstGeom>
        </p:spPr>
        <p:txBody>
          <a:bodyPr lIns="0" tIns="0" rIns="0" bIns="0" anchor="b">
            <a:noAutofit/>
          </a:bodyPr>
          <a:lstStyle>
            <a:lvl1pPr marL="0" marR="28575" indent="0" defTabSz="641350">
              <a:lnSpc>
                <a:spcPct val="90000"/>
              </a:lnSpc>
              <a:buSzTx/>
              <a:buNone/>
              <a:defRPr sz="3000" spc="30">
                <a:solidFill>
                  <a:schemeClr val="bg2"/>
                </a:solidFill>
                <a:uFill>
                  <a:solidFill>
                    <a:srgbClr val="000000"/>
                  </a:solidFill>
                </a:uFill>
                <a:latin typeface="Open Sans Regular"/>
                <a:ea typeface="Open Sans Regular"/>
                <a:cs typeface="Open Sans Regular"/>
                <a:sym typeface="Open Sans Regular"/>
              </a:defRPr>
            </a:lvl1pPr>
          </a:lstStyle>
          <a:p>
            <a:r>
              <a:rPr lang="en-US" dirty="0"/>
              <a:t>05</a:t>
            </a:r>
            <a:endParaRPr dirty="0"/>
          </a:p>
        </p:txBody>
      </p:sp>
      <p:sp>
        <p:nvSpPr>
          <p:cNvPr id="9" name="Text Placeholder 8">
            <a:extLst>
              <a:ext uri="{FF2B5EF4-FFF2-40B4-BE49-F238E27FC236}">
                <a16:creationId xmlns:a16="http://schemas.microsoft.com/office/drawing/2014/main" id="{3A17403F-7B09-514C-A9CF-3FD8711EC59B}"/>
              </a:ext>
            </a:extLst>
          </p:cNvPr>
          <p:cNvSpPr>
            <a:spLocks noGrp="1"/>
          </p:cNvSpPr>
          <p:nvPr>
            <p:ph type="body" sz="quarter" idx="54" hasCustomPrompt="1"/>
          </p:nvPr>
        </p:nvSpPr>
        <p:spPr>
          <a:xfrm>
            <a:off x="1616882" y="1356374"/>
            <a:ext cx="3963357" cy="334387"/>
          </a:xfrm>
        </p:spPr>
        <p:txBody>
          <a:bodyPr wrap="square" anchor="t" anchorCtr="0">
            <a:noAutofit/>
          </a:bodyPr>
          <a:lstStyle>
            <a:lvl1pPr marL="0" indent="0">
              <a:buNone/>
              <a:defRPr sz="1300" b="0" cap="all" baseline="0">
                <a:solidFill>
                  <a:schemeClr val="tx2"/>
                </a:solidFill>
                <a:latin typeface="Open Sans" panose="020B0606030504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EVENT TITLE</a:t>
            </a:r>
          </a:p>
        </p:txBody>
      </p:sp>
      <p:sp>
        <p:nvSpPr>
          <p:cNvPr id="125" name="Executive summary">
            <a:extLst>
              <a:ext uri="{FF2B5EF4-FFF2-40B4-BE49-F238E27FC236}">
                <a16:creationId xmlns:a16="http://schemas.microsoft.com/office/drawing/2014/main" id="{8E7BACEC-0BAB-DD42-B53D-9D4D353FA496}"/>
              </a:ext>
            </a:extLst>
          </p:cNvPr>
          <p:cNvSpPr>
            <a:spLocks noGrp="1"/>
          </p:cNvSpPr>
          <p:nvPr>
            <p:ph type="body" sz="quarter" idx="13" hasCustomPrompt="1"/>
          </p:nvPr>
        </p:nvSpPr>
        <p:spPr>
          <a:xfrm>
            <a:off x="884401" y="662082"/>
            <a:ext cx="4695837" cy="245548"/>
          </a:xfrm>
          <a:prstGeom prst="rect">
            <a:avLst/>
          </a:prstGeom>
        </p:spPr>
        <p:txBody>
          <a:bodyPr lIns="0" tIns="0" rIns="0" bIns="0" anchor="t">
            <a:spAutoFit/>
          </a:bodyPr>
          <a:lstStyle>
            <a:lvl1pPr marL="0" indent="0" defTabSz="411480">
              <a:lnSpc>
                <a:spcPct val="140000"/>
              </a:lnSpc>
              <a:buSzTx/>
              <a:buNone/>
              <a:defRPr sz="1300" cap="all" spc="26">
                <a:solidFill>
                  <a:schemeClr val="bg2"/>
                </a:solidFill>
                <a:uFill>
                  <a:solidFill>
                    <a:srgbClr val="000000"/>
                  </a:solidFill>
                </a:uFill>
                <a:latin typeface="Lato Bold"/>
                <a:ea typeface="Lato Bold"/>
                <a:cs typeface="Lato Bold"/>
                <a:sym typeface="Lato Bold"/>
              </a:defRPr>
            </a:lvl1pPr>
          </a:lstStyle>
          <a:p>
            <a:r>
              <a:rPr lang="en-US" dirty="0"/>
              <a:t>Agenda</a:t>
            </a:r>
            <a:endParaRPr dirty="0"/>
          </a:p>
        </p:txBody>
      </p:sp>
      <p:sp>
        <p:nvSpPr>
          <p:cNvPr id="13" name="Text Placeholder 12">
            <a:extLst>
              <a:ext uri="{FF2B5EF4-FFF2-40B4-BE49-F238E27FC236}">
                <a16:creationId xmlns:a16="http://schemas.microsoft.com/office/drawing/2014/main" id="{14E75F2E-DB24-AC48-8339-4C395D022A7E}"/>
              </a:ext>
            </a:extLst>
          </p:cNvPr>
          <p:cNvSpPr>
            <a:spLocks noGrp="1"/>
          </p:cNvSpPr>
          <p:nvPr>
            <p:ph type="body" sz="quarter" idx="74" hasCustomPrompt="1"/>
          </p:nvPr>
        </p:nvSpPr>
        <p:spPr>
          <a:xfrm>
            <a:off x="1616869" y="1736038"/>
            <a:ext cx="3963194" cy="153889"/>
          </a:xfrm>
        </p:spPr>
        <p:txBody>
          <a:bodyPr anchor="t" anchorCtr="0">
            <a:noAutofit/>
          </a:bodyPr>
          <a:lstStyle>
            <a:lvl1pPr marL="0" indent="0">
              <a:buNone/>
              <a:defRPr sz="1000" b="1" i="0" baseline="0">
                <a:solidFill>
                  <a:schemeClr val="accent4"/>
                </a:solidFill>
                <a:latin typeface="Lato" panose="020F0502020204030203" pitchFamily="34" charset="77"/>
              </a:defRPr>
            </a:lvl1pPr>
          </a:lstStyle>
          <a:p>
            <a:pPr lvl="0"/>
            <a:r>
              <a:rPr lang="en-US" dirty="0"/>
              <a:t>Add information here</a:t>
            </a:r>
          </a:p>
        </p:txBody>
      </p:sp>
      <p:sp>
        <p:nvSpPr>
          <p:cNvPr id="126" name="Text Placeholder 8">
            <a:extLst>
              <a:ext uri="{FF2B5EF4-FFF2-40B4-BE49-F238E27FC236}">
                <a16:creationId xmlns:a16="http://schemas.microsoft.com/office/drawing/2014/main" id="{D3D4D593-F5E6-334E-8419-A57C3EFA76C4}"/>
              </a:ext>
            </a:extLst>
          </p:cNvPr>
          <p:cNvSpPr>
            <a:spLocks noGrp="1"/>
          </p:cNvSpPr>
          <p:nvPr>
            <p:ph type="body" sz="quarter" idx="75" hasCustomPrompt="1"/>
          </p:nvPr>
        </p:nvSpPr>
        <p:spPr>
          <a:xfrm>
            <a:off x="1616882" y="2338867"/>
            <a:ext cx="3963357" cy="200055"/>
          </a:xfrm>
        </p:spPr>
        <p:txBody>
          <a:bodyPr wrap="square" anchor="t" anchorCtr="0">
            <a:spAutoFit/>
          </a:bodyPr>
          <a:lstStyle>
            <a:lvl1pPr marL="0" indent="0">
              <a:buNone/>
              <a:defRPr sz="1300" b="0" cap="all" baseline="0">
                <a:solidFill>
                  <a:schemeClr val="tx2"/>
                </a:solidFill>
                <a:latin typeface="Open Sans" panose="020B0606030504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EVENT TITLE</a:t>
            </a:r>
          </a:p>
        </p:txBody>
      </p:sp>
      <p:sp>
        <p:nvSpPr>
          <p:cNvPr id="127" name="Text Placeholder 12">
            <a:extLst>
              <a:ext uri="{FF2B5EF4-FFF2-40B4-BE49-F238E27FC236}">
                <a16:creationId xmlns:a16="http://schemas.microsoft.com/office/drawing/2014/main" id="{94BFFA94-F8DE-5342-B330-B63DB91A86F2}"/>
              </a:ext>
            </a:extLst>
          </p:cNvPr>
          <p:cNvSpPr>
            <a:spLocks noGrp="1"/>
          </p:cNvSpPr>
          <p:nvPr>
            <p:ph type="body" sz="quarter" idx="76" hasCustomPrompt="1"/>
          </p:nvPr>
        </p:nvSpPr>
        <p:spPr>
          <a:xfrm>
            <a:off x="1616869" y="2718531"/>
            <a:ext cx="3963194" cy="153889"/>
          </a:xfrm>
        </p:spPr>
        <p:txBody>
          <a:bodyPr anchor="t" anchorCtr="0">
            <a:noAutofit/>
          </a:bodyPr>
          <a:lstStyle>
            <a:lvl1pPr marL="0" indent="0">
              <a:buNone/>
              <a:defRPr sz="1000" b="1" i="0" baseline="0">
                <a:solidFill>
                  <a:schemeClr val="accent4"/>
                </a:solidFill>
                <a:latin typeface="Lato" panose="020F0502020204030203" pitchFamily="34" charset="77"/>
              </a:defRPr>
            </a:lvl1pPr>
          </a:lstStyle>
          <a:p>
            <a:pPr marL="0" marR="0" lvl="0" indent="0" algn="l" defTabSz="1219215" rtl="0" eaLnBrk="1" fontAlgn="auto" latinLnBrk="0" hangingPunct="1">
              <a:lnSpc>
                <a:spcPct val="100000"/>
              </a:lnSpc>
              <a:spcBef>
                <a:spcPts val="1600"/>
              </a:spcBef>
              <a:spcAft>
                <a:spcPts val="1067"/>
              </a:spcAft>
              <a:buClrTx/>
              <a:buSzTx/>
              <a:buFont typeface="Arial" panose="020B0604020202020204" pitchFamily="34" charset="0"/>
              <a:buNone/>
              <a:tabLst/>
              <a:defRPr/>
            </a:pPr>
            <a:r>
              <a:rPr lang="en-US" dirty="0"/>
              <a:t>Add information here</a:t>
            </a:r>
          </a:p>
        </p:txBody>
      </p:sp>
      <p:sp>
        <p:nvSpPr>
          <p:cNvPr id="128" name="Text Placeholder 8">
            <a:extLst>
              <a:ext uri="{FF2B5EF4-FFF2-40B4-BE49-F238E27FC236}">
                <a16:creationId xmlns:a16="http://schemas.microsoft.com/office/drawing/2014/main" id="{B6608B0E-6F43-DF44-9094-592A0204781C}"/>
              </a:ext>
            </a:extLst>
          </p:cNvPr>
          <p:cNvSpPr>
            <a:spLocks noGrp="1"/>
          </p:cNvSpPr>
          <p:nvPr>
            <p:ph type="body" sz="quarter" idx="77" hasCustomPrompt="1"/>
          </p:nvPr>
        </p:nvSpPr>
        <p:spPr>
          <a:xfrm>
            <a:off x="1616882" y="3331088"/>
            <a:ext cx="3963357" cy="200055"/>
          </a:xfrm>
        </p:spPr>
        <p:txBody>
          <a:bodyPr wrap="square" anchor="t" anchorCtr="0">
            <a:spAutoFit/>
          </a:bodyPr>
          <a:lstStyle>
            <a:lvl1pPr marL="0" indent="0">
              <a:buNone/>
              <a:defRPr sz="1300" b="0" cap="all" baseline="0">
                <a:solidFill>
                  <a:schemeClr val="tx2"/>
                </a:solidFill>
                <a:latin typeface="Open Sans" panose="020B0606030504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EVENT TITLE</a:t>
            </a:r>
          </a:p>
        </p:txBody>
      </p:sp>
      <p:sp>
        <p:nvSpPr>
          <p:cNvPr id="129" name="Text Placeholder 12">
            <a:extLst>
              <a:ext uri="{FF2B5EF4-FFF2-40B4-BE49-F238E27FC236}">
                <a16:creationId xmlns:a16="http://schemas.microsoft.com/office/drawing/2014/main" id="{5A9FFDF9-6D1A-7B41-A797-DCE163C5714F}"/>
              </a:ext>
            </a:extLst>
          </p:cNvPr>
          <p:cNvSpPr>
            <a:spLocks noGrp="1"/>
          </p:cNvSpPr>
          <p:nvPr>
            <p:ph type="body" sz="quarter" idx="78" hasCustomPrompt="1"/>
          </p:nvPr>
        </p:nvSpPr>
        <p:spPr>
          <a:xfrm>
            <a:off x="1616869" y="3710752"/>
            <a:ext cx="3963194" cy="153889"/>
          </a:xfrm>
        </p:spPr>
        <p:txBody>
          <a:bodyPr anchor="t" anchorCtr="0">
            <a:noAutofit/>
          </a:bodyPr>
          <a:lstStyle>
            <a:lvl1pPr marL="0" indent="0">
              <a:buNone/>
              <a:defRPr sz="1000" b="1" i="0" baseline="0">
                <a:solidFill>
                  <a:schemeClr val="accent4"/>
                </a:solidFill>
                <a:latin typeface="Lato" panose="020F0502020204030203" pitchFamily="34" charset="77"/>
              </a:defRPr>
            </a:lvl1pPr>
          </a:lstStyle>
          <a:p>
            <a:pPr lvl="0"/>
            <a:r>
              <a:rPr lang="en-US" dirty="0"/>
              <a:t>Add information here</a:t>
            </a:r>
          </a:p>
        </p:txBody>
      </p:sp>
      <p:sp>
        <p:nvSpPr>
          <p:cNvPr id="130" name="Text Placeholder 8">
            <a:extLst>
              <a:ext uri="{FF2B5EF4-FFF2-40B4-BE49-F238E27FC236}">
                <a16:creationId xmlns:a16="http://schemas.microsoft.com/office/drawing/2014/main" id="{CEDBC57E-3C55-0D40-9904-5B3C3570175B}"/>
              </a:ext>
            </a:extLst>
          </p:cNvPr>
          <p:cNvSpPr>
            <a:spLocks noGrp="1"/>
          </p:cNvSpPr>
          <p:nvPr>
            <p:ph type="body" sz="quarter" idx="79" hasCustomPrompt="1"/>
          </p:nvPr>
        </p:nvSpPr>
        <p:spPr>
          <a:xfrm>
            <a:off x="1616882" y="4303854"/>
            <a:ext cx="3963357" cy="200055"/>
          </a:xfrm>
        </p:spPr>
        <p:txBody>
          <a:bodyPr wrap="square" anchor="t" anchorCtr="0">
            <a:spAutoFit/>
          </a:bodyPr>
          <a:lstStyle>
            <a:lvl1pPr marL="0" indent="0">
              <a:buNone/>
              <a:defRPr sz="1300" b="0" cap="all" baseline="0">
                <a:solidFill>
                  <a:schemeClr val="tx2"/>
                </a:solidFill>
                <a:latin typeface="Open Sans" panose="020B0606030504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EVENT TITLE</a:t>
            </a:r>
          </a:p>
        </p:txBody>
      </p:sp>
      <p:sp>
        <p:nvSpPr>
          <p:cNvPr id="131" name="Text Placeholder 12">
            <a:extLst>
              <a:ext uri="{FF2B5EF4-FFF2-40B4-BE49-F238E27FC236}">
                <a16:creationId xmlns:a16="http://schemas.microsoft.com/office/drawing/2014/main" id="{CBDE2B67-225C-884C-A15F-196267338471}"/>
              </a:ext>
            </a:extLst>
          </p:cNvPr>
          <p:cNvSpPr>
            <a:spLocks noGrp="1"/>
          </p:cNvSpPr>
          <p:nvPr>
            <p:ph type="body" sz="quarter" idx="80" hasCustomPrompt="1"/>
          </p:nvPr>
        </p:nvSpPr>
        <p:spPr>
          <a:xfrm>
            <a:off x="1616869" y="4683518"/>
            <a:ext cx="3963194" cy="153889"/>
          </a:xfrm>
        </p:spPr>
        <p:txBody>
          <a:bodyPr anchor="t" anchorCtr="0">
            <a:noAutofit/>
          </a:bodyPr>
          <a:lstStyle>
            <a:lvl1pPr marL="0" indent="0">
              <a:buNone/>
              <a:defRPr sz="1000" b="1" i="0" baseline="0">
                <a:solidFill>
                  <a:schemeClr val="accent4"/>
                </a:solidFill>
                <a:latin typeface="Lato" panose="020F0502020204030203" pitchFamily="34" charset="77"/>
              </a:defRPr>
            </a:lvl1pPr>
          </a:lstStyle>
          <a:p>
            <a:pPr lvl="0"/>
            <a:r>
              <a:rPr lang="en-US" dirty="0"/>
              <a:t>Add information here</a:t>
            </a:r>
          </a:p>
        </p:txBody>
      </p:sp>
      <p:sp>
        <p:nvSpPr>
          <p:cNvPr id="132" name="Text Placeholder 8">
            <a:extLst>
              <a:ext uri="{FF2B5EF4-FFF2-40B4-BE49-F238E27FC236}">
                <a16:creationId xmlns:a16="http://schemas.microsoft.com/office/drawing/2014/main" id="{12D2375C-A3E7-DA4D-86B3-364F2250E6CE}"/>
              </a:ext>
            </a:extLst>
          </p:cNvPr>
          <p:cNvSpPr>
            <a:spLocks noGrp="1"/>
          </p:cNvSpPr>
          <p:nvPr>
            <p:ph type="body" sz="quarter" idx="81" hasCustomPrompt="1"/>
          </p:nvPr>
        </p:nvSpPr>
        <p:spPr>
          <a:xfrm>
            <a:off x="1616882" y="5276620"/>
            <a:ext cx="3963357" cy="200055"/>
          </a:xfrm>
        </p:spPr>
        <p:txBody>
          <a:bodyPr wrap="square" anchor="t" anchorCtr="0">
            <a:spAutoFit/>
          </a:bodyPr>
          <a:lstStyle>
            <a:lvl1pPr marL="0" indent="0">
              <a:buNone/>
              <a:defRPr sz="1300" b="0" cap="all" baseline="0">
                <a:solidFill>
                  <a:schemeClr val="tx2"/>
                </a:solidFill>
                <a:latin typeface="Open Sans" panose="020B0606030504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EVENT TITLE</a:t>
            </a:r>
          </a:p>
        </p:txBody>
      </p:sp>
      <p:sp>
        <p:nvSpPr>
          <p:cNvPr id="133" name="Text Placeholder 12">
            <a:extLst>
              <a:ext uri="{FF2B5EF4-FFF2-40B4-BE49-F238E27FC236}">
                <a16:creationId xmlns:a16="http://schemas.microsoft.com/office/drawing/2014/main" id="{0A38517D-E654-6B4C-9435-4586CA14373E}"/>
              </a:ext>
            </a:extLst>
          </p:cNvPr>
          <p:cNvSpPr>
            <a:spLocks noGrp="1"/>
          </p:cNvSpPr>
          <p:nvPr>
            <p:ph type="body" sz="quarter" idx="82" hasCustomPrompt="1"/>
          </p:nvPr>
        </p:nvSpPr>
        <p:spPr>
          <a:xfrm>
            <a:off x="1616869" y="5656284"/>
            <a:ext cx="3963194" cy="153889"/>
          </a:xfrm>
        </p:spPr>
        <p:txBody>
          <a:bodyPr anchor="t" anchorCtr="0">
            <a:noAutofit/>
          </a:bodyPr>
          <a:lstStyle>
            <a:lvl1pPr marL="0" indent="0">
              <a:buNone/>
              <a:defRPr sz="1000" b="1" i="0" baseline="0">
                <a:solidFill>
                  <a:schemeClr val="accent4"/>
                </a:solidFill>
                <a:latin typeface="Lato" panose="020F0502020204030203" pitchFamily="34" charset="77"/>
              </a:defRPr>
            </a:lvl1pPr>
          </a:lstStyle>
          <a:p>
            <a:pPr lvl="0"/>
            <a:r>
              <a:rPr lang="en-US" dirty="0"/>
              <a:t>Add information here</a:t>
            </a:r>
          </a:p>
        </p:txBody>
      </p:sp>
      <p:sp>
        <p:nvSpPr>
          <p:cNvPr id="134" name="Text Placeholder 8">
            <a:extLst>
              <a:ext uri="{FF2B5EF4-FFF2-40B4-BE49-F238E27FC236}">
                <a16:creationId xmlns:a16="http://schemas.microsoft.com/office/drawing/2014/main" id="{F3F421B5-3F0A-FC41-AEED-2AB5BE312051}"/>
              </a:ext>
            </a:extLst>
          </p:cNvPr>
          <p:cNvSpPr>
            <a:spLocks noGrp="1"/>
          </p:cNvSpPr>
          <p:nvPr>
            <p:ph type="body" sz="quarter" idx="83" hasCustomPrompt="1"/>
          </p:nvPr>
        </p:nvSpPr>
        <p:spPr>
          <a:xfrm>
            <a:off x="7210287" y="1356374"/>
            <a:ext cx="3963357" cy="200055"/>
          </a:xfrm>
        </p:spPr>
        <p:txBody>
          <a:bodyPr wrap="square" anchor="t" anchorCtr="0">
            <a:spAutoFit/>
          </a:bodyPr>
          <a:lstStyle>
            <a:lvl1pPr marL="0" indent="0">
              <a:buNone/>
              <a:defRPr sz="1300" b="0" cap="all" baseline="0">
                <a:solidFill>
                  <a:schemeClr val="tx2"/>
                </a:solidFill>
                <a:latin typeface="Open Sans" panose="020B0606030504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EVENT TITLE</a:t>
            </a:r>
          </a:p>
        </p:txBody>
      </p:sp>
      <p:sp>
        <p:nvSpPr>
          <p:cNvPr id="135" name="Text Placeholder 12">
            <a:extLst>
              <a:ext uri="{FF2B5EF4-FFF2-40B4-BE49-F238E27FC236}">
                <a16:creationId xmlns:a16="http://schemas.microsoft.com/office/drawing/2014/main" id="{4103F06F-97D1-D542-865E-5EFE2F0B7D00}"/>
              </a:ext>
            </a:extLst>
          </p:cNvPr>
          <p:cNvSpPr>
            <a:spLocks noGrp="1"/>
          </p:cNvSpPr>
          <p:nvPr>
            <p:ph type="body" sz="quarter" idx="84" hasCustomPrompt="1"/>
          </p:nvPr>
        </p:nvSpPr>
        <p:spPr>
          <a:xfrm>
            <a:off x="7210274" y="1736038"/>
            <a:ext cx="3963194" cy="153889"/>
          </a:xfrm>
        </p:spPr>
        <p:txBody>
          <a:bodyPr anchor="t" anchorCtr="0">
            <a:noAutofit/>
          </a:bodyPr>
          <a:lstStyle>
            <a:lvl1pPr marL="0" indent="0">
              <a:buNone/>
              <a:defRPr sz="1000" b="1" i="0" baseline="0">
                <a:solidFill>
                  <a:schemeClr val="accent4"/>
                </a:solidFill>
                <a:latin typeface="Lato" panose="020F0502020204030203" pitchFamily="34" charset="77"/>
              </a:defRPr>
            </a:lvl1pPr>
          </a:lstStyle>
          <a:p>
            <a:pPr lvl="0"/>
            <a:r>
              <a:rPr lang="en-US" dirty="0"/>
              <a:t>Add information here</a:t>
            </a:r>
          </a:p>
        </p:txBody>
      </p:sp>
      <p:sp>
        <p:nvSpPr>
          <p:cNvPr id="136" name="Text Placeholder 8">
            <a:extLst>
              <a:ext uri="{FF2B5EF4-FFF2-40B4-BE49-F238E27FC236}">
                <a16:creationId xmlns:a16="http://schemas.microsoft.com/office/drawing/2014/main" id="{C182253D-482F-7448-A119-7E70708B878D}"/>
              </a:ext>
            </a:extLst>
          </p:cNvPr>
          <p:cNvSpPr>
            <a:spLocks noGrp="1"/>
          </p:cNvSpPr>
          <p:nvPr>
            <p:ph type="body" sz="quarter" idx="85" hasCustomPrompt="1"/>
          </p:nvPr>
        </p:nvSpPr>
        <p:spPr>
          <a:xfrm>
            <a:off x="7210287" y="2338867"/>
            <a:ext cx="3963357" cy="200055"/>
          </a:xfrm>
        </p:spPr>
        <p:txBody>
          <a:bodyPr wrap="square" anchor="t" anchorCtr="0">
            <a:spAutoFit/>
          </a:bodyPr>
          <a:lstStyle>
            <a:lvl1pPr marL="0" indent="0">
              <a:buNone/>
              <a:defRPr sz="1300" b="0" cap="all" baseline="0">
                <a:solidFill>
                  <a:schemeClr val="tx2"/>
                </a:solidFill>
                <a:latin typeface="Open Sans" panose="020B0606030504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EVENT TITLE</a:t>
            </a:r>
          </a:p>
        </p:txBody>
      </p:sp>
      <p:sp>
        <p:nvSpPr>
          <p:cNvPr id="137" name="Text Placeholder 12">
            <a:extLst>
              <a:ext uri="{FF2B5EF4-FFF2-40B4-BE49-F238E27FC236}">
                <a16:creationId xmlns:a16="http://schemas.microsoft.com/office/drawing/2014/main" id="{D632C478-1A9E-2241-B04C-0D7B0D1C3522}"/>
              </a:ext>
            </a:extLst>
          </p:cNvPr>
          <p:cNvSpPr>
            <a:spLocks noGrp="1"/>
          </p:cNvSpPr>
          <p:nvPr>
            <p:ph type="body" sz="quarter" idx="86" hasCustomPrompt="1"/>
          </p:nvPr>
        </p:nvSpPr>
        <p:spPr>
          <a:xfrm>
            <a:off x="7210274" y="2718531"/>
            <a:ext cx="3963194" cy="153889"/>
          </a:xfrm>
        </p:spPr>
        <p:txBody>
          <a:bodyPr anchor="t" anchorCtr="0">
            <a:noAutofit/>
          </a:bodyPr>
          <a:lstStyle>
            <a:lvl1pPr marL="0" indent="0">
              <a:buNone/>
              <a:defRPr sz="1000" b="1" i="0" baseline="0">
                <a:solidFill>
                  <a:schemeClr val="accent4"/>
                </a:solidFill>
                <a:latin typeface="Lato" panose="020F0502020204030203" pitchFamily="34" charset="77"/>
              </a:defRPr>
            </a:lvl1pPr>
          </a:lstStyle>
          <a:p>
            <a:pPr lvl="0"/>
            <a:r>
              <a:rPr lang="en-US" dirty="0"/>
              <a:t>Add information here</a:t>
            </a:r>
          </a:p>
        </p:txBody>
      </p:sp>
      <p:sp>
        <p:nvSpPr>
          <p:cNvPr id="138" name="Text Placeholder 8">
            <a:extLst>
              <a:ext uri="{FF2B5EF4-FFF2-40B4-BE49-F238E27FC236}">
                <a16:creationId xmlns:a16="http://schemas.microsoft.com/office/drawing/2014/main" id="{1992EF43-57E6-EB46-A6BB-D0CF30FE90EE}"/>
              </a:ext>
            </a:extLst>
          </p:cNvPr>
          <p:cNvSpPr>
            <a:spLocks noGrp="1"/>
          </p:cNvSpPr>
          <p:nvPr>
            <p:ph type="body" sz="quarter" idx="87" hasCustomPrompt="1"/>
          </p:nvPr>
        </p:nvSpPr>
        <p:spPr>
          <a:xfrm>
            <a:off x="7210287" y="3331088"/>
            <a:ext cx="3963357" cy="200055"/>
          </a:xfrm>
        </p:spPr>
        <p:txBody>
          <a:bodyPr wrap="square" anchor="t" anchorCtr="0">
            <a:spAutoFit/>
          </a:bodyPr>
          <a:lstStyle>
            <a:lvl1pPr marL="0" indent="0">
              <a:buNone/>
              <a:defRPr sz="1300" b="0" cap="all" baseline="0">
                <a:solidFill>
                  <a:schemeClr val="tx2"/>
                </a:solidFill>
                <a:latin typeface="Open Sans" panose="020B0606030504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EVENT TITLE</a:t>
            </a:r>
          </a:p>
        </p:txBody>
      </p:sp>
      <p:sp>
        <p:nvSpPr>
          <p:cNvPr id="139" name="Text Placeholder 12">
            <a:extLst>
              <a:ext uri="{FF2B5EF4-FFF2-40B4-BE49-F238E27FC236}">
                <a16:creationId xmlns:a16="http://schemas.microsoft.com/office/drawing/2014/main" id="{7FE03291-CA63-6641-A22B-EB6E1A0A66C4}"/>
              </a:ext>
            </a:extLst>
          </p:cNvPr>
          <p:cNvSpPr>
            <a:spLocks noGrp="1"/>
          </p:cNvSpPr>
          <p:nvPr>
            <p:ph type="body" sz="quarter" idx="88" hasCustomPrompt="1"/>
          </p:nvPr>
        </p:nvSpPr>
        <p:spPr>
          <a:xfrm>
            <a:off x="7210274" y="3710752"/>
            <a:ext cx="3963194" cy="153889"/>
          </a:xfrm>
        </p:spPr>
        <p:txBody>
          <a:bodyPr anchor="t" anchorCtr="0">
            <a:noAutofit/>
          </a:bodyPr>
          <a:lstStyle>
            <a:lvl1pPr marL="0" indent="0">
              <a:buNone/>
              <a:defRPr sz="1000" b="1" i="0" baseline="0">
                <a:solidFill>
                  <a:schemeClr val="accent4"/>
                </a:solidFill>
                <a:latin typeface="Lato" panose="020F0502020204030203" pitchFamily="34" charset="77"/>
              </a:defRPr>
            </a:lvl1pPr>
          </a:lstStyle>
          <a:p>
            <a:pPr lvl="0"/>
            <a:r>
              <a:rPr lang="en-US" dirty="0"/>
              <a:t>Add information here</a:t>
            </a:r>
          </a:p>
        </p:txBody>
      </p:sp>
      <p:sp>
        <p:nvSpPr>
          <p:cNvPr id="140" name="Text Placeholder 8">
            <a:extLst>
              <a:ext uri="{FF2B5EF4-FFF2-40B4-BE49-F238E27FC236}">
                <a16:creationId xmlns:a16="http://schemas.microsoft.com/office/drawing/2014/main" id="{6186CBEF-5F9E-DD42-AC6C-307E031B63A6}"/>
              </a:ext>
            </a:extLst>
          </p:cNvPr>
          <p:cNvSpPr>
            <a:spLocks noGrp="1"/>
          </p:cNvSpPr>
          <p:nvPr>
            <p:ph type="body" sz="quarter" idx="89" hasCustomPrompt="1"/>
          </p:nvPr>
        </p:nvSpPr>
        <p:spPr>
          <a:xfrm>
            <a:off x="7210287" y="4303854"/>
            <a:ext cx="3963357" cy="200055"/>
          </a:xfrm>
        </p:spPr>
        <p:txBody>
          <a:bodyPr wrap="square" anchor="t" anchorCtr="0">
            <a:spAutoFit/>
          </a:bodyPr>
          <a:lstStyle>
            <a:lvl1pPr marL="0" indent="0">
              <a:buNone/>
              <a:defRPr sz="1300" b="0" cap="all" baseline="0">
                <a:solidFill>
                  <a:schemeClr val="tx2"/>
                </a:solidFill>
                <a:latin typeface="Open Sans" panose="020B0606030504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EVENT TITLE</a:t>
            </a:r>
          </a:p>
        </p:txBody>
      </p:sp>
      <p:sp>
        <p:nvSpPr>
          <p:cNvPr id="141" name="Text Placeholder 12">
            <a:extLst>
              <a:ext uri="{FF2B5EF4-FFF2-40B4-BE49-F238E27FC236}">
                <a16:creationId xmlns:a16="http://schemas.microsoft.com/office/drawing/2014/main" id="{F9708B09-674B-CF4B-B792-5564D377D261}"/>
              </a:ext>
            </a:extLst>
          </p:cNvPr>
          <p:cNvSpPr>
            <a:spLocks noGrp="1"/>
          </p:cNvSpPr>
          <p:nvPr>
            <p:ph type="body" sz="quarter" idx="90" hasCustomPrompt="1"/>
          </p:nvPr>
        </p:nvSpPr>
        <p:spPr>
          <a:xfrm>
            <a:off x="7210274" y="4683518"/>
            <a:ext cx="3963194" cy="153889"/>
          </a:xfrm>
        </p:spPr>
        <p:txBody>
          <a:bodyPr anchor="t" anchorCtr="0">
            <a:noAutofit/>
          </a:bodyPr>
          <a:lstStyle>
            <a:lvl1pPr marL="0" indent="0">
              <a:buNone/>
              <a:defRPr sz="1000" b="1" i="0" baseline="0">
                <a:solidFill>
                  <a:schemeClr val="accent4"/>
                </a:solidFill>
                <a:latin typeface="Lato" panose="020F0502020204030203" pitchFamily="34" charset="77"/>
              </a:defRPr>
            </a:lvl1pPr>
          </a:lstStyle>
          <a:p>
            <a:pPr lvl="0"/>
            <a:r>
              <a:rPr lang="en-US" dirty="0"/>
              <a:t>Add information here</a:t>
            </a:r>
          </a:p>
        </p:txBody>
      </p:sp>
      <p:sp>
        <p:nvSpPr>
          <p:cNvPr id="142" name="Text Placeholder 8">
            <a:extLst>
              <a:ext uri="{FF2B5EF4-FFF2-40B4-BE49-F238E27FC236}">
                <a16:creationId xmlns:a16="http://schemas.microsoft.com/office/drawing/2014/main" id="{97ADF2F8-0B52-A042-93D3-05B90CFAE0F5}"/>
              </a:ext>
            </a:extLst>
          </p:cNvPr>
          <p:cNvSpPr>
            <a:spLocks noGrp="1"/>
          </p:cNvSpPr>
          <p:nvPr>
            <p:ph type="body" sz="quarter" idx="91" hasCustomPrompt="1"/>
          </p:nvPr>
        </p:nvSpPr>
        <p:spPr>
          <a:xfrm>
            <a:off x="7210287" y="5276620"/>
            <a:ext cx="3963357" cy="200055"/>
          </a:xfrm>
        </p:spPr>
        <p:txBody>
          <a:bodyPr wrap="square" anchor="t" anchorCtr="0">
            <a:spAutoFit/>
          </a:bodyPr>
          <a:lstStyle>
            <a:lvl1pPr marL="0" indent="0">
              <a:buNone/>
              <a:defRPr sz="1300" b="0" cap="all" baseline="0">
                <a:solidFill>
                  <a:schemeClr val="tx2"/>
                </a:solidFill>
                <a:latin typeface="Open Sans" panose="020B0606030504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EVENT TITLE</a:t>
            </a:r>
          </a:p>
        </p:txBody>
      </p:sp>
      <p:sp>
        <p:nvSpPr>
          <p:cNvPr id="143" name="Text Placeholder 12">
            <a:extLst>
              <a:ext uri="{FF2B5EF4-FFF2-40B4-BE49-F238E27FC236}">
                <a16:creationId xmlns:a16="http://schemas.microsoft.com/office/drawing/2014/main" id="{36E64851-51AF-3149-8577-CC7BE33F7E46}"/>
              </a:ext>
            </a:extLst>
          </p:cNvPr>
          <p:cNvSpPr>
            <a:spLocks noGrp="1"/>
          </p:cNvSpPr>
          <p:nvPr>
            <p:ph type="body" sz="quarter" idx="92" hasCustomPrompt="1"/>
          </p:nvPr>
        </p:nvSpPr>
        <p:spPr>
          <a:xfrm>
            <a:off x="7210274" y="5656284"/>
            <a:ext cx="3963194" cy="153889"/>
          </a:xfrm>
        </p:spPr>
        <p:txBody>
          <a:bodyPr anchor="t" anchorCtr="0">
            <a:noAutofit/>
          </a:bodyPr>
          <a:lstStyle>
            <a:lvl1pPr marL="0" indent="0">
              <a:buNone/>
              <a:defRPr sz="1000" b="1" i="0" baseline="0">
                <a:solidFill>
                  <a:schemeClr val="accent4"/>
                </a:solidFill>
                <a:latin typeface="Lato" panose="020F0502020204030203" pitchFamily="34" charset="77"/>
              </a:defRPr>
            </a:lvl1pPr>
          </a:lstStyle>
          <a:p>
            <a:pPr lvl="0"/>
            <a:r>
              <a:rPr lang="en-US" dirty="0"/>
              <a:t>Add information here</a:t>
            </a:r>
          </a:p>
        </p:txBody>
      </p:sp>
      <p:sp>
        <p:nvSpPr>
          <p:cNvPr id="36" name="Slide Number">
            <a:extLst>
              <a:ext uri="{FF2B5EF4-FFF2-40B4-BE49-F238E27FC236}">
                <a16:creationId xmlns:a16="http://schemas.microsoft.com/office/drawing/2014/main" id="{A67390FD-E866-4E68-92AA-5FE056730ED8}"/>
              </a:ext>
            </a:extLst>
          </p:cNvPr>
          <p:cNvSpPr txBox="1">
            <a:spLocks noGrp="1"/>
          </p:cNvSpPr>
          <p:nvPr>
            <p:ph type="sldNum" sz="quarter" idx="4"/>
          </p:nvPr>
        </p:nvSpPr>
        <p:spPr>
          <a:xfrm>
            <a:off x="623888" y="6425704"/>
            <a:ext cx="218650" cy="185692"/>
          </a:xfrm>
          <a:prstGeom prst="rect">
            <a:avLst/>
          </a:prstGeom>
          <a:ln w="12700">
            <a:miter lim="400000"/>
          </a:ln>
        </p:spPr>
        <p:txBody>
          <a:bodyPr wrap="none" lIns="50800" tIns="50800" rIns="50800" bIns="50800">
            <a:spAutoFit/>
          </a:bodyPr>
          <a:lstStyle>
            <a:lvl1pPr algn="r">
              <a:lnSpc>
                <a:spcPct val="90000"/>
              </a:lnSpc>
              <a:defRPr sz="600" spc="60">
                <a:solidFill>
                  <a:srgbClr val="9FA2A6"/>
                </a:solidFill>
                <a:uFill>
                  <a:solidFill>
                    <a:srgbClr val="919191"/>
                  </a:solidFill>
                </a:uFill>
                <a:latin typeface="Lato Bold"/>
                <a:ea typeface="Lato Bold"/>
                <a:cs typeface="Lato Bold"/>
                <a:sym typeface="Lato Bold"/>
              </a:defRPr>
            </a:lvl1pPr>
          </a:lstStyle>
          <a:p>
            <a:pPr defTabSz="457189"/>
            <a:fld id="{4D097A5F-A06D-ED43-B99D-9DA3D9847E95}" type="slidenum">
              <a:rPr lang="en-US" smtClean="0"/>
              <a:pPr defTabSz="457189"/>
              <a:t>‹#›</a:t>
            </a:fld>
            <a:endParaRPr lang="en-US" dirty="0"/>
          </a:p>
        </p:txBody>
      </p:sp>
    </p:spTree>
    <p:extLst>
      <p:ext uri="{BB962C8B-B14F-4D97-AF65-F5344CB8AC3E}">
        <p14:creationId xmlns:p14="http://schemas.microsoft.com/office/powerpoint/2010/main" val="25070739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Executive summary - 1">
    <p:spTree>
      <p:nvGrpSpPr>
        <p:cNvPr id="1" name=""/>
        <p:cNvGrpSpPr/>
        <p:nvPr/>
      </p:nvGrpSpPr>
      <p:grpSpPr>
        <a:xfrm>
          <a:off x="0" y="0"/>
          <a:ext cx="0" cy="0"/>
          <a:chOff x="0" y="0"/>
          <a:chExt cx="0" cy="0"/>
        </a:xfrm>
      </p:grpSpPr>
      <p:sp>
        <p:nvSpPr>
          <p:cNvPr id="114" name="Slide Number"/>
          <p:cNvSpPr txBox="1">
            <a:spLocks noGrp="1"/>
          </p:cNvSpPr>
          <p:nvPr>
            <p:ph type="sldNum" sz="quarter" idx="2"/>
          </p:nvPr>
        </p:nvSpPr>
        <p:spPr>
          <a:prstGeom prst="rect">
            <a:avLst/>
          </a:prstGeom>
        </p:spPr>
        <p:txBody>
          <a:bodyPr/>
          <a:lstStyle/>
          <a:p>
            <a:pPr defTabSz="457189"/>
            <a:fld id="{86CB4B4D-7CA3-9044-876B-883B54F8677D}" type="slidenum">
              <a:rPr lang="en-US" smtClean="0"/>
              <a:pPr defTabSz="457189"/>
              <a:t>‹#›</a:t>
            </a:fld>
            <a:endParaRPr lang="en-US"/>
          </a:p>
        </p:txBody>
      </p:sp>
      <p:sp>
        <p:nvSpPr>
          <p:cNvPr id="115" name="Image"/>
          <p:cNvSpPr>
            <a:spLocks noGrp="1"/>
          </p:cNvSpPr>
          <p:nvPr>
            <p:ph type="pic" sz="half" idx="14"/>
          </p:nvPr>
        </p:nvSpPr>
        <p:spPr>
          <a:xfrm>
            <a:off x="6756016" y="1164034"/>
            <a:ext cx="4774085" cy="4784027"/>
          </a:xfrm>
          <a:prstGeom prst="rect">
            <a:avLst/>
          </a:prstGeom>
        </p:spPr>
        <p:txBody>
          <a:bodyPr lIns="91439" tIns="45719" rIns="91439" bIns="45719" anchor="t">
            <a:noAutofit/>
          </a:bodyPr>
          <a:lstStyle/>
          <a:p>
            <a:r>
              <a:rPr lang="en-US"/>
              <a:t>Click icon to add picture</a:t>
            </a:r>
            <a:endParaRPr/>
          </a:p>
        </p:txBody>
      </p:sp>
      <p:sp>
        <p:nvSpPr>
          <p:cNvPr id="19" name="Executive summary">
            <a:extLst>
              <a:ext uri="{FF2B5EF4-FFF2-40B4-BE49-F238E27FC236}">
                <a16:creationId xmlns:a16="http://schemas.microsoft.com/office/drawing/2014/main" id="{E1898C54-2A2B-7344-B08B-83E4663FBC14}"/>
              </a:ext>
            </a:extLst>
          </p:cNvPr>
          <p:cNvSpPr>
            <a:spLocks noGrp="1"/>
          </p:cNvSpPr>
          <p:nvPr>
            <p:ph type="body" sz="quarter" idx="13"/>
          </p:nvPr>
        </p:nvSpPr>
        <p:spPr>
          <a:xfrm>
            <a:off x="884401" y="662082"/>
            <a:ext cx="4695837" cy="245548"/>
          </a:xfrm>
          <a:prstGeom prst="rect">
            <a:avLst/>
          </a:prstGeom>
        </p:spPr>
        <p:txBody>
          <a:bodyPr lIns="0" tIns="0" rIns="0" bIns="0" anchor="t">
            <a:spAutoFit/>
          </a:bodyPr>
          <a:lstStyle>
            <a:lvl1pPr marL="0" indent="0" defTabSz="411480">
              <a:lnSpc>
                <a:spcPct val="140000"/>
              </a:lnSpc>
              <a:buSzTx/>
              <a:buNone/>
              <a:defRPr sz="1300" cap="all" spc="26">
                <a:solidFill>
                  <a:schemeClr val="bg2"/>
                </a:solidFill>
                <a:uFill>
                  <a:solidFill>
                    <a:srgbClr val="000000"/>
                  </a:solidFill>
                </a:uFill>
                <a:latin typeface="Lato Bold"/>
                <a:ea typeface="Lato Bold"/>
                <a:cs typeface="Lato Bold"/>
                <a:sym typeface="Lato Bold"/>
              </a:defRPr>
            </a:lvl1pPr>
          </a:lstStyle>
          <a:p>
            <a:pPr lvl="0"/>
            <a:r>
              <a:rPr lang="en-US"/>
              <a:t>Click to edit Master text styles</a:t>
            </a:r>
          </a:p>
        </p:txBody>
      </p:sp>
      <p:sp>
        <p:nvSpPr>
          <p:cNvPr id="40" name="Text Placeholder 8">
            <a:extLst>
              <a:ext uri="{FF2B5EF4-FFF2-40B4-BE49-F238E27FC236}">
                <a16:creationId xmlns:a16="http://schemas.microsoft.com/office/drawing/2014/main" id="{B6BDD695-4E62-7349-881D-EF32699FB108}"/>
              </a:ext>
            </a:extLst>
          </p:cNvPr>
          <p:cNvSpPr>
            <a:spLocks noGrp="1"/>
          </p:cNvSpPr>
          <p:nvPr>
            <p:ph type="body" sz="quarter" idx="54" hasCustomPrompt="1"/>
          </p:nvPr>
        </p:nvSpPr>
        <p:spPr>
          <a:xfrm>
            <a:off x="884415" y="1164034"/>
            <a:ext cx="4695824" cy="200055"/>
          </a:xfrm>
        </p:spPr>
        <p:txBody>
          <a:bodyPr wrap="square" anchor="t" anchorCtr="0">
            <a:spAutoFit/>
          </a:bodyPr>
          <a:lstStyle>
            <a:lvl1pPr marL="0" indent="0">
              <a:buNone/>
              <a:defRPr sz="1300" b="0" cap="all" baseline="0">
                <a:solidFill>
                  <a:schemeClr val="tx2"/>
                </a:solidFill>
                <a:latin typeface="Open Sans" panose="020B0606030504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EVENT TITLE</a:t>
            </a:r>
          </a:p>
        </p:txBody>
      </p:sp>
      <p:sp>
        <p:nvSpPr>
          <p:cNvPr id="41" name="Text Placeholder 12">
            <a:extLst>
              <a:ext uri="{FF2B5EF4-FFF2-40B4-BE49-F238E27FC236}">
                <a16:creationId xmlns:a16="http://schemas.microsoft.com/office/drawing/2014/main" id="{7666BA31-5B0A-924A-8DEE-9BD47694F8A4}"/>
              </a:ext>
            </a:extLst>
          </p:cNvPr>
          <p:cNvSpPr>
            <a:spLocks noGrp="1"/>
          </p:cNvSpPr>
          <p:nvPr>
            <p:ph type="body" sz="quarter" idx="74" hasCustomPrompt="1"/>
          </p:nvPr>
        </p:nvSpPr>
        <p:spPr>
          <a:xfrm>
            <a:off x="884401" y="1543698"/>
            <a:ext cx="4695631" cy="269048"/>
          </a:xfrm>
        </p:spPr>
        <p:txBody>
          <a:bodyPr wrap="square" anchor="t" anchorCtr="0">
            <a:noAutofit/>
          </a:bodyPr>
          <a:lstStyle>
            <a:lvl1pPr marL="0" indent="0">
              <a:buNone/>
              <a:defRPr sz="1000" b="1" i="0" baseline="0">
                <a:solidFill>
                  <a:schemeClr val="accent4"/>
                </a:solidFill>
                <a:latin typeface="Lato" panose="020F0502020204030203" pitchFamily="34" charset="77"/>
              </a:defRPr>
            </a:lvl1pPr>
          </a:lstStyle>
          <a:p>
            <a:pPr lvl="0"/>
            <a:r>
              <a:rPr lang="en-US" dirty="0"/>
              <a:t>Add information here</a:t>
            </a:r>
          </a:p>
        </p:txBody>
      </p:sp>
      <p:sp>
        <p:nvSpPr>
          <p:cNvPr id="42" name="Text Placeholder 8">
            <a:extLst>
              <a:ext uri="{FF2B5EF4-FFF2-40B4-BE49-F238E27FC236}">
                <a16:creationId xmlns:a16="http://schemas.microsoft.com/office/drawing/2014/main" id="{87FABB93-346B-B346-A754-800CA132AA1C}"/>
              </a:ext>
            </a:extLst>
          </p:cNvPr>
          <p:cNvSpPr>
            <a:spLocks noGrp="1"/>
          </p:cNvSpPr>
          <p:nvPr>
            <p:ph type="body" sz="quarter" idx="75" hasCustomPrompt="1"/>
          </p:nvPr>
        </p:nvSpPr>
        <p:spPr>
          <a:xfrm>
            <a:off x="884415" y="2156256"/>
            <a:ext cx="4695824" cy="200055"/>
          </a:xfrm>
        </p:spPr>
        <p:txBody>
          <a:bodyPr wrap="square" anchor="t" anchorCtr="0">
            <a:spAutoFit/>
          </a:bodyPr>
          <a:lstStyle>
            <a:lvl1pPr marL="0" indent="0">
              <a:buNone/>
              <a:defRPr sz="1300" b="0" cap="all" baseline="0">
                <a:solidFill>
                  <a:schemeClr val="tx2"/>
                </a:solidFill>
                <a:latin typeface="Open Sans" panose="020B0606030504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EVENT TITLE</a:t>
            </a:r>
          </a:p>
        </p:txBody>
      </p:sp>
      <p:sp>
        <p:nvSpPr>
          <p:cNvPr id="43" name="Text Placeholder 12">
            <a:extLst>
              <a:ext uri="{FF2B5EF4-FFF2-40B4-BE49-F238E27FC236}">
                <a16:creationId xmlns:a16="http://schemas.microsoft.com/office/drawing/2014/main" id="{C2C8FF21-C537-954C-ABE5-FA0EC4382924}"/>
              </a:ext>
            </a:extLst>
          </p:cNvPr>
          <p:cNvSpPr>
            <a:spLocks noGrp="1"/>
          </p:cNvSpPr>
          <p:nvPr>
            <p:ph type="body" sz="quarter" idx="76" hasCustomPrompt="1"/>
          </p:nvPr>
        </p:nvSpPr>
        <p:spPr>
          <a:xfrm>
            <a:off x="884401" y="2535920"/>
            <a:ext cx="4695631" cy="153889"/>
          </a:xfrm>
        </p:spPr>
        <p:txBody>
          <a:bodyPr wrap="square" anchor="t" anchorCtr="0">
            <a:noAutofit/>
          </a:bodyPr>
          <a:lstStyle>
            <a:lvl1pPr marL="0" indent="0">
              <a:buNone/>
              <a:defRPr sz="1000" b="1" i="0" baseline="0">
                <a:solidFill>
                  <a:schemeClr val="accent4"/>
                </a:solidFill>
                <a:latin typeface="Lato" panose="020F0502020204030203" pitchFamily="34" charset="77"/>
              </a:defRPr>
            </a:lvl1pPr>
          </a:lstStyle>
          <a:p>
            <a:pPr lvl="0"/>
            <a:r>
              <a:rPr lang="en-US" dirty="0"/>
              <a:t>Add information here</a:t>
            </a:r>
          </a:p>
        </p:txBody>
      </p:sp>
      <p:sp>
        <p:nvSpPr>
          <p:cNvPr id="44" name="Text Placeholder 8">
            <a:extLst>
              <a:ext uri="{FF2B5EF4-FFF2-40B4-BE49-F238E27FC236}">
                <a16:creationId xmlns:a16="http://schemas.microsoft.com/office/drawing/2014/main" id="{EEE40FA4-B94C-CD4D-93D2-95DA9ABF50DB}"/>
              </a:ext>
            </a:extLst>
          </p:cNvPr>
          <p:cNvSpPr>
            <a:spLocks noGrp="1"/>
          </p:cNvSpPr>
          <p:nvPr>
            <p:ph type="body" sz="quarter" idx="77" hasCustomPrompt="1"/>
          </p:nvPr>
        </p:nvSpPr>
        <p:spPr>
          <a:xfrm>
            <a:off x="884415" y="3129021"/>
            <a:ext cx="4695824" cy="200055"/>
          </a:xfrm>
        </p:spPr>
        <p:txBody>
          <a:bodyPr wrap="square" anchor="t" anchorCtr="0">
            <a:spAutoFit/>
          </a:bodyPr>
          <a:lstStyle>
            <a:lvl1pPr marL="0" indent="0">
              <a:buNone/>
              <a:defRPr sz="1300" b="0" cap="all" baseline="0">
                <a:solidFill>
                  <a:schemeClr val="tx2"/>
                </a:solidFill>
                <a:latin typeface="Open Sans" panose="020B0606030504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EVENT TITLE</a:t>
            </a:r>
          </a:p>
        </p:txBody>
      </p:sp>
      <p:sp>
        <p:nvSpPr>
          <p:cNvPr id="45" name="Text Placeholder 12">
            <a:extLst>
              <a:ext uri="{FF2B5EF4-FFF2-40B4-BE49-F238E27FC236}">
                <a16:creationId xmlns:a16="http://schemas.microsoft.com/office/drawing/2014/main" id="{9FC4D837-C872-534C-AF77-DFD0297BAC64}"/>
              </a:ext>
            </a:extLst>
          </p:cNvPr>
          <p:cNvSpPr>
            <a:spLocks noGrp="1"/>
          </p:cNvSpPr>
          <p:nvPr>
            <p:ph type="body" sz="quarter" idx="78" hasCustomPrompt="1"/>
          </p:nvPr>
        </p:nvSpPr>
        <p:spPr>
          <a:xfrm>
            <a:off x="884401" y="3508685"/>
            <a:ext cx="4695631" cy="153889"/>
          </a:xfrm>
        </p:spPr>
        <p:txBody>
          <a:bodyPr wrap="square" anchor="t" anchorCtr="0">
            <a:noAutofit/>
          </a:bodyPr>
          <a:lstStyle>
            <a:lvl1pPr marL="0" indent="0">
              <a:buNone/>
              <a:defRPr sz="1000" b="1" i="0" baseline="0">
                <a:solidFill>
                  <a:schemeClr val="accent4"/>
                </a:solidFill>
                <a:latin typeface="Lato" panose="020F0502020204030203" pitchFamily="34" charset="77"/>
              </a:defRPr>
            </a:lvl1pPr>
          </a:lstStyle>
          <a:p>
            <a:pPr lvl="0"/>
            <a:r>
              <a:rPr lang="en-US" dirty="0"/>
              <a:t>Add information here</a:t>
            </a:r>
          </a:p>
        </p:txBody>
      </p:sp>
      <p:sp>
        <p:nvSpPr>
          <p:cNvPr id="46" name="Text Placeholder 8">
            <a:extLst>
              <a:ext uri="{FF2B5EF4-FFF2-40B4-BE49-F238E27FC236}">
                <a16:creationId xmlns:a16="http://schemas.microsoft.com/office/drawing/2014/main" id="{5C688732-953D-E943-8B0E-A1BB19134934}"/>
              </a:ext>
            </a:extLst>
          </p:cNvPr>
          <p:cNvSpPr>
            <a:spLocks noGrp="1"/>
          </p:cNvSpPr>
          <p:nvPr>
            <p:ph type="body" sz="quarter" idx="79" hasCustomPrompt="1"/>
          </p:nvPr>
        </p:nvSpPr>
        <p:spPr>
          <a:xfrm>
            <a:off x="884415" y="4072604"/>
            <a:ext cx="4695824" cy="200055"/>
          </a:xfrm>
        </p:spPr>
        <p:txBody>
          <a:bodyPr wrap="square" anchor="t" anchorCtr="0">
            <a:spAutoFit/>
          </a:bodyPr>
          <a:lstStyle>
            <a:lvl1pPr marL="0" indent="0">
              <a:buNone/>
              <a:defRPr sz="1300" b="0" cap="all" baseline="0">
                <a:solidFill>
                  <a:schemeClr val="tx2"/>
                </a:solidFill>
                <a:latin typeface="Open Sans" panose="020B0606030504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EVENT TITLE</a:t>
            </a:r>
          </a:p>
        </p:txBody>
      </p:sp>
      <p:sp>
        <p:nvSpPr>
          <p:cNvPr id="47" name="Text Placeholder 12">
            <a:extLst>
              <a:ext uri="{FF2B5EF4-FFF2-40B4-BE49-F238E27FC236}">
                <a16:creationId xmlns:a16="http://schemas.microsoft.com/office/drawing/2014/main" id="{F8069D7E-6728-9041-8CB3-859895D2A2D3}"/>
              </a:ext>
            </a:extLst>
          </p:cNvPr>
          <p:cNvSpPr>
            <a:spLocks noGrp="1"/>
          </p:cNvSpPr>
          <p:nvPr>
            <p:ph type="body" sz="quarter" idx="80" hasCustomPrompt="1"/>
          </p:nvPr>
        </p:nvSpPr>
        <p:spPr>
          <a:xfrm>
            <a:off x="884401" y="4452268"/>
            <a:ext cx="4695631" cy="153889"/>
          </a:xfrm>
        </p:spPr>
        <p:txBody>
          <a:bodyPr wrap="square" anchor="t" anchorCtr="0">
            <a:noAutofit/>
          </a:bodyPr>
          <a:lstStyle>
            <a:lvl1pPr marL="0" indent="0">
              <a:buNone/>
              <a:defRPr sz="1000" b="1" i="0" baseline="0">
                <a:solidFill>
                  <a:schemeClr val="accent4"/>
                </a:solidFill>
                <a:latin typeface="Lato" panose="020F0502020204030203" pitchFamily="34" charset="77"/>
              </a:defRPr>
            </a:lvl1pPr>
          </a:lstStyle>
          <a:p>
            <a:pPr lvl="0"/>
            <a:r>
              <a:rPr lang="en-US" dirty="0"/>
              <a:t>Add information here</a:t>
            </a:r>
          </a:p>
        </p:txBody>
      </p:sp>
      <p:sp>
        <p:nvSpPr>
          <p:cNvPr id="48" name="Text Placeholder 8">
            <a:extLst>
              <a:ext uri="{FF2B5EF4-FFF2-40B4-BE49-F238E27FC236}">
                <a16:creationId xmlns:a16="http://schemas.microsoft.com/office/drawing/2014/main" id="{AA1F9166-EA59-E543-8FC0-5C449BBB8DA6}"/>
              </a:ext>
            </a:extLst>
          </p:cNvPr>
          <p:cNvSpPr>
            <a:spLocks noGrp="1"/>
          </p:cNvSpPr>
          <p:nvPr>
            <p:ph type="body" sz="quarter" idx="81" hasCustomPrompt="1"/>
          </p:nvPr>
        </p:nvSpPr>
        <p:spPr>
          <a:xfrm>
            <a:off x="884415" y="5016188"/>
            <a:ext cx="4695824" cy="200055"/>
          </a:xfrm>
        </p:spPr>
        <p:txBody>
          <a:bodyPr wrap="square" anchor="t" anchorCtr="0">
            <a:spAutoFit/>
          </a:bodyPr>
          <a:lstStyle>
            <a:lvl1pPr marL="0" indent="0">
              <a:buNone/>
              <a:defRPr sz="1300" b="0" cap="all" baseline="0">
                <a:solidFill>
                  <a:schemeClr val="tx2"/>
                </a:solidFill>
                <a:latin typeface="Open Sans" panose="020B0606030504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EVENT TITLE</a:t>
            </a:r>
          </a:p>
        </p:txBody>
      </p:sp>
      <p:sp>
        <p:nvSpPr>
          <p:cNvPr id="49" name="Text Placeholder 12">
            <a:extLst>
              <a:ext uri="{FF2B5EF4-FFF2-40B4-BE49-F238E27FC236}">
                <a16:creationId xmlns:a16="http://schemas.microsoft.com/office/drawing/2014/main" id="{7628FC97-AC55-1F47-86D1-87E8B5484A6F}"/>
              </a:ext>
            </a:extLst>
          </p:cNvPr>
          <p:cNvSpPr>
            <a:spLocks noGrp="1"/>
          </p:cNvSpPr>
          <p:nvPr>
            <p:ph type="body" sz="quarter" idx="82" hasCustomPrompt="1"/>
          </p:nvPr>
        </p:nvSpPr>
        <p:spPr>
          <a:xfrm>
            <a:off x="884401" y="5395852"/>
            <a:ext cx="4695631" cy="153889"/>
          </a:xfrm>
        </p:spPr>
        <p:txBody>
          <a:bodyPr wrap="square" anchor="t" anchorCtr="0">
            <a:noAutofit/>
          </a:bodyPr>
          <a:lstStyle>
            <a:lvl1pPr marL="0" indent="0">
              <a:buNone/>
              <a:defRPr sz="1000" b="1" i="0" baseline="0">
                <a:solidFill>
                  <a:schemeClr val="accent4"/>
                </a:solidFill>
                <a:latin typeface="Lato" panose="020F0502020204030203" pitchFamily="34" charset="77"/>
              </a:defRPr>
            </a:lvl1pPr>
          </a:lstStyle>
          <a:p>
            <a:pPr lvl="0"/>
            <a:r>
              <a:rPr lang="en-US" dirty="0"/>
              <a:t>Add information here</a:t>
            </a:r>
          </a:p>
        </p:txBody>
      </p:sp>
    </p:spTree>
    <p:extLst>
      <p:ext uri="{BB962C8B-B14F-4D97-AF65-F5344CB8AC3E}">
        <p14:creationId xmlns:p14="http://schemas.microsoft.com/office/powerpoint/2010/main" val="397762872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 Text">
    <p:spTree>
      <p:nvGrpSpPr>
        <p:cNvPr id="1" name=""/>
        <p:cNvGrpSpPr/>
        <p:nvPr/>
      </p:nvGrpSpPr>
      <p:grpSpPr>
        <a:xfrm>
          <a:off x="0" y="0"/>
          <a:ext cx="0" cy="0"/>
          <a:chOff x="0" y="0"/>
          <a:chExt cx="0" cy="0"/>
        </a:xfrm>
      </p:grpSpPr>
      <p:sp>
        <p:nvSpPr>
          <p:cNvPr id="157" name="Section title"/>
          <p:cNvSpPr>
            <a:spLocks noGrp="1"/>
          </p:cNvSpPr>
          <p:nvPr>
            <p:ph type="body" sz="quarter" idx="14"/>
          </p:nvPr>
        </p:nvSpPr>
        <p:spPr>
          <a:xfrm>
            <a:off x="884401" y="662082"/>
            <a:ext cx="4695837" cy="245548"/>
          </a:xfrm>
          <a:prstGeom prst="rect">
            <a:avLst/>
          </a:prstGeom>
        </p:spPr>
        <p:txBody>
          <a:bodyPr lIns="0" tIns="0" rIns="0" bIns="0" anchor="t">
            <a:spAutoFit/>
          </a:bodyPr>
          <a:lstStyle>
            <a:lvl1pPr marL="0" indent="0" defTabSz="411480">
              <a:lnSpc>
                <a:spcPct val="140000"/>
              </a:lnSpc>
              <a:buSzTx/>
              <a:buNone/>
              <a:defRPr sz="1300" cap="all" spc="26">
                <a:solidFill>
                  <a:schemeClr val="bg2"/>
                </a:solidFill>
                <a:uFill>
                  <a:solidFill>
                    <a:srgbClr val="000000"/>
                  </a:solidFill>
                </a:uFill>
                <a:latin typeface="Lato Bold"/>
                <a:ea typeface="Lato Bold"/>
                <a:cs typeface="Lato Bold"/>
                <a:sym typeface="Lato Bold"/>
              </a:defRPr>
            </a:lvl1pPr>
          </a:lstStyle>
          <a:p>
            <a:pPr lvl="0"/>
            <a:r>
              <a:rPr lang="en-US"/>
              <a:t>Click to edit Master text styles</a:t>
            </a:r>
          </a:p>
        </p:txBody>
      </p:sp>
      <p:sp>
        <p:nvSpPr>
          <p:cNvPr id="9" name="Slide title goes here, and it breaks on two or three lines.">
            <a:extLst>
              <a:ext uri="{FF2B5EF4-FFF2-40B4-BE49-F238E27FC236}">
                <a16:creationId xmlns:a16="http://schemas.microsoft.com/office/drawing/2014/main" id="{7E5BD75E-0659-CD44-B0DA-27A4F263349C}"/>
              </a:ext>
            </a:extLst>
          </p:cNvPr>
          <p:cNvSpPr>
            <a:spLocks noGrp="1"/>
          </p:cNvSpPr>
          <p:nvPr>
            <p:ph type="body" sz="quarter" idx="15"/>
          </p:nvPr>
        </p:nvSpPr>
        <p:spPr>
          <a:xfrm>
            <a:off x="881837" y="1158327"/>
            <a:ext cx="4700783" cy="830997"/>
          </a:xfrm>
          <a:prstGeom prst="rect">
            <a:avLst/>
          </a:prstGeom>
        </p:spPr>
        <p:txBody>
          <a:bodyPr lIns="0" tIns="0" rIns="0" bIns="0" anchor="t">
            <a:spAutoFit/>
          </a:bodyPr>
          <a:lstStyle>
            <a:lvl1pPr marL="0" marR="28575" indent="0" defTabSz="641350">
              <a:lnSpc>
                <a:spcPct val="90000"/>
              </a:lnSpc>
              <a:buSzTx/>
              <a:buNone/>
              <a:defRPr sz="3000" spc="30">
                <a:solidFill>
                  <a:srgbClr val="202945"/>
                </a:solidFill>
                <a:uFill>
                  <a:solidFill>
                    <a:srgbClr val="000000"/>
                  </a:solidFill>
                </a:uFill>
                <a:latin typeface="Open Sans Regular"/>
                <a:ea typeface="Open Sans Regular"/>
                <a:cs typeface="Open Sans Regular"/>
                <a:sym typeface="Open Sans Regular"/>
              </a:defRPr>
            </a:lvl1pPr>
          </a:lstStyle>
          <a:p>
            <a:pPr lvl="0"/>
            <a:r>
              <a:rPr lang="en-US"/>
              <a:t>Click to edit Master text styles</a:t>
            </a:r>
          </a:p>
        </p:txBody>
      </p:sp>
      <p:sp>
        <p:nvSpPr>
          <p:cNvPr id="10" name="Description text dolor sit amet, consectetur adipisicing elit, sed do eiusmod tempor incididunt ut labore et dolore magna aliqua. Ute enim ad minim veniam, quis exer citation ullamco lorem ipsum.">
            <a:extLst>
              <a:ext uri="{FF2B5EF4-FFF2-40B4-BE49-F238E27FC236}">
                <a16:creationId xmlns:a16="http://schemas.microsoft.com/office/drawing/2014/main" id="{313878EA-2CD3-834E-81B7-DC698C7E6D8B}"/>
              </a:ext>
            </a:extLst>
          </p:cNvPr>
          <p:cNvSpPr>
            <a:spLocks noGrp="1"/>
          </p:cNvSpPr>
          <p:nvPr>
            <p:ph type="body" sz="quarter" idx="18"/>
          </p:nvPr>
        </p:nvSpPr>
        <p:spPr>
          <a:xfrm>
            <a:off x="877359" y="3745209"/>
            <a:ext cx="4695837" cy="1650018"/>
          </a:xfrm>
          <a:prstGeom prst="rect">
            <a:avLst/>
          </a:prstGeom>
        </p:spPr>
        <p:txBody>
          <a:bodyPr lIns="0" tIns="0" rIns="0" bIns="0" anchor="t">
            <a:noAutofit/>
          </a:bodyPr>
          <a:lstStyle>
            <a:lvl1pPr marL="0" indent="0">
              <a:lnSpc>
                <a:spcPts val="1400"/>
              </a:lnSpc>
              <a:spcBef>
                <a:spcPts val="0"/>
              </a:spcBef>
              <a:spcAft>
                <a:spcPts val="300"/>
              </a:spcAft>
              <a:buSzTx/>
              <a:buNone/>
              <a:defRPr sz="1200"/>
            </a:lvl1pPr>
          </a:lstStyle>
          <a:p>
            <a:pPr lvl="0"/>
            <a:r>
              <a:rPr lang="en-US"/>
              <a:t>Click to edit Master text styles</a:t>
            </a:r>
          </a:p>
        </p:txBody>
      </p:sp>
      <p:sp>
        <p:nvSpPr>
          <p:cNvPr id="11" name="Section Subtitle">
            <a:extLst>
              <a:ext uri="{FF2B5EF4-FFF2-40B4-BE49-F238E27FC236}">
                <a16:creationId xmlns:a16="http://schemas.microsoft.com/office/drawing/2014/main" id="{DD4FA5F9-10D6-2E48-B13D-912D09ED4CE3}"/>
              </a:ext>
            </a:extLst>
          </p:cNvPr>
          <p:cNvSpPr>
            <a:spLocks noGrp="1"/>
          </p:cNvSpPr>
          <p:nvPr>
            <p:ph type="body" sz="quarter" idx="19" hasCustomPrompt="1"/>
          </p:nvPr>
        </p:nvSpPr>
        <p:spPr>
          <a:xfrm>
            <a:off x="877359" y="3230254"/>
            <a:ext cx="4695837" cy="304136"/>
          </a:xfrm>
          <a:prstGeom prst="rect">
            <a:avLst/>
          </a:prstGeom>
        </p:spPr>
        <p:txBody>
          <a:bodyPr lIns="0" tIns="0" rIns="0" bIns="0" anchor="t" anchorCtr="0">
            <a:noAutofit/>
          </a:bodyPr>
          <a:lstStyle>
            <a:lvl1pPr marL="0" indent="0" defTabSz="411480">
              <a:lnSpc>
                <a:spcPct val="140000"/>
              </a:lnSpc>
              <a:buSzTx/>
              <a:buNone/>
              <a:defRPr sz="1300" b="1" spc="26">
                <a:solidFill>
                  <a:schemeClr val="accent4"/>
                </a:solidFill>
                <a:uFill>
                  <a:solidFill>
                    <a:srgbClr val="000000"/>
                  </a:solidFill>
                </a:uFill>
                <a:latin typeface="+mn-lt"/>
                <a:ea typeface="Lato Bold"/>
                <a:cs typeface="Lato Bold"/>
                <a:sym typeface="Lato Bold"/>
              </a:defRPr>
            </a:lvl1pPr>
          </a:lstStyle>
          <a:p>
            <a:r>
              <a:rPr lang="en-US" dirty="0"/>
              <a:t>Section subtitle</a:t>
            </a:r>
          </a:p>
        </p:txBody>
      </p:sp>
      <p:sp>
        <p:nvSpPr>
          <p:cNvPr id="8" name="Slide Number">
            <a:extLst>
              <a:ext uri="{FF2B5EF4-FFF2-40B4-BE49-F238E27FC236}">
                <a16:creationId xmlns:a16="http://schemas.microsoft.com/office/drawing/2014/main" id="{6BDE2C2C-F9F3-449A-9650-7DFF4D71FB37}"/>
              </a:ext>
            </a:extLst>
          </p:cNvPr>
          <p:cNvSpPr txBox="1">
            <a:spLocks noGrp="1"/>
          </p:cNvSpPr>
          <p:nvPr>
            <p:ph type="sldNum" sz="quarter" idx="4"/>
          </p:nvPr>
        </p:nvSpPr>
        <p:spPr>
          <a:xfrm>
            <a:off x="623888" y="6425704"/>
            <a:ext cx="218650" cy="185692"/>
          </a:xfrm>
          <a:prstGeom prst="rect">
            <a:avLst/>
          </a:prstGeom>
          <a:ln w="12700">
            <a:miter lim="400000"/>
          </a:ln>
        </p:spPr>
        <p:txBody>
          <a:bodyPr wrap="none" lIns="50800" tIns="50800" rIns="50800" bIns="50800">
            <a:spAutoFit/>
          </a:bodyPr>
          <a:lstStyle>
            <a:lvl1pPr algn="r">
              <a:lnSpc>
                <a:spcPct val="90000"/>
              </a:lnSpc>
              <a:defRPr sz="600" spc="60">
                <a:solidFill>
                  <a:srgbClr val="9FA2A6"/>
                </a:solidFill>
                <a:uFill>
                  <a:solidFill>
                    <a:srgbClr val="919191"/>
                  </a:solidFill>
                </a:uFill>
                <a:latin typeface="Lato Bold"/>
                <a:ea typeface="Lato Bold"/>
                <a:cs typeface="Lato Bold"/>
                <a:sym typeface="Lato Bold"/>
              </a:defRPr>
            </a:lvl1pPr>
          </a:lstStyle>
          <a:p>
            <a:pPr defTabSz="457189"/>
            <a:fld id="{4D097A5F-A06D-ED43-B99D-9DA3D9847E95}" type="slidenum">
              <a:rPr lang="en-US" smtClean="0"/>
              <a:pPr defTabSz="457189"/>
              <a:t>‹#›</a:t>
            </a:fld>
            <a:endParaRPr lang="en-US" dirty="0"/>
          </a:p>
        </p:txBody>
      </p:sp>
    </p:spTree>
    <p:extLst>
      <p:ext uri="{BB962C8B-B14F-4D97-AF65-F5344CB8AC3E}">
        <p14:creationId xmlns:p14="http://schemas.microsoft.com/office/powerpoint/2010/main" val="284239112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Chapter Slide Blue">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40A59AFD-0795-4CBE-8DD2-B536404881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83" r="15003"/>
          <a:stretch/>
        </p:blipFill>
        <p:spPr>
          <a:xfrm>
            <a:off x="5762625" y="0"/>
            <a:ext cx="6429376" cy="6858000"/>
          </a:xfrm>
          <a:prstGeom prst="rect">
            <a:avLst/>
          </a:prstGeom>
        </p:spPr>
      </p:pic>
      <p:sp>
        <p:nvSpPr>
          <p:cNvPr id="2" name="Title 1">
            <a:extLst>
              <a:ext uri="{FF2B5EF4-FFF2-40B4-BE49-F238E27FC236}">
                <a16:creationId xmlns:a16="http://schemas.microsoft.com/office/drawing/2014/main" id="{748CAA72-7480-43CE-B73E-3010CE21D3BE}"/>
              </a:ext>
            </a:extLst>
          </p:cNvPr>
          <p:cNvSpPr>
            <a:spLocks noGrp="1"/>
          </p:cNvSpPr>
          <p:nvPr>
            <p:ph type="ctrTitle"/>
          </p:nvPr>
        </p:nvSpPr>
        <p:spPr>
          <a:xfrm>
            <a:off x="232229" y="1290003"/>
            <a:ext cx="5048431" cy="2387600"/>
          </a:xfrm>
        </p:spPr>
        <p:txBody>
          <a:bodyPr anchor="ctr"/>
          <a:lstStyle>
            <a:lvl1pPr algn="l">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7A8EE3F-D5D9-4CCC-8D44-A849EE2A0EE3}"/>
              </a:ext>
            </a:extLst>
          </p:cNvPr>
          <p:cNvSpPr>
            <a:spLocks noGrp="1"/>
          </p:cNvSpPr>
          <p:nvPr>
            <p:ph type="subTitle" idx="1"/>
          </p:nvPr>
        </p:nvSpPr>
        <p:spPr>
          <a:xfrm>
            <a:off x="232229" y="3769678"/>
            <a:ext cx="5048431" cy="1655762"/>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 name="Rectangle 6">
            <a:extLst>
              <a:ext uri="{FF2B5EF4-FFF2-40B4-BE49-F238E27FC236}">
                <a16:creationId xmlns:a16="http://schemas.microsoft.com/office/drawing/2014/main" id="{22371D15-5BD3-4AC4-AB49-4E990C6AD987}"/>
              </a:ext>
            </a:extLst>
          </p:cNvPr>
          <p:cNvSpPr/>
          <p:nvPr userDrawn="1"/>
        </p:nvSpPr>
        <p:spPr>
          <a:xfrm>
            <a:off x="5471160" y="0"/>
            <a:ext cx="672084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08E04E1B-F982-402F-876D-1F6CDC5FB530}"/>
              </a:ext>
            </a:extLst>
          </p:cNvPr>
          <p:cNvPicPr>
            <a:picLocks noChangeAspect="1"/>
          </p:cNvPicPr>
          <p:nvPr userDrawn="1"/>
        </p:nvPicPr>
        <p:blipFill>
          <a:blip r:embed="rId3"/>
          <a:stretch>
            <a:fillRect/>
          </a:stretch>
        </p:blipFill>
        <p:spPr>
          <a:xfrm>
            <a:off x="11638939" y="6227760"/>
            <a:ext cx="490431" cy="630240"/>
          </a:xfrm>
          <a:prstGeom prst="rect">
            <a:avLst/>
          </a:prstGeom>
        </p:spPr>
      </p:pic>
      <p:sp>
        <p:nvSpPr>
          <p:cNvPr id="9" name="Rectangle 8">
            <a:extLst>
              <a:ext uri="{FF2B5EF4-FFF2-40B4-BE49-F238E27FC236}">
                <a16:creationId xmlns:a16="http://schemas.microsoft.com/office/drawing/2014/main" id="{F2904599-EE5A-4814-9DFC-5F6544B74BF5}"/>
              </a:ext>
            </a:extLst>
          </p:cNvPr>
          <p:cNvSpPr/>
          <p:nvPr userDrawn="1"/>
        </p:nvSpPr>
        <p:spPr>
          <a:xfrm>
            <a:off x="5280660" y="4505324"/>
            <a:ext cx="3577590" cy="2352675"/>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905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 Text on 2 columns">
    <p:spTree>
      <p:nvGrpSpPr>
        <p:cNvPr id="1" name=""/>
        <p:cNvGrpSpPr/>
        <p:nvPr/>
      </p:nvGrpSpPr>
      <p:grpSpPr>
        <a:xfrm>
          <a:off x="0" y="0"/>
          <a:ext cx="0" cy="0"/>
          <a:chOff x="0" y="0"/>
          <a:chExt cx="0" cy="0"/>
        </a:xfrm>
      </p:grpSpPr>
      <p:sp>
        <p:nvSpPr>
          <p:cNvPr id="167" name="Section Subtitle"/>
          <p:cNvSpPr>
            <a:spLocks noGrp="1"/>
          </p:cNvSpPr>
          <p:nvPr>
            <p:ph type="body" sz="quarter" idx="13" hasCustomPrompt="1"/>
          </p:nvPr>
        </p:nvSpPr>
        <p:spPr>
          <a:xfrm>
            <a:off x="882574" y="3232234"/>
            <a:ext cx="4700782" cy="253082"/>
          </a:xfrm>
          <a:prstGeom prst="rect">
            <a:avLst/>
          </a:prstGeom>
        </p:spPr>
        <p:txBody>
          <a:bodyPr lIns="0" tIns="0" rIns="0" bIns="0" anchor="t">
            <a:spAutoFit/>
          </a:bodyPr>
          <a:lstStyle>
            <a:lvl1pPr marL="0" indent="0" defTabSz="411480">
              <a:lnSpc>
                <a:spcPct val="140000"/>
              </a:lnSpc>
              <a:buSzTx/>
              <a:buNone/>
              <a:defRPr sz="1300" b="1" spc="0">
                <a:solidFill>
                  <a:schemeClr val="accent4"/>
                </a:solidFill>
                <a:uFill>
                  <a:solidFill>
                    <a:srgbClr val="000000"/>
                  </a:solidFill>
                </a:uFill>
                <a:latin typeface="+mn-lt"/>
                <a:ea typeface="Lato Bold"/>
                <a:cs typeface="Lato Bold"/>
                <a:sym typeface="Lato Bold"/>
              </a:defRPr>
            </a:lvl1pPr>
          </a:lstStyle>
          <a:p>
            <a:r>
              <a:rPr lang="en-US" dirty="0"/>
              <a:t>Section subtitle</a:t>
            </a:r>
          </a:p>
        </p:txBody>
      </p:sp>
      <p:sp>
        <p:nvSpPr>
          <p:cNvPr id="168" name="Slide title goes here, and it breaks on two or three lines."/>
          <p:cNvSpPr>
            <a:spLocks noGrp="1"/>
          </p:cNvSpPr>
          <p:nvPr>
            <p:ph type="body" sz="quarter" idx="14"/>
          </p:nvPr>
        </p:nvSpPr>
        <p:spPr>
          <a:xfrm>
            <a:off x="881837" y="1158327"/>
            <a:ext cx="4700783" cy="830997"/>
          </a:xfrm>
          <a:prstGeom prst="rect">
            <a:avLst/>
          </a:prstGeom>
        </p:spPr>
        <p:txBody>
          <a:bodyPr lIns="0" tIns="0" rIns="0" bIns="0" anchor="t">
            <a:spAutoFit/>
          </a:bodyPr>
          <a:lstStyle>
            <a:lvl1pPr marL="0" marR="28575" indent="0" defTabSz="641350">
              <a:lnSpc>
                <a:spcPct val="90000"/>
              </a:lnSpc>
              <a:buSzTx/>
              <a:buNone/>
              <a:defRPr sz="3000" spc="30">
                <a:solidFill>
                  <a:srgbClr val="202945"/>
                </a:solidFill>
                <a:uFill>
                  <a:solidFill>
                    <a:srgbClr val="000000"/>
                  </a:solidFill>
                </a:uFill>
                <a:latin typeface="Open Sans Regular"/>
                <a:ea typeface="Open Sans Regular"/>
                <a:cs typeface="Open Sans Regular"/>
                <a:sym typeface="Open Sans Regular"/>
              </a:defRPr>
            </a:lvl1pPr>
          </a:lstStyle>
          <a:p>
            <a:pPr lvl="0"/>
            <a:r>
              <a:rPr lang="en-US"/>
              <a:t>Click to edit Master text styles</a:t>
            </a:r>
          </a:p>
        </p:txBody>
      </p:sp>
      <p:sp>
        <p:nvSpPr>
          <p:cNvPr id="169" name="Section title"/>
          <p:cNvSpPr>
            <a:spLocks noGrp="1"/>
          </p:cNvSpPr>
          <p:nvPr>
            <p:ph type="body" sz="quarter" idx="15"/>
          </p:nvPr>
        </p:nvSpPr>
        <p:spPr>
          <a:xfrm>
            <a:off x="884401" y="662082"/>
            <a:ext cx="4695837" cy="245580"/>
          </a:xfrm>
          <a:prstGeom prst="rect">
            <a:avLst/>
          </a:prstGeom>
        </p:spPr>
        <p:txBody>
          <a:bodyPr lIns="0" tIns="0" rIns="0" bIns="0" anchor="t">
            <a:spAutoFit/>
          </a:bodyPr>
          <a:lstStyle>
            <a:lvl1pPr marL="0" indent="0" defTabSz="411480">
              <a:lnSpc>
                <a:spcPct val="140000"/>
              </a:lnSpc>
              <a:buSzTx/>
              <a:buNone/>
              <a:defRPr sz="1300" cap="all" spc="26">
                <a:solidFill>
                  <a:schemeClr val="bg2"/>
                </a:solidFill>
                <a:uFill>
                  <a:solidFill>
                    <a:srgbClr val="000000"/>
                  </a:solidFill>
                </a:uFill>
                <a:latin typeface="Lato Bold"/>
                <a:ea typeface="Lato Bold"/>
                <a:cs typeface="Lato Bold"/>
                <a:sym typeface="Lato Bold"/>
              </a:defRPr>
            </a:lvl1pPr>
          </a:lstStyle>
          <a:p>
            <a:pPr lvl="0"/>
            <a:r>
              <a:rPr lang="en-US"/>
              <a:t>Click to edit Master text styles</a:t>
            </a:r>
          </a:p>
        </p:txBody>
      </p:sp>
      <p:sp>
        <p:nvSpPr>
          <p:cNvPr id="170" name="Slide Number"/>
          <p:cNvSpPr txBox="1">
            <a:spLocks noGrp="1"/>
          </p:cNvSpPr>
          <p:nvPr>
            <p:ph type="sldNum" sz="quarter" idx="2"/>
          </p:nvPr>
        </p:nvSpPr>
        <p:spPr>
          <a:prstGeom prst="rect">
            <a:avLst/>
          </a:prstGeom>
        </p:spPr>
        <p:txBody>
          <a:bodyPr/>
          <a:lstStyle/>
          <a:p>
            <a:pPr defTabSz="457189"/>
            <a:fld id="{86CB4B4D-7CA3-9044-876B-883B54F8677D}" type="slidenum">
              <a:rPr lang="en-US" smtClean="0"/>
              <a:pPr defTabSz="457189"/>
              <a:t>‹#›</a:t>
            </a:fld>
            <a:endParaRPr lang="en-US"/>
          </a:p>
        </p:txBody>
      </p:sp>
      <p:sp>
        <p:nvSpPr>
          <p:cNvPr id="9" name="Description text dolor sit amet, consectetur adipisicing elit, sed do eiusmod tempor incididunt ut labore et dolore magna aliqua. Ute enim ad minim veniam, quis exer citation ullamco lorem ipsum.">
            <a:extLst>
              <a:ext uri="{FF2B5EF4-FFF2-40B4-BE49-F238E27FC236}">
                <a16:creationId xmlns:a16="http://schemas.microsoft.com/office/drawing/2014/main" id="{4635BC25-337B-C94B-BAC8-D979DF3BA350}"/>
              </a:ext>
            </a:extLst>
          </p:cNvPr>
          <p:cNvSpPr>
            <a:spLocks noGrp="1"/>
          </p:cNvSpPr>
          <p:nvPr>
            <p:ph type="body" sz="quarter" idx="18" hasCustomPrompt="1"/>
          </p:nvPr>
        </p:nvSpPr>
        <p:spPr>
          <a:xfrm>
            <a:off x="877359" y="3745209"/>
            <a:ext cx="10515571" cy="1650018"/>
          </a:xfrm>
          <a:prstGeom prst="rect">
            <a:avLst/>
          </a:prstGeom>
        </p:spPr>
        <p:txBody>
          <a:bodyPr lIns="0" tIns="0" rIns="0" bIns="0" numCol="2" spcCol="914400" anchor="t">
            <a:noAutofit/>
          </a:bodyPr>
          <a:lstStyle>
            <a:lvl1pPr marL="0" marR="0" indent="0" algn="l" defTabSz="1219215" rtl="0" eaLnBrk="1" fontAlgn="auto" latinLnBrk="0" hangingPunct="1">
              <a:lnSpc>
                <a:spcPts val="1400"/>
              </a:lnSpc>
              <a:spcBef>
                <a:spcPts val="0"/>
              </a:spcBef>
              <a:spcAft>
                <a:spcPts val="300"/>
              </a:spcAft>
              <a:buClrTx/>
              <a:buSzTx/>
              <a:buFont typeface="Arial" panose="020B0604020202020204" pitchFamily="34" charset="0"/>
              <a:buNone/>
              <a:tabLst/>
              <a:defRPr sz="1200"/>
            </a:lvl1pPr>
          </a:lstStyle>
          <a:p>
            <a:pPr marL="0" marR="0" lvl="0" indent="0" algn="l" defTabSz="1219215" rtl="0" eaLnBrk="1" fontAlgn="auto" latinLnBrk="0" hangingPunct="1">
              <a:lnSpc>
                <a:spcPts val="1400"/>
              </a:lnSpc>
              <a:spcBef>
                <a:spcPts val="0"/>
              </a:spcBef>
              <a:spcAft>
                <a:spcPts val="300"/>
              </a:spcAft>
              <a:buClrTx/>
              <a:buSzTx/>
              <a:buFont typeface="Arial" panose="020B0604020202020204" pitchFamily="34" charset="0"/>
              <a:buNone/>
              <a:tabLst/>
              <a:defRPr/>
            </a:pPr>
            <a:r>
              <a:rPr dirty="0"/>
              <a:t>Description text dolor sit </a:t>
            </a:r>
            <a:r>
              <a:rPr dirty="0" err="1"/>
              <a:t>amet</a:t>
            </a:r>
            <a:r>
              <a:rPr dirty="0"/>
              <a:t>, </a:t>
            </a:r>
            <a:r>
              <a:rPr dirty="0" err="1"/>
              <a:t>consectetur</a:t>
            </a:r>
            <a:r>
              <a:rPr dirty="0"/>
              <a:t> </a:t>
            </a:r>
            <a:r>
              <a:rPr dirty="0" err="1"/>
              <a:t>adipisicing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a:t>
            </a:r>
            <a:r>
              <a:rPr dirty="0" err="1"/>
              <a:t>labore</a:t>
            </a:r>
            <a:r>
              <a:rPr dirty="0"/>
              <a:t> et dolore magna </a:t>
            </a:r>
            <a:r>
              <a:rPr dirty="0" err="1"/>
              <a:t>aliqua</a:t>
            </a:r>
            <a:r>
              <a:rPr dirty="0"/>
              <a:t>. Ute </a:t>
            </a:r>
            <a:r>
              <a:rPr dirty="0" err="1"/>
              <a:t>enim</a:t>
            </a:r>
            <a:r>
              <a:rPr dirty="0"/>
              <a:t> ad minim </a:t>
            </a:r>
            <a:r>
              <a:rPr dirty="0" err="1"/>
              <a:t>veniam</a:t>
            </a:r>
            <a:r>
              <a:rPr dirty="0"/>
              <a:t>, </a:t>
            </a:r>
            <a:r>
              <a:rPr dirty="0" err="1"/>
              <a:t>quis</a:t>
            </a:r>
            <a:r>
              <a:rPr dirty="0"/>
              <a:t> </a:t>
            </a:r>
            <a:r>
              <a:rPr dirty="0" err="1"/>
              <a:t>exer</a:t>
            </a:r>
            <a:r>
              <a:rPr dirty="0"/>
              <a:t> citation </a:t>
            </a:r>
            <a:r>
              <a:rPr dirty="0" err="1"/>
              <a:t>ullamco</a:t>
            </a:r>
            <a:r>
              <a:rPr dirty="0"/>
              <a:t> lorem ipsum.</a:t>
            </a:r>
            <a:r>
              <a:rPr lang="en-US" dirty="0"/>
              <a:t> Description text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Ute </a:t>
            </a:r>
            <a:r>
              <a:rPr lang="en-US" dirty="0" err="1"/>
              <a:t>enim</a:t>
            </a:r>
            <a:r>
              <a:rPr lang="en-US" dirty="0"/>
              <a:t> ad minim </a:t>
            </a:r>
            <a:r>
              <a:rPr lang="en-US" dirty="0" err="1"/>
              <a:t>veniam</a:t>
            </a:r>
            <a:r>
              <a:rPr lang="en-US" dirty="0"/>
              <a:t>, </a:t>
            </a:r>
            <a:r>
              <a:rPr lang="en-US" dirty="0" err="1"/>
              <a:t>quis</a:t>
            </a:r>
            <a:r>
              <a:rPr lang="en-US" dirty="0"/>
              <a:t> </a:t>
            </a:r>
            <a:r>
              <a:rPr lang="en-US" dirty="0" err="1"/>
              <a:t>exer</a:t>
            </a:r>
            <a:r>
              <a:rPr lang="en-US" dirty="0"/>
              <a:t> citation </a:t>
            </a:r>
            <a:r>
              <a:rPr lang="en-US" dirty="0" err="1"/>
              <a:t>ullamco</a:t>
            </a:r>
            <a:r>
              <a:rPr lang="en-US" dirty="0"/>
              <a:t> lorem ipsum.</a:t>
            </a:r>
          </a:p>
          <a:p>
            <a:pPr marL="0" marR="0" lvl="0" indent="0" algn="l" defTabSz="1219215" rtl="0" eaLnBrk="1" fontAlgn="auto" latinLnBrk="0" hangingPunct="1">
              <a:lnSpc>
                <a:spcPts val="1400"/>
              </a:lnSpc>
              <a:spcBef>
                <a:spcPts val="0"/>
              </a:spcBef>
              <a:spcAft>
                <a:spcPts val="300"/>
              </a:spcAft>
              <a:buClrTx/>
              <a:buSzTx/>
              <a:buFont typeface="Arial" panose="020B0604020202020204" pitchFamily="34" charset="0"/>
              <a:buNone/>
              <a:tabLst/>
              <a:defRPr/>
            </a:pPr>
            <a:r>
              <a:rPr lang="en-US" dirty="0"/>
              <a:t>Description text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Ute </a:t>
            </a:r>
            <a:r>
              <a:rPr lang="en-US" dirty="0" err="1"/>
              <a:t>enim</a:t>
            </a:r>
            <a:r>
              <a:rPr lang="en-US" dirty="0"/>
              <a:t> ad minim </a:t>
            </a:r>
            <a:r>
              <a:rPr lang="en-US" dirty="0" err="1"/>
              <a:t>veniam</a:t>
            </a:r>
            <a:r>
              <a:rPr lang="en-US" dirty="0"/>
              <a:t>, </a:t>
            </a:r>
            <a:r>
              <a:rPr lang="en-US" dirty="0" err="1"/>
              <a:t>quis</a:t>
            </a:r>
            <a:r>
              <a:rPr lang="en-US" dirty="0"/>
              <a:t> </a:t>
            </a:r>
            <a:r>
              <a:rPr lang="en-US" dirty="0" err="1"/>
              <a:t>exer</a:t>
            </a:r>
            <a:r>
              <a:rPr lang="en-US" dirty="0"/>
              <a:t> citation </a:t>
            </a:r>
            <a:r>
              <a:rPr lang="en-US" dirty="0" err="1"/>
              <a:t>ullamco</a:t>
            </a:r>
            <a:r>
              <a:rPr lang="en-US" dirty="0"/>
              <a:t> lorem ipsum.</a:t>
            </a:r>
          </a:p>
          <a:p>
            <a:pPr marL="0" marR="0" lvl="0" indent="0" algn="l" defTabSz="1219215" rtl="0" eaLnBrk="1" fontAlgn="auto" latinLnBrk="0" hangingPunct="1">
              <a:lnSpc>
                <a:spcPts val="1400"/>
              </a:lnSpc>
              <a:spcBef>
                <a:spcPts val="0"/>
              </a:spcBef>
              <a:spcAft>
                <a:spcPts val="300"/>
              </a:spcAft>
              <a:buClrTx/>
              <a:buSzTx/>
              <a:buFont typeface="Arial" panose="020B0604020202020204" pitchFamily="34" charset="0"/>
              <a:buNone/>
              <a:tabLst/>
              <a:defRPr/>
            </a:pPr>
            <a:r>
              <a:rPr lang="en-US" dirty="0"/>
              <a:t>Description text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Ute </a:t>
            </a:r>
            <a:r>
              <a:rPr lang="en-US" dirty="0" err="1"/>
              <a:t>enim</a:t>
            </a:r>
            <a:r>
              <a:rPr lang="en-US" dirty="0"/>
              <a:t> ad minim </a:t>
            </a:r>
            <a:r>
              <a:rPr lang="en-US" dirty="0" err="1"/>
              <a:t>veniam</a:t>
            </a:r>
            <a:r>
              <a:rPr lang="en-US" dirty="0"/>
              <a:t>, </a:t>
            </a:r>
            <a:r>
              <a:rPr lang="en-US" dirty="0" err="1"/>
              <a:t>quis</a:t>
            </a:r>
            <a:r>
              <a:rPr lang="en-US" dirty="0"/>
              <a:t> </a:t>
            </a:r>
            <a:r>
              <a:rPr lang="en-US" dirty="0" err="1"/>
              <a:t>exer</a:t>
            </a:r>
            <a:r>
              <a:rPr lang="en-US" dirty="0"/>
              <a:t> citation </a:t>
            </a:r>
            <a:r>
              <a:rPr lang="en-US" dirty="0" err="1"/>
              <a:t>ullamco</a:t>
            </a:r>
            <a:r>
              <a:rPr lang="en-US" dirty="0"/>
              <a:t> lorem ipsum.</a:t>
            </a:r>
          </a:p>
          <a:p>
            <a:pPr marL="0" marR="0" lvl="0" indent="0" algn="l" defTabSz="1219215" rtl="0" eaLnBrk="1" fontAlgn="auto" latinLnBrk="0" hangingPunct="1">
              <a:lnSpc>
                <a:spcPts val="1400"/>
              </a:lnSpc>
              <a:spcBef>
                <a:spcPts val="0"/>
              </a:spcBef>
              <a:spcAft>
                <a:spcPts val="300"/>
              </a:spcAft>
              <a:buClrTx/>
              <a:buSzTx/>
              <a:buFont typeface="Arial" panose="020B0604020202020204" pitchFamily="34" charset="0"/>
              <a:buNone/>
              <a:tabLst/>
              <a:defRPr/>
            </a:pPr>
            <a:r>
              <a:rPr lang="en-US" dirty="0"/>
              <a:t>Description text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Ute </a:t>
            </a:r>
            <a:r>
              <a:rPr lang="en-US" dirty="0" err="1"/>
              <a:t>enim</a:t>
            </a:r>
            <a:r>
              <a:rPr lang="en-US" dirty="0"/>
              <a:t> ad minim </a:t>
            </a:r>
            <a:r>
              <a:rPr lang="en-US" dirty="0" err="1"/>
              <a:t>veniam</a:t>
            </a:r>
            <a:r>
              <a:rPr lang="en-US" dirty="0"/>
              <a:t>, </a:t>
            </a:r>
            <a:r>
              <a:rPr lang="en-US" dirty="0" err="1"/>
              <a:t>quis</a:t>
            </a:r>
            <a:r>
              <a:rPr lang="en-US" dirty="0"/>
              <a:t> </a:t>
            </a:r>
            <a:r>
              <a:rPr lang="en-US" dirty="0" err="1"/>
              <a:t>exer</a:t>
            </a:r>
            <a:r>
              <a:rPr lang="en-US" dirty="0"/>
              <a:t> citation </a:t>
            </a:r>
            <a:r>
              <a:rPr lang="en-US" dirty="0" err="1"/>
              <a:t>ullamco</a:t>
            </a:r>
            <a:r>
              <a:rPr lang="en-US" dirty="0"/>
              <a:t> lorem ipsum.</a:t>
            </a:r>
          </a:p>
          <a:p>
            <a:pPr marL="0" marR="0" lvl="0" indent="0" algn="l" defTabSz="1219215" rtl="0" eaLnBrk="1" fontAlgn="auto" latinLnBrk="0" hangingPunct="1">
              <a:lnSpc>
                <a:spcPts val="1400"/>
              </a:lnSpc>
              <a:spcBef>
                <a:spcPts val="0"/>
              </a:spcBef>
              <a:spcAft>
                <a:spcPts val="300"/>
              </a:spcAft>
              <a:buClrTx/>
              <a:buSzTx/>
              <a:buFont typeface="Arial" panose="020B0604020202020204" pitchFamily="34" charset="0"/>
              <a:buNone/>
              <a:tabLst/>
              <a:defRPr/>
            </a:pPr>
            <a:r>
              <a:rPr lang="en-US" dirty="0"/>
              <a:t>Description text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Ute </a:t>
            </a:r>
            <a:r>
              <a:rPr lang="en-US" dirty="0" err="1"/>
              <a:t>enim</a:t>
            </a:r>
            <a:r>
              <a:rPr lang="en-US" dirty="0"/>
              <a:t> ad minim </a:t>
            </a:r>
            <a:r>
              <a:rPr lang="en-US" dirty="0" err="1"/>
              <a:t>veniam</a:t>
            </a:r>
            <a:r>
              <a:rPr lang="en-US" dirty="0"/>
              <a:t>, </a:t>
            </a:r>
            <a:r>
              <a:rPr lang="en-US" dirty="0" err="1"/>
              <a:t>quis</a:t>
            </a:r>
            <a:r>
              <a:rPr lang="en-US" dirty="0"/>
              <a:t> </a:t>
            </a:r>
            <a:r>
              <a:rPr lang="en-US" dirty="0" err="1"/>
              <a:t>exer</a:t>
            </a:r>
            <a:r>
              <a:rPr lang="en-US" dirty="0"/>
              <a:t> citation </a:t>
            </a:r>
            <a:r>
              <a:rPr lang="en-US" dirty="0" err="1"/>
              <a:t>ullamco</a:t>
            </a:r>
            <a:r>
              <a:rPr lang="en-US" dirty="0"/>
              <a:t> lorem ipsum.</a:t>
            </a:r>
          </a:p>
        </p:txBody>
      </p:sp>
    </p:spTree>
    <p:extLst>
      <p:ext uri="{BB962C8B-B14F-4D97-AF65-F5344CB8AC3E}">
        <p14:creationId xmlns:p14="http://schemas.microsoft.com/office/powerpoint/2010/main" val="123997070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 Img">
    <p:spTree>
      <p:nvGrpSpPr>
        <p:cNvPr id="1" name=""/>
        <p:cNvGrpSpPr/>
        <p:nvPr/>
      </p:nvGrpSpPr>
      <p:grpSpPr>
        <a:xfrm>
          <a:off x="0" y="0"/>
          <a:ext cx="0" cy="0"/>
          <a:chOff x="0" y="0"/>
          <a:chExt cx="0" cy="0"/>
        </a:xfrm>
      </p:grpSpPr>
      <p:sp>
        <p:nvSpPr>
          <p:cNvPr id="210" name="Image"/>
          <p:cNvSpPr>
            <a:spLocks noGrp="1"/>
          </p:cNvSpPr>
          <p:nvPr>
            <p:ph type="pic" idx="13"/>
          </p:nvPr>
        </p:nvSpPr>
        <p:spPr>
          <a:xfrm>
            <a:off x="-2" y="-1"/>
            <a:ext cx="12192003" cy="6858002"/>
          </a:xfrm>
          <a:prstGeom prst="rect">
            <a:avLst/>
          </a:prstGeom>
        </p:spPr>
        <p:txBody>
          <a:bodyPr lIns="91439" tIns="45719" rIns="91439" bIns="45719" anchor="t">
            <a:noAutofit/>
          </a:bodyPr>
          <a:lstStyle/>
          <a:p>
            <a:r>
              <a:rPr lang="en-US"/>
              <a:t>Click icon to add picture</a:t>
            </a:r>
            <a:endParaRPr/>
          </a:p>
        </p:txBody>
      </p:sp>
      <p:sp>
        <p:nvSpPr>
          <p:cNvPr id="211" name="Slide title goes here, and it breaks on two or three lines."/>
          <p:cNvSpPr>
            <a:spLocks noGrp="1"/>
          </p:cNvSpPr>
          <p:nvPr>
            <p:ph type="body" sz="quarter" idx="14"/>
          </p:nvPr>
        </p:nvSpPr>
        <p:spPr>
          <a:xfrm>
            <a:off x="881837" y="1158327"/>
            <a:ext cx="4700966" cy="830997"/>
          </a:xfrm>
          <a:prstGeom prst="rect">
            <a:avLst/>
          </a:prstGeom>
        </p:spPr>
        <p:txBody>
          <a:bodyPr lIns="0" tIns="0" rIns="0" bIns="0" anchor="t">
            <a:spAutoFit/>
          </a:bodyPr>
          <a:lstStyle>
            <a:lvl1pPr marL="0" marR="28575" indent="0" defTabSz="641350">
              <a:lnSpc>
                <a:spcPct val="90000"/>
              </a:lnSpc>
              <a:buSzTx/>
              <a:buNone/>
              <a:defRPr sz="3000" spc="30">
                <a:solidFill>
                  <a:schemeClr val="tx2"/>
                </a:solidFill>
                <a:uFill>
                  <a:solidFill>
                    <a:srgbClr val="000000"/>
                  </a:solidFill>
                </a:uFill>
                <a:latin typeface="+mj-lt"/>
                <a:ea typeface="Open Sans Regular"/>
                <a:cs typeface="Open Sans Regular"/>
                <a:sym typeface="Open Sans Regular"/>
              </a:defRPr>
            </a:lvl1pPr>
          </a:lstStyle>
          <a:p>
            <a:pPr lvl="0"/>
            <a:r>
              <a:rPr lang="en-US"/>
              <a:t>Click to edit Master text styles</a:t>
            </a:r>
          </a:p>
        </p:txBody>
      </p:sp>
      <p:sp>
        <p:nvSpPr>
          <p:cNvPr id="212" name="Section title"/>
          <p:cNvSpPr>
            <a:spLocks noGrp="1"/>
          </p:cNvSpPr>
          <p:nvPr>
            <p:ph type="body" sz="quarter" idx="15"/>
          </p:nvPr>
        </p:nvSpPr>
        <p:spPr>
          <a:xfrm>
            <a:off x="884401" y="662082"/>
            <a:ext cx="4695837" cy="245580"/>
          </a:xfrm>
          <a:prstGeom prst="rect">
            <a:avLst/>
          </a:prstGeom>
        </p:spPr>
        <p:txBody>
          <a:bodyPr lIns="0" tIns="0" rIns="0" bIns="0" anchor="t">
            <a:spAutoFit/>
          </a:bodyPr>
          <a:lstStyle>
            <a:lvl1pPr marL="0" indent="0" defTabSz="411480">
              <a:lnSpc>
                <a:spcPct val="140000"/>
              </a:lnSpc>
              <a:buSzTx/>
              <a:buNone/>
              <a:defRPr sz="1300" cap="all" spc="26">
                <a:solidFill>
                  <a:schemeClr val="bg2"/>
                </a:solidFill>
                <a:uFill>
                  <a:solidFill>
                    <a:srgbClr val="000000"/>
                  </a:solidFill>
                </a:uFill>
                <a:latin typeface="Lato Bold"/>
                <a:ea typeface="Lato Bold"/>
                <a:cs typeface="Lato Bold"/>
                <a:sym typeface="Lato Bold"/>
              </a:defRPr>
            </a:lvl1pPr>
          </a:lstStyle>
          <a:p>
            <a:pPr lvl="0"/>
            <a:r>
              <a:rPr lang="en-US"/>
              <a:t>Click to edit Master text styles</a:t>
            </a:r>
          </a:p>
        </p:txBody>
      </p:sp>
      <p:sp>
        <p:nvSpPr>
          <p:cNvPr id="213" name="Slide Number"/>
          <p:cNvSpPr txBox="1">
            <a:spLocks noGrp="1"/>
          </p:cNvSpPr>
          <p:nvPr>
            <p:ph type="sldNum" sz="quarter" idx="2"/>
          </p:nvPr>
        </p:nvSpPr>
        <p:spPr>
          <a:prstGeom prst="rect">
            <a:avLst/>
          </a:prstGeom>
        </p:spPr>
        <p:txBody>
          <a:bodyPr/>
          <a:lstStyle/>
          <a:p>
            <a:fld id="{396264D2-346B-5942-B278-DE89B14F9A5B}" type="slidenum">
              <a:rPr lang="en-US" smtClean="0"/>
              <a:t>‹#›</a:t>
            </a:fld>
            <a:endParaRPr lang="en-US"/>
          </a:p>
        </p:txBody>
      </p:sp>
    </p:spTree>
    <p:extLst>
      <p:ext uri="{BB962C8B-B14F-4D97-AF65-F5344CB8AC3E}">
        <p14:creationId xmlns:p14="http://schemas.microsoft.com/office/powerpoint/2010/main" val="3484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3 Imgs + Descriptions">
    <p:spTree>
      <p:nvGrpSpPr>
        <p:cNvPr id="1" name=""/>
        <p:cNvGrpSpPr/>
        <p:nvPr/>
      </p:nvGrpSpPr>
      <p:grpSpPr>
        <a:xfrm>
          <a:off x="0" y="0"/>
          <a:ext cx="0" cy="0"/>
          <a:chOff x="0" y="0"/>
          <a:chExt cx="0" cy="0"/>
        </a:xfrm>
      </p:grpSpPr>
      <p:sp>
        <p:nvSpPr>
          <p:cNvPr id="242" name="Image"/>
          <p:cNvSpPr>
            <a:spLocks noGrp="1"/>
          </p:cNvSpPr>
          <p:nvPr>
            <p:ph type="pic" sz="quarter" idx="13"/>
          </p:nvPr>
        </p:nvSpPr>
        <p:spPr>
          <a:xfrm>
            <a:off x="300445" y="960767"/>
            <a:ext cx="3657600" cy="3657600"/>
          </a:xfrm>
          <a:prstGeom prst="rect">
            <a:avLst/>
          </a:prstGeom>
        </p:spPr>
        <p:txBody>
          <a:bodyPr lIns="91439" tIns="45719" rIns="91439" bIns="45719" anchor="t">
            <a:noAutofit/>
          </a:bodyPr>
          <a:lstStyle/>
          <a:p>
            <a:r>
              <a:rPr lang="en-US"/>
              <a:t>Click icon to add picture</a:t>
            </a:r>
            <a:endParaRPr dirty="0"/>
          </a:p>
        </p:txBody>
      </p:sp>
      <p:sp>
        <p:nvSpPr>
          <p:cNvPr id="245" name="Section title"/>
          <p:cNvSpPr>
            <a:spLocks noGrp="1"/>
          </p:cNvSpPr>
          <p:nvPr>
            <p:ph type="body" sz="quarter" idx="16"/>
          </p:nvPr>
        </p:nvSpPr>
        <p:spPr>
          <a:xfrm>
            <a:off x="884401" y="662082"/>
            <a:ext cx="4695837" cy="245580"/>
          </a:xfrm>
          <a:prstGeom prst="rect">
            <a:avLst/>
          </a:prstGeom>
        </p:spPr>
        <p:txBody>
          <a:bodyPr lIns="0" tIns="0" rIns="0" bIns="0" anchor="t">
            <a:spAutoFit/>
          </a:bodyPr>
          <a:lstStyle>
            <a:lvl1pPr marL="0" indent="0" defTabSz="411480">
              <a:lnSpc>
                <a:spcPct val="140000"/>
              </a:lnSpc>
              <a:buSzTx/>
              <a:buNone/>
              <a:defRPr sz="1300" cap="all" spc="26">
                <a:solidFill>
                  <a:schemeClr val="bg2"/>
                </a:solidFill>
                <a:uFill>
                  <a:solidFill>
                    <a:srgbClr val="000000"/>
                  </a:solidFill>
                </a:uFill>
                <a:latin typeface="Lato Bold"/>
                <a:ea typeface="Lato Bold"/>
                <a:cs typeface="Lato Bold"/>
                <a:sym typeface="Lato Bold"/>
              </a:defRPr>
            </a:lvl1pPr>
          </a:lstStyle>
          <a:p>
            <a:pPr lvl="0"/>
            <a:r>
              <a:rPr lang="en-US"/>
              <a:t>Click to edit Master text styles</a:t>
            </a:r>
          </a:p>
        </p:txBody>
      </p:sp>
      <p:sp>
        <p:nvSpPr>
          <p:cNvPr id="13" name="Image">
            <a:extLst>
              <a:ext uri="{FF2B5EF4-FFF2-40B4-BE49-F238E27FC236}">
                <a16:creationId xmlns:a16="http://schemas.microsoft.com/office/drawing/2014/main" id="{1042E597-CD96-6B45-AF81-0FECE2D02D0E}"/>
              </a:ext>
            </a:extLst>
          </p:cNvPr>
          <p:cNvSpPr>
            <a:spLocks noGrp="1"/>
          </p:cNvSpPr>
          <p:nvPr>
            <p:ph type="pic" sz="quarter" idx="23"/>
          </p:nvPr>
        </p:nvSpPr>
        <p:spPr>
          <a:xfrm>
            <a:off x="4330210" y="960767"/>
            <a:ext cx="3657600" cy="3657600"/>
          </a:xfrm>
          <a:prstGeom prst="rect">
            <a:avLst/>
          </a:prstGeom>
        </p:spPr>
        <p:txBody>
          <a:bodyPr lIns="91439" tIns="45719" rIns="91439" bIns="45719" anchor="t">
            <a:noAutofit/>
          </a:bodyPr>
          <a:lstStyle/>
          <a:p>
            <a:r>
              <a:rPr lang="en-US"/>
              <a:t>Click icon to add picture</a:t>
            </a:r>
            <a:endParaRPr dirty="0"/>
          </a:p>
        </p:txBody>
      </p:sp>
      <p:sp>
        <p:nvSpPr>
          <p:cNvPr id="14" name="Image">
            <a:extLst>
              <a:ext uri="{FF2B5EF4-FFF2-40B4-BE49-F238E27FC236}">
                <a16:creationId xmlns:a16="http://schemas.microsoft.com/office/drawing/2014/main" id="{E1CB901B-3057-6242-B8ED-7CE4783C3F8F}"/>
              </a:ext>
            </a:extLst>
          </p:cNvPr>
          <p:cNvSpPr>
            <a:spLocks noGrp="1"/>
          </p:cNvSpPr>
          <p:nvPr>
            <p:ph type="pic" sz="quarter" idx="24"/>
          </p:nvPr>
        </p:nvSpPr>
        <p:spPr>
          <a:xfrm>
            <a:off x="8292610" y="960767"/>
            <a:ext cx="3657600" cy="3657600"/>
          </a:xfrm>
          <a:prstGeom prst="rect">
            <a:avLst/>
          </a:prstGeom>
        </p:spPr>
        <p:txBody>
          <a:bodyPr lIns="91439" tIns="45719" rIns="91439" bIns="45719" anchor="t">
            <a:noAutofit/>
          </a:bodyPr>
          <a:lstStyle/>
          <a:p>
            <a:r>
              <a:rPr lang="en-US"/>
              <a:t>Click icon to add picture</a:t>
            </a:r>
            <a:endParaRPr dirty="0"/>
          </a:p>
        </p:txBody>
      </p:sp>
      <p:sp>
        <p:nvSpPr>
          <p:cNvPr id="15" name="Description text dolor sit amet, consectetur adipisicing elit, sed do eiusmod tempor incididunt ut labore et dolore magna aliqua. Ute enim ad minim veniam, quis exer citation ullamco lorem ipsum.">
            <a:extLst>
              <a:ext uri="{FF2B5EF4-FFF2-40B4-BE49-F238E27FC236}">
                <a16:creationId xmlns:a16="http://schemas.microsoft.com/office/drawing/2014/main" id="{B0B72E73-8164-564E-BFA5-0E4FAEF576DF}"/>
              </a:ext>
            </a:extLst>
          </p:cNvPr>
          <p:cNvSpPr>
            <a:spLocks noGrp="1"/>
          </p:cNvSpPr>
          <p:nvPr>
            <p:ph type="body" sz="quarter" idx="18" hasCustomPrompt="1"/>
          </p:nvPr>
        </p:nvSpPr>
        <p:spPr>
          <a:xfrm>
            <a:off x="794716" y="5244078"/>
            <a:ext cx="2850528" cy="786020"/>
          </a:xfrm>
          <a:prstGeom prst="rect">
            <a:avLst/>
          </a:prstGeom>
        </p:spPr>
        <p:txBody>
          <a:bodyPr lIns="0" tIns="0" rIns="0" bIns="0" anchor="t">
            <a:noAutofit/>
          </a:bodyPr>
          <a:lstStyle>
            <a:lvl1pPr marL="0" indent="0">
              <a:lnSpc>
                <a:spcPts val="1400"/>
              </a:lnSpc>
              <a:spcBef>
                <a:spcPts val="0"/>
              </a:spcBef>
              <a:spcAft>
                <a:spcPts val="300"/>
              </a:spcAft>
              <a:buSzTx/>
              <a:buNone/>
              <a:defRPr sz="1200"/>
            </a:lvl1pPr>
          </a:lstStyle>
          <a:p>
            <a:r>
              <a:rPr dirty="0"/>
              <a:t>Description text dolor sit </a:t>
            </a:r>
            <a:r>
              <a:rPr dirty="0" err="1"/>
              <a:t>amet</a:t>
            </a:r>
            <a:r>
              <a:rPr dirty="0"/>
              <a:t>, </a:t>
            </a:r>
            <a:r>
              <a:rPr dirty="0" err="1"/>
              <a:t>consectetur</a:t>
            </a:r>
            <a:r>
              <a:rPr dirty="0"/>
              <a:t> </a:t>
            </a:r>
            <a:r>
              <a:rPr dirty="0" err="1"/>
              <a:t>adipisicing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a:t>
            </a:r>
            <a:r>
              <a:rPr dirty="0" err="1"/>
              <a:t>labore</a:t>
            </a:r>
            <a:r>
              <a:rPr dirty="0"/>
              <a:t> et dolore magna </a:t>
            </a:r>
            <a:r>
              <a:rPr dirty="0" err="1"/>
              <a:t>aliqua</a:t>
            </a:r>
            <a:r>
              <a:rPr dirty="0"/>
              <a:t>.</a:t>
            </a:r>
          </a:p>
        </p:txBody>
      </p:sp>
      <p:sp>
        <p:nvSpPr>
          <p:cNvPr id="17" name="Section Subtitle">
            <a:extLst>
              <a:ext uri="{FF2B5EF4-FFF2-40B4-BE49-F238E27FC236}">
                <a16:creationId xmlns:a16="http://schemas.microsoft.com/office/drawing/2014/main" id="{B1C6A5C7-8121-3747-80E7-C41A9ED418AE}"/>
              </a:ext>
            </a:extLst>
          </p:cNvPr>
          <p:cNvSpPr>
            <a:spLocks noGrp="1"/>
          </p:cNvSpPr>
          <p:nvPr>
            <p:ph type="body" sz="quarter" idx="19" hasCustomPrompt="1"/>
          </p:nvPr>
        </p:nvSpPr>
        <p:spPr>
          <a:xfrm>
            <a:off x="794716" y="4824276"/>
            <a:ext cx="2850528" cy="213892"/>
          </a:xfrm>
          <a:prstGeom prst="rect">
            <a:avLst/>
          </a:prstGeom>
        </p:spPr>
        <p:txBody>
          <a:bodyPr lIns="0" tIns="0" rIns="0" bIns="0" anchor="t" anchorCtr="0">
            <a:noAutofit/>
          </a:bodyPr>
          <a:lstStyle>
            <a:lvl1pPr marL="0" indent="0" defTabSz="411480">
              <a:lnSpc>
                <a:spcPct val="140000"/>
              </a:lnSpc>
              <a:buSzTx/>
              <a:buNone/>
              <a:defRPr sz="1300" b="1" spc="26">
                <a:solidFill>
                  <a:schemeClr val="accent4"/>
                </a:solidFill>
                <a:uFill>
                  <a:solidFill>
                    <a:srgbClr val="000000"/>
                  </a:solidFill>
                </a:uFill>
                <a:latin typeface="+mn-lt"/>
                <a:ea typeface="Lato Bold"/>
                <a:cs typeface="Lato Bold"/>
                <a:sym typeface="Lato Bold"/>
              </a:defRPr>
            </a:lvl1pPr>
          </a:lstStyle>
          <a:p>
            <a:r>
              <a:rPr lang="en-US" dirty="0"/>
              <a:t>Section subtitle</a:t>
            </a:r>
          </a:p>
        </p:txBody>
      </p:sp>
      <p:sp>
        <p:nvSpPr>
          <p:cNvPr id="18" name="Description text dolor sit amet, consectetur adipisicing elit, sed do eiusmod tempor incididunt ut labore et dolore magna aliqua. Ute enim ad minim veniam, quis exer citation ullamco lorem ipsum.">
            <a:extLst>
              <a:ext uri="{FF2B5EF4-FFF2-40B4-BE49-F238E27FC236}">
                <a16:creationId xmlns:a16="http://schemas.microsoft.com/office/drawing/2014/main" id="{A6E81A5D-7825-7A4F-9A09-F3240564C172}"/>
              </a:ext>
            </a:extLst>
          </p:cNvPr>
          <p:cNvSpPr>
            <a:spLocks noGrp="1"/>
          </p:cNvSpPr>
          <p:nvPr>
            <p:ph type="body" sz="quarter" idx="25" hasCustomPrompt="1"/>
          </p:nvPr>
        </p:nvSpPr>
        <p:spPr>
          <a:xfrm>
            <a:off x="4699450" y="5244078"/>
            <a:ext cx="2850528" cy="786020"/>
          </a:xfrm>
          <a:prstGeom prst="rect">
            <a:avLst/>
          </a:prstGeom>
        </p:spPr>
        <p:txBody>
          <a:bodyPr lIns="0" tIns="0" rIns="0" bIns="0" anchor="t">
            <a:noAutofit/>
          </a:bodyPr>
          <a:lstStyle>
            <a:lvl1pPr marL="0" indent="0">
              <a:lnSpc>
                <a:spcPts val="1400"/>
              </a:lnSpc>
              <a:spcBef>
                <a:spcPts val="0"/>
              </a:spcBef>
              <a:spcAft>
                <a:spcPts val="300"/>
              </a:spcAft>
              <a:buSzTx/>
              <a:buNone/>
              <a:defRPr sz="1200"/>
            </a:lvl1pPr>
          </a:lstStyle>
          <a:p>
            <a:r>
              <a:rPr dirty="0"/>
              <a:t>Description text dolor sit </a:t>
            </a:r>
            <a:r>
              <a:rPr dirty="0" err="1"/>
              <a:t>amet</a:t>
            </a:r>
            <a:r>
              <a:rPr dirty="0"/>
              <a:t>, </a:t>
            </a:r>
            <a:r>
              <a:rPr dirty="0" err="1"/>
              <a:t>consectetur</a:t>
            </a:r>
            <a:r>
              <a:rPr dirty="0"/>
              <a:t> </a:t>
            </a:r>
            <a:r>
              <a:rPr dirty="0" err="1"/>
              <a:t>adipisicing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a:t>
            </a:r>
            <a:r>
              <a:rPr dirty="0" err="1"/>
              <a:t>labore</a:t>
            </a:r>
            <a:r>
              <a:rPr dirty="0"/>
              <a:t> et dolore magna </a:t>
            </a:r>
            <a:r>
              <a:rPr dirty="0" err="1"/>
              <a:t>aliqua</a:t>
            </a:r>
            <a:r>
              <a:rPr dirty="0"/>
              <a:t>.</a:t>
            </a:r>
          </a:p>
        </p:txBody>
      </p:sp>
      <p:sp>
        <p:nvSpPr>
          <p:cNvPr id="19" name="Section Subtitle">
            <a:extLst>
              <a:ext uri="{FF2B5EF4-FFF2-40B4-BE49-F238E27FC236}">
                <a16:creationId xmlns:a16="http://schemas.microsoft.com/office/drawing/2014/main" id="{01081120-DD3E-7346-9E5E-F607771D5F0C}"/>
              </a:ext>
            </a:extLst>
          </p:cNvPr>
          <p:cNvSpPr>
            <a:spLocks noGrp="1"/>
          </p:cNvSpPr>
          <p:nvPr>
            <p:ph type="body" sz="quarter" idx="26" hasCustomPrompt="1"/>
          </p:nvPr>
        </p:nvSpPr>
        <p:spPr>
          <a:xfrm>
            <a:off x="4699450" y="4824276"/>
            <a:ext cx="2850528" cy="213892"/>
          </a:xfrm>
          <a:prstGeom prst="rect">
            <a:avLst/>
          </a:prstGeom>
        </p:spPr>
        <p:txBody>
          <a:bodyPr lIns="0" tIns="0" rIns="0" bIns="0" anchor="t" anchorCtr="0">
            <a:noAutofit/>
          </a:bodyPr>
          <a:lstStyle>
            <a:lvl1pPr marL="0" indent="0" defTabSz="411480">
              <a:lnSpc>
                <a:spcPct val="140000"/>
              </a:lnSpc>
              <a:buSzTx/>
              <a:buNone/>
              <a:defRPr sz="1300" b="1" spc="26">
                <a:solidFill>
                  <a:schemeClr val="accent4"/>
                </a:solidFill>
                <a:uFill>
                  <a:solidFill>
                    <a:srgbClr val="000000"/>
                  </a:solidFill>
                </a:uFill>
                <a:latin typeface="+mn-lt"/>
                <a:ea typeface="Lato Bold"/>
                <a:cs typeface="Lato Bold"/>
                <a:sym typeface="Lato Bold"/>
              </a:defRPr>
            </a:lvl1pPr>
          </a:lstStyle>
          <a:p>
            <a:r>
              <a:rPr lang="en-US" dirty="0"/>
              <a:t>Section subtitle</a:t>
            </a:r>
          </a:p>
        </p:txBody>
      </p:sp>
      <p:sp>
        <p:nvSpPr>
          <p:cNvPr id="20" name="Description text dolor sit amet, consectetur adipisicing elit, sed do eiusmod tempor incididunt ut labore et dolore magna aliqua. Ute enim ad minim veniam, quis exer citation ullamco lorem ipsum.">
            <a:extLst>
              <a:ext uri="{FF2B5EF4-FFF2-40B4-BE49-F238E27FC236}">
                <a16:creationId xmlns:a16="http://schemas.microsoft.com/office/drawing/2014/main" id="{8B0356F5-C8AA-D144-A376-14684A3E30FA}"/>
              </a:ext>
            </a:extLst>
          </p:cNvPr>
          <p:cNvSpPr>
            <a:spLocks noGrp="1"/>
          </p:cNvSpPr>
          <p:nvPr>
            <p:ph type="body" sz="quarter" idx="27" hasCustomPrompt="1"/>
          </p:nvPr>
        </p:nvSpPr>
        <p:spPr>
          <a:xfrm>
            <a:off x="8678326" y="5244078"/>
            <a:ext cx="2850528" cy="786020"/>
          </a:xfrm>
          <a:prstGeom prst="rect">
            <a:avLst/>
          </a:prstGeom>
        </p:spPr>
        <p:txBody>
          <a:bodyPr lIns="0" tIns="0" rIns="0" bIns="0" anchor="t">
            <a:noAutofit/>
          </a:bodyPr>
          <a:lstStyle>
            <a:lvl1pPr marL="0" indent="0">
              <a:lnSpc>
                <a:spcPts val="1400"/>
              </a:lnSpc>
              <a:spcBef>
                <a:spcPts val="0"/>
              </a:spcBef>
              <a:spcAft>
                <a:spcPts val="300"/>
              </a:spcAft>
              <a:buSzTx/>
              <a:buNone/>
              <a:defRPr sz="1200"/>
            </a:lvl1pPr>
          </a:lstStyle>
          <a:p>
            <a:r>
              <a:rPr dirty="0"/>
              <a:t>Description text dolor sit </a:t>
            </a:r>
            <a:r>
              <a:rPr dirty="0" err="1"/>
              <a:t>amet</a:t>
            </a:r>
            <a:r>
              <a:rPr dirty="0"/>
              <a:t>, </a:t>
            </a:r>
            <a:r>
              <a:rPr dirty="0" err="1"/>
              <a:t>consectetur</a:t>
            </a:r>
            <a:r>
              <a:rPr dirty="0"/>
              <a:t> </a:t>
            </a:r>
            <a:r>
              <a:rPr dirty="0" err="1"/>
              <a:t>adipisicing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a:t>
            </a:r>
            <a:r>
              <a:rPr dirty="0" err="1"/>
              <a:t>labore</a:t>
            </a:r>
            <a:r>
              <a:rPr dirty="0"/>
              <a:t> et dolore magna </a:t>
            </a:r>
            <a:r>
              <a:rPr dirty="0" err="1"/>
              <a:t>aliqua</a:t>
            </a:r>
            <a:r>
              <a:rPr dirty="0"/>
              <a:t>.</a:t>
            </a:r>
          </a:p>
        </p:txBody>
      </p:sp>
      <p:sp>
        <p:nvSpPr>
          <p:cNvPr id="21" name="Section Subtitle">
            <a:extLst>
              <a:ext uri="{FF2B5EF4-FFF2-40B4-BE49-F238E27FC236}">
                <a16:creationId xmlns:a16="http://schemas.microsoft.com/office/drawing/2014/main" id="{5D17F650-9585-C443-B13A-9569953B59FB}"/>
              </a:ext>
            </a:extLst>
          </p:cNvPr>
          <p:cNvSpPr>
            <a:spLocks noGrp="1"/>
          </p:cNvSpPr>
          <p:nvPr>
            <p:ph type="body" sz="quarter" idx="28" hasCustomPrompt="1"/>
          </p:nvPr>
        </p:nvSpPr>
        <p:spPr>
          <a:xfrm>
            <a:off x="8678326" y="4824276"/>
            <a:ext cx="2850528" cy="213892"/>
          </a:xfrm>
          <a:prstGeom prst="rect">
            <a:avLst/>
          </a:prstGeom>
        </p:spPr>
        <p:txBody>
          <a:bodyPr lIns="0" tIns="0" rIns="0" bIns="0" anchor="t" anchorCtr="0">
            <a:noAutofit/>
          </a:bodyPr>
          <a:lstStyle>
            <a:lvl1pPr marL="0" indent="0" defTabSz="411480">
              <a:lnSpc>
                <a:spcPct val="140000"/>
              </a:lnSpc>
              <a:buSzTx/>
              <a:buNone/>
              <a:defRPr sz="1300" b="1" spc="26">
                <a:solidFill>
                  <a:schemeClr val="accent4"/>
                </a:solidFill>
                <a:uFill>
                  <a:solidFill>
                    <a:srgbClr val="000000"/>
                  </a:solidFill>
                </a:uFill>
                <a:latin typeface="+mn-lt"/>
                <a:ea typeface="Lato Bold"/>
                <a:cs typeface="Lato Bold"/>
                <a:sym typeface="Lato Bold"/>
              </a:defRPr>
            </a:lvl1pPr>
          </a:lstStyle>
          <a:p>
            <a:r>
              <a:rPr lang="en-US" dirty="0"/>
              <a:t>Section subtitle</a:t>
            </a:r>
          </a:p>
        </p:txBody>
      </p:sp>
      <p:sp>
        <p:nvSpPr>
          <p:cNvPr id="16" name="Slide Number">
            <a:extLst>
              <a:ext uri="{FF2B5EF4-FFF2-40B4-BE49-F238E27FC236}">
                <a16:creationId xmlns:a16="http://schemas.microsoft.com/office/drawing/2014/main" id="{2FB6054B-48B2-4B65-8E65-7D5508CBB73B}"/>
              </a:ext>
            </a:extLst>
          </p:cNvPr>
          <p:cNvSpPr txBox="1">
            <a:spLocks noGrp="1"/>
          </p:cNvSpPr>
          <p:nvPr>
            <p:ph type="sldNum" sz="quarter" idx="4"/>
          </p:nvPr>
        </p:nvSpPr>
        <p:spPr>
          <a:xfrm>
            <a:off x="623888" y="6425704"/>
            <a:ext cx="218650" cy="185692"/>
          </a:xfrm>
          <a:prstGeom prst="rect">
            <a:avLst/>
          </a:prstGeom>
          <a:ln w="12700">
            <a:miter lim="400000"/>
          </a:ln>
        </p:spPr>
        <p:txBody>
          <a:bodyPr wrap="none" lIns="50800" tIns="50800" rIns="50800" bIns="50800">
            <a:spAutoFit/>
          </a:bodyPr>
          <a:lstStyle>
            <a:lvl1pPr algn="r">
              <a:lnSpc>
                <a:spcPct val="90000"/>
              </a:lnSpc>
              <a:defRPr sz="600" spc="60">
                <a:solidFill>
                  <a:srgbClr val="9FA2A6"/>
                </a:solidFill>
                <a:uFill>
                  <a:solidFill>
                    <a:srgbClr val="919191"/>
                  </a:solidFill>
                </a:uFill>
                <a:latin typeface="Lato Bold"/>
                <a:ea typeface="Lato Bold"/>
                <a:cs typeface="Lato Bold"/>
                <a:sym typeface="Lato Bold"/>
              </a:defRPr>
            </a:lvl1pPr>
          </a:lstStyle>
          <a:p>
            <a:pPr defTabSz="457189"/>
            <a:fld id="{4D097A5F-A06D-ED43-B99D-9DA3D9847E95}" type="slidenum">
              <a:rPr lang="en-US" smtClean="0"/>
              <a:pPr defTabSz="457189"/>
              <a:t>‹#›</a:t>
            </a:fld>
            <a:endParaRPr lang="en-US" dirty="0"/>
          </a:p>
        </p:txBody>
      </p:sp>
    </p:spTree>
    <p:extLst>
      <p:ext uri="{BB962C8B-B14F-4D97-AF65-F5344CB8AC3E}">
        <p14:creationId xmlns:p14="http://schemas.microsoft.com/office/powerpoint/2010/main" val="119841694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eam - dark 1">
    <p:bg>
      <p:bgPr>
        <a:solidFill>
          <a:srgbClr val="202945"/>
        </a:solidFill>
        <a:effectLst/>
      </p:bgPr>
    </p:bg>
    <p:spTree>
      <p:nvGrpSpPr>
        <p:cNvPr id="1" name=""/>
        <p:cNvGrpSpPr/>
        <p:nvPr/>
      </p:nvGrpSpPr>
      <p:grpSpPr>
        <a:xfrm>
          <a:off x="0" y="0"/>
          <a:ext cx="0" cy="0"/>
          <a:chOff x="0" y="0"/>
          <a:chExt cx="0" cy="0"/>
        </a:xfrm>
      </p:grpSpPr>
      <p:sp>
        <p:nvSpPr>
          <p:cNvPr id="268" name="Section title"/>
          <p:cNvSpPr>
            <a:spLocks noGrp="1"/>
          </p:cNvSpPr>
          <p:nvPr>
            <p:ph type="body" sz="quarter" idx="13" hasCustomPrompt="1"/>
          </p:nvPr>
        </p:nvSpPr>
        <p:spPr>
          <a:xfrm>
            <a:off x="884401" y="662082"/>
            <a:ext cx="4695837" cy="245548"/>
          </a:xfrm>
          <a:prstGeom prst="rect">
            <a:avLst/>
          </a:prstGeom>
        </p:spPr>
        <p:txBody>
          <a:bodyPr lIns="0" tIns="0" rIns="0" bIns="0" anchor="t">
            <a:spAutoFit/>
          </a:bodyPr>
          <a:lstStyle>
            <a:lvl1pPr marL="0" indent="0" defTabSz="411480">
              <a:lnSpc>
                <a:spcPct val="140000"/>
              </a:lnSpc>
              <a:buSzTx/>
              <a:buNone/>
              <a:defRPr sz="1300" cap="all" spc="26">
                <a:solidFill>
                  <a:schemeClr val="bg2"/>
                </a:solidFill>
                <a:uFill>
                  <a:solidFill>
                    <a:srgbClr val="000000"/>
                  </a:solidFill>
                </a:uFill>
                <a:latin typeface="Lato Bold"/>
                <a:ea typeface="Lato Bold"/>
                <a:cs typeface="Lato Bold"/>
                <a:sym typeface="Lato Bold"/>
              </a:defRPr>
            </a:lvl1pPr>
          </a:lstStyle>
          <a:p>
            <a:r>
              <a:rPr lang="en-US" dirty="0"/>
              <a:t>The Team</a:t>
            </a:r>
            <a:endParaRPr dirty="0"/>
          </a:p>
        </p:txBody>
      </p:sp>
      <p:sp>
        <p:nvSpPr>
          <p:cNvPr id="270" name="Image"/>
          <p:cNvSpPr>
            <a:spLocks noGrp="1"/>
          </p:cNvSpPr>
          <p:nvPr>
            <p:ph type="pic" sz="quarter" idx="14"/>
          </p:nvPr>
        </p:nvSpPr>
        <p:spPr>
          <a:xfrm>
            <a:off x="890752" y="1693969"/>
            <a:ext cx="2286001" cy="2286001"/>
          </a:xfrm>
          <a:prstGeom prst="rect">
            <a:avLst/>
          </a:prstGeom>
        </p:spPr>
        <p:txBody>
          <a:bodyPr lIns="91439" tIns="45719" rIns="91439" bIns="45719" anchor="t">
            <a:noAutofit/>
          </a:bodyPr>
          <a:lstStyle/>
          <a:p>
            <a:r>
              <a:rPr lang="en-US"/>
              <a:t>Click icon to add picture</a:t>
            </a:r>
            <a:endParaRPr/>
          </a:p>
        </p:txBody>
      </p:sp>
      <p:sp>
        <p:nvSpPr>
          <p:cNvPr id="271" name="Image"/>
          <p:cNvSpPr>
            <a:spLocks noGrp="1"/>
          </p:cNvSpPr>
          <p:nvPr>
            <p:ph type="pic" sz="quarter" idx="15"/>
          </p:nvPr>
        </p:nvSpPr>
        <p:spPr>
          <a:xfrm>
            <a:off x="3600985" y="1693969"/>
            <a:ext cx="2286001" cy="2286001"/>
          </a:xfrm>
          <a:prstGeom prst="rect">
            <a:avLst/>
          </a:prstGeom>
        </p:spPr>
        <p:txBody>
          <a:bodyPr lIns="91439" tIns="45719" rIns="91439" bIns="45719" anchor="t">
            <a:noAutofit/>
          </a:bodyPr>
          <a:lstStyle/>
          <a:p>
            <a:r>
              <a:rPr lang="en-US"/>
              <a:t>Click icon to add picture</a:t>
            </a:r>
            <a:endParaRPr/>
          </a:p>
        </p:txBody>
      </p:sp>
      <p:sp>
        <p:nvSpPr>
          <p:cNvPr id="272" name="Image"/>
          <p:cNvSpPr>
            <a:spLocks noGrp="1"/>
          </p:cNvSpPr>
          <p:nvPr>
            <p:ph type="pic" sz="quarter" idx="16"/>
          </p:nvPr>
        </p:nvSpPr>
        <p:spPr>
          <a:xfrm>
            <a:off x="6311218" y="1693969"/>
            <a:ext cx="2286001" cy="2286001"/>
          </a:xfrm>
          <a:prstGeom prst="rect">
            <a:avLst/>
          </a:prstGeom>
        </p:spPr>
        <p:txBody>
          <a:bodyPr lIns="91439" tIns="45719" rIns="91439" bIns="45719" anchor="t">
            <a:noAutofit/>
          </a:bodyPr>
          <a:lstStyle/>
          <a:p>
            <a:r>
              <a:rPr lang="en-US"/>
              <a:t>Click icon to add picture</a:t>
            </a:r>
            <a:endParaRPr/>
          </a:p>
        </p:txBody>
      </p:sp>
      <p:sp>
        <p:nvSpPr>
          <p:cNvPr id="273" name="Image"/>
          <p:cNvSpPr>
            <a:spLocks noGrp="1"/>
          </p:cNvSpPr>
          <p:nvPr>
            <p:ph type="pic" sz="quarter" idx="17"/>
          </p:nvPr>
        </p:nvSpPr>
        <p:spPr>
          <a:xfrm>
            <a:off x="9021452" y="1693969"/>
            <a:ext cx="2286001" cy="2286001"/>
          </a:xfrm>
          <a:prstGeom prst="rect">
            <a:avLst/>
          </a:prstGeom>
        </p:spPr>
        <p:txBody>
          <a:bodyPr lIns="91439" tIns="45719" rIns="91439" bIns="45719" anchor="t">
            <a:noAutofit/>
          </a:bodyPr>
          <a:lstStyle/>
          <a:p>
            <a:r>
              <a:rPr lang="en-US"/>
              <a:t>Click icon to add picture</a:t>
            </a:r>
            <a:endParaRPr/>
          </a:p>
        </p:txBody>
      </p:sp>
      <p:sp>
        <p:nvSpPr>
          <p:cNvPr id="25" name="Description text sit amet,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 Lorem ipsum dolor sit amet.">
            <a:extLst>
              <a:ext uri="{FF2B5EF4-FFF2-40B4-BE49-F238E27FC236}">
                <a16:creationId xmlns:a16="http://schemas.microsoft.com/office/drawing/2014/main" id="{42C635AF-692B-B147-ACD7-14D27C1348B9}"/>
              </a:ext>
            </a:extLst>
          </p:cNvPr>
          <p:cNvSpPr>
            <a:spLocks noGrp="1"/>
          </p:cNvSpPr>
          <p:nvPr>
            <p:ph type="body" sz="quarter" idx="18" hasCustomPrompt="1"/>
          </p:nvPr>
        </p:nvSpPr>
        <p:spPr>
          <a:xfrm>
            <a:off x="882940" y="4560098"/>
            <a:ext cx="2284561" cy="206211"/>
          </a:xfrm>
          <a:prstGeom prst="rect">
            <a:avLst/>
          </a:prstGeom>
        </p:spPr>
        <p:txBody>
          <a:bodyPr wrap="square" lIns="0" tIns="0" rIns="0" bIns="0" anchor="t">
            <a:noAutofit/>
          </a:bodyPr>
          <a:lstStyle>
            <a:lvl1pPr marL="0" indent="0">
              <a:lnSpc>
                <a:spcPct val="150000"/>
              </a:lnSpc>
              <a:buSzTx/>
              <a:buNone/>
              <a:defRPr sz="1200" b="0">
                <a:solidFill>
                  <a:schemeClr val="tx1"/>
                </a:solidFill>
              </a:defRPr>
            </a:lvl1pPr>
          </a:lstStyle>
          <a:p>
            <a:r>
              <a:rPr lang="en-US" dirty="0"/>
              <a:t>Role and </a:t>
            </a:r>
            <a:r>
              <a:rPr lang="en-US" dirty="0" err="1"/>
              <a:t>Responsibilties</a:t>
            </a:r>
            <a:endParaRPr dirty="0"/>
          </a:p>
        </p:txBody>
      </p:sp>
      <p:sp>
        <p:nvSpPr>
          <p:cNvPr id="26" name="Section Subtitle">
            <a:extLst>
              <a:ext uri="{FF2B5EF4-FFF2-40B4-BE49-F238E27FC236}">
                <a16:creationId xmlns:a16="http://schemas.microsoft.com/office/drawing/2014/main" id="{3E40AB19-C7F2-C447-B20F-B57A9D26CC47}"/>
              </a:ext>
            </a:extLst>
          </p:cNvPr>
          <p:cNvSpPr>
            <a:spLocks noGrp="1"/>
          </p:cNvSpPr>
          <p:nvPr>
            <p:ph type="body" sz="quarter" idx="19" hasCustomPrompt="1"/>
          </p:nvPr>
        </p:nvSpPr>
        <p:spPr>
          <a:xfrm>
            <a:off x="884379" y="4139667"/>
            <a:ext cx="2284561" cy="253082"/>
          </a:xfrm>
          <a:prstGeom prst="rect">
            <a:avLst/>
          </a:prstGeom>
        </p:spPr>
        <p:txBody>
          <a:bodyPr wrap="square" lIns="0" tIns="0" rIns="0" bIns="0" anchor="t">
            <a:spAutoFit/>
          </a:bodyPr>
          <a:lstStyle>
            <a:lvl1pPr marL="0" indent="0" defTabSz="411480">
              <a:lnSpc>
                <a:spcPct val="140000"/>
              </a:lnSpc>
              <a:buSzTx/>
              <a:buNone/>
              <a:defRPr sz="1300" b="1" i="0" spc="0" baseline="0">
                <a:solidFill>
                  <a:schemeClr val="tx1"/>
                </a:solidFill>
                <a:uFill>
                  <a:solidFill>
                    <a:srgbClr val="000000"/>
                  </a:solidFill>
                </a:uFill>
                <a:latin typeface="Open Sans Semibold" panose="020B0606030504020204" pitchFamily="34" charset="0"/>
                <a:ea typeface="Open Sans Semibold" panose="020B0606030504020204" pitchFamily="34" charset="0"/>
                <a:cs typeface="Open Sans Semibold" panose="020B0606030504020204" pitchFamily="34" charset="0"/>
                <a:sym typeface="Lato Bold"/>
              </a:defRPr>
            </a:lvl1pPr>
          </a:lstStyle>
          <a:p>
            <a:r>
              <a:rPr lang="en-US" dirty="0"/>
              <a:t>First </a:t>
            </a:r>
            <a:r>
              <a:rPr lang="en-US" dirty="0" err="1"/>
              <a:t>Lastname</a:t>
            </a:r>
            <a:endParaRPr lang="en-US" dirty="0"/>
          </a:p>
        </p:txBody>
      </p:sp>
      <p:sp>
        <p:nvSpPr>
          <p:cNvPr id="28" name="Section Subtitle">
            <a:extLst>
              <a:ext uri="{FF2B5EF4-FFF2-40B4-BE49-F238E27FC236}">
                <a16:creationId xmlns:a16="http://schemas.microsoft.com/office/drawing/2014/main" id="{E8F57FCA-C139-704C-B15F-0F76A2B4D598}"/>
              </a:ext>
            </a:extLst>
          </p:cNvPr>
          <p:cNvSpPr>
            <a:spLocks noGrp="1"/>
          </p:cNvSpPr>
          <p:nvPr>
            <p:ph type="body" sz="quarter" idx="21" hasCustomPrompt="1"/>
          </p:nvPr>
        </p:nvSpPr>
        <p:spPr>
          <a:xfrm>
            <a:off x="3598396" y="4139667"/>
            <a:ext cx="2284561" cy="253082"/>
          </a:xfrm>
          <a:prstGeom prst="rect">
            <a:avLst/>
          </a:prstGeom>
        </p:spPr>
        <p:txBody>
          <a:bodyPr wrap="square" lIns="0" tIns="0" rIns="0" bIns="0" anchor="t">
            <a:spAutoFit/>
          </a:bodyPr>
          <a:lstStyle>
            <a:lvl1pPr marL="0" indent="0" defTabSz="411480">
              <a:lnSpc>
                <a:spcPct val="140000"/>
              </a:lnSpc>
              <a:buSzTx/>
              <a:buNone/>
              <a:defRPr sz="1300" b="1" i="0" spc="0" baseline="0">
                <a:solidFill>
                  <a:schemeClr val="tx1"/>
                </a:solidFill>
                <a:uFill>
                  <a:solidFill>
                    <a:srgbClr val="000000"/>
                  </a:solidFill>
                </a:uFill>
                <a:latin typeface="Open Sans Semibold" panose="020B0606030504020204" pitchFamily="34" charset="0"/>
                <a:ea typeface="Open Sans Semibold" panose="020B0606030504020204" pitchFamily="34" charset="0"/>
                <a:cs typeface="Open Sans Semibold" panose="020B0606030504020204" pitchFamily="34" charset="0"/>
                <a:sym typeface="Lato Bold"/>
              </a:defRPr>
            </a:lvl1pPr>
          </a:lstStyle>
          <a:p>
            <a:r>
              <a:rPr lang="en-US" dirty="0"/>
              <a:t>First </a:t>
            </a:r>
            <a:r>
              <a:rPr lang="en-US" dirty="0" err="1"/>
              <a:t>Lastname</a:t>
            </a:r>
            <a:endParaRPr lang="en-US" dirty="0"/>
          </a:p>
        </p:txBody>
      </p:sp>
      <p:sp>
        <p:nvSpPr>
          <p:cNvPr id="30" name="Section Subtitle">
            <a:extLst>
              <a:ext uri="{FF2B5EF4-FFF2-40B4-BE49-F238E27FC236}">
                <a16:creationId xmlns:a16="http://schemas.microsoft.com/office/drawing/2014/main" id="{EFEF8DCB-71BB-E142-9791-478D835BF403}"/>
              </a:ext>
            </a:extLst>
          </p:cNvPr>
          <p:cNvSpPr>
            <a:spLocks noGrp="1"/>
          </p:cNvSpPr>
          <p:nvPr>
            <p:ph type="body" sz="quarter" idx="23" hasCustomPrompt="1"/>
          </p:nvPr>
        </p:nvSpPr>
        <p:spPr>
          <a:xfrm>
            <a:off x="6312413" y="4139667"/>
            <a:ext cx="2284561" cy="253082"/>
          </a:xfrm>
          <a:prstGeom prst="rect">
            <a:avLst/>
          </a:prstGeom>
        </p:spPr>
        <p:txBody>
          <a:bodyPr wrap="square" lIns="0" tIns="0" rIns="0" bIns="0" anchor="t">
            <a:spAutoFit/>
          </a:bodyPr>
          <a:lstStyle>
            <a:lvl1pPr marL="0" indent="0" defTabSz="411480">
              <a:lnSpc>
                <a:spcPct val="140000"/>
              </a:lnSpc>
              <a:buSzTx/>
              <a:buNone/>
              <a:defRPr sz="1300" b="1" i="0" spc="0" baseline="0">
                <a:solidFill>
                  <a:schemeClr val="tx1"/>
                </a:solidFill>
                <a:uFill>
                  <a:solidFill>
                    <a:srgbClr val="000000"/>
                  </a:solidFill>
                </a:uFill>
                <a:latin typeface="Open Sans Semibold" panose="020B0606030504020204" pitchFamily="34" charset="0"/>
                <a:ea typeface="Open Sans Semibold" panose="020B0606030504020204" pitchFamily="34" charset="0"/>
                <a:cs typeface="Open Sans Semibold" panose="020B0606030504020204" pitchFamily="34" charset="0"/>
                <a:sym typeface="Lato Bold"/>
              </a:defRPr>
            </a:lvl1pPr>
          </a:lstStyle>
          <a:p>
            <a:r>
              <a:rPr lang="en-US" dirty="0"/>
              <a:t>First </a:t>
            </a:r>
            <a:r>
              <a:rPr lang="en-US" dirty="0" err="1"/>
              <a:t>Lastname</a:t>
            </a:r>
            <a:endParaRPr lang="en-US" dirty="0"/>
          </a:p>
        </p:txBody>
      </p:sp>
      <p:sp>
        <p:nvSpPr>
          <p:cNvPr id="32" name="Section Subtitle">
            <a:extLst>
              <a:ext uri="{FF2B5EF4-FFF2-40B4-BE49-F238E27FC236}">
                <a16:creationId xmlns:a16="http://schemas.microsoft.com/office/drawing/2014/main" id="{293FF85C-B0B7-C648-8A9B-44D5291DAA65}"/>
              </a:ext>
            </a:extLst>
          </p:cNvPr>
          <p:cNvSpPr>
            <a:spLocks noGrp="1"/>
          </p:cNvSpPr>
          <p:nvPr>
            <p:ph type="body" sz="quarter" idx="25" hasCustomPrompt="1"/>
          </p:nvPr>
        </p:nvSpPr>
        <p:spPr>
          <a:xfrm>
            <a:off x="9036158" y="4139667"/>
            <a:ext cx="2284561" cy="253082"/>
          </a:xfrm>
          <a:prstGeom prst="rect">
            <a:avLst/>
          </a:prstGeom>
        </p:spPr>
        <p:txBody>
          <a:bodyPr wrap="square" lIns="0" tIns="0" rIns="0" bIns="0" anchor="t">
            <a:spAutoFit/>
          </a:bodyPr>
          <a:lstStyle>
            <a:lvl1pPr marL="0" indent="0" defTabSz="411480">
              <a:lnSpc>
                <a:spcPct val="140000"/>
              </a:lnSpc>
              <a:buSzTx/>
              <a:buNone/>
              <a:defRPr sz="1300" b="1" i="0" spc="0" baseline="0">
                <a:solidFill>
                  <a:schemeClr val="tx1"/>
                </a:solidFill>
                <a:uFill>
                  <a:solidFill>
                    <a:srgbClr val="000000"/>
                  </a:solidFill>
                </a:uFill>
                <a:latin typeface="Open Sans Semibold" panose="020B0606030504020204" pitchFamily="34" charset="0"/>
                <a:ea typeface="Open Sans Semibold" panose="020B0606030504020204" pitchFamily="34" charset="0"/>
                <a:cs typeface="Open Sans Semibold" panose="020B0606030504020204" pitchFamily="34" charset="0"/>
                <a:sym typeface="Lato Bold"/>
              </a:defRPr>
            </a:lvl1pPr>
          </a:lstStyle>
          <a:p>
            <a:r>
              <a:rPr lang="en-US" dirty="0"/>
              <a:t>First </a:t>
            </a:r>
            <a:r>
              <a:rPr lang="en-US" dirty="0" err="1"/>
              <a:t>Lastname</a:t>
            </a:r>
            <a:endParaRPr lang="en-US" dirty="0"/>
          </a:p>
        </p:txBody>
      </p:sp>
      <p:sp>
        <p:nvSpPr>
          <p:cNvPr id="33" name="Description text sit amet,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 Lorem ipsum dolor sit amet.">
            <a:extLst>
              <a:ext uri="{FF2B5EF4-FFF2-40B4-BE49-F238E27FC236}">
                <a16:creationId xmlns:a16="http://schemas.microsoft.com/office/drawing/2014/main" id="{17E1DE9A-7294-3F44-B164-BDCF4C8D8BC7}"/>
              </a:ext>
            </a:extLst>
          </p:cNvPr>
          <p:cNvSpPr>
            <a:spLocks noGrp="1"/>
          </p:cNvSpPr>
          <p:nvPr>
            <p:ph type="body" sz="quarter" idx="26" hasCustomPrompt="1"/>
          </p:nvPr>
        </p:nvSpPr>
        <p:spPr>
          <a:xfrm>
            <a:off x="882940" y="5581503"/>
            <a:ext cx="2284561" cy="206211"/>
          </a:xfrm>
          <a:prstGeom prst="rect">
            <a:avLst/>
          </a:prstGeom>
        </p:spPr>
        <p:txBody>
          <a:bodyPr wrap="square" lIns="0" tIns="0" rIns="0" bIns="0" anchor="t">
            <a:noAutofit/>
          </a:bodyPr>
          <a:lstStyle>
            <a:lvl1pPr marL="0" indent="0">
              <a:lnSpc>
                <a:spcPct val="150000"/>
              </a:lnSpc>
              <a:buSzTx/>
              <a:buNone/>
              <a:defRPr sz="1200" b="1">
                <a:solidFill>
                  <a:schemeClr val="bg2"/>
                </a:solidFill>
              </a:defRPr>
            </a:lvl1pPr>
          </a:lstStyle>
          <a:p>
            <a:r>
              <a:rPr lang="en-US" dirty="0"/>
              <a:t>Email address</a:t>
            </a:r>
            <a:endParaRPr dirty="0"/>
          </a:p>
        </p:txBody>
      </p:sp>
      <p:sp>
        <p:nvSpPr>
          <p:cNvPr id="21" name="Description text sit amet,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 Lorem ipsum dolor sit amet.">
            <a:extLst>
              <a:ext uri="{FF2B5EF4-FFF2-40B4-BE49-F238E27FC236}">
                <a16:creationId xmlns:a16="http://schemas.microsoft.com/office/drawing/2014/main" id="{92069D41-EFB0-DC46-8C40-7D5DAB368C05}"/>
              </a:ext>
            </a:extLst>
          </p:cNvPr>
          <p:cNvSpPr>
            <a:spLocks noGrp="1"/>
          </p:cNvSpPr>
          <p:nvPr>
            <p:ph type="body" sz="quarter" idx="27" hasCustomPrompt="1"/>
          </p:nvPr>
        </p:nvSpPr>
        <p:spPr>
          <a:xfrm>
            <a:off x="3589070" y="4560098"/>
            <a:ext cx="2284561" cy="206211"/>
          </a:xfrm>
          <a:prstGeom prst="rect">
            <a:avLst/>
          </a:prstGeom>
        </p:spPr>
        <p:txBody>
          <a:bodyPr wrap="square" lIns="0" tIns="0" rIns="0" bIns="0" anchor="t">
            <a:noAutofit/>
          </a:bodyPr>
          <a:lstStyle>
            <a:lvl1pPr marL="0" indent="0">
              <a:lnSpc>
                <a:spcPct val="150000"/>
              </a:lnSpc>
              <a:buSzTx/>
              <a:buNone/>
              <a:defRPr sz="1200" b="0">
                <a:solidFill>
                  <a:schemeClr val="tx1"/>
                </a:solidFill>
              </a:defRPr>
            </a:lvl1pPr>
          </a:lstStyle>
          <a:p>
            <a:r>
              <a:rPr lang="en-US" dirty="0"/>
              <a:t>Role and </a:t>
            </a:r>
            <a:r>
              <a:rPr lang="en-US" dirty="0" err="1"/>
              <a:t>Responsibilties</a:t>
            </a:r>
            <a:endParaRPr dirty="0"/>
          </a:p>
        </p:txBody>
      </p:sp>
      <p:sp>
        <p:nvSpPr>
          <p:cNvPr id="22" name="Description text sit amet,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 Lorem ipsum dolor sit amet.">
            <a:extLst>
              <a:ext uri="{FF2B5EF4-FFF2-40B4-BE49-F238E27FC236}">
                <a16:creationId xmlns:a16="http://schemas.microsoft.com/office/drawing/2014/main" id="{8B71AFA3-1D45-2B4F-9C10-ABCC4EBFE017}"/>
              </a:ext>
            </a:extLst>
          </p:cNvPr>
          <p:cNvSpPr>
            <a:spLocks noGrp="1"/>
          </p:cNvSpPr>
          <p:nvPr>
            <p:ph type="body" sz="quarter" idx="28" hasCustomPrompt="1"/>
          </p:nvPr>
        </p:nvSpPr>
        <p:spPr>
          <a:xfrm>
            <a:off x="3589070" y="5581503"/>
            <a:ext cx="2284561" cy="206211"/>
          </a:xfrm>
          <a:prstGeom prst="rect">
            <a:avLst/>
          </a:prstGeom>
        </p:spPr>
        <p:txBody>
          <a:bodyPr wrap="square" lIns="0" tIns="0" rIns="0" bIns="0" anchor="t">
            <a:noAutofit/>
          </a:bodyPr>
          <a:lstStyle>
            <a:lvl1pPr marL="0" indent="0">
              <a:lnSpc>
                <a:spcPct val="150000"/>
              </a:lnSpc>
              <a:buSzTx/>
              <a:buNone/>
              <a:defRPr sz="1200" b="1">
                <a:solidFill>
                  <a:schemeClr val="bg2"/>
                </a:solidFill>
              </a:defRPr>
            </a:lvl1pPr>
          </a:lstStyle>
          <a:p>
            <a:r>
              <a:rPr lang="en-US" dirty="0"/>
              <a:t>Email address</a:t>
            </a:r>
            <a:endParaRPr dirty="0"/>
          </a:p>
        </p:txBody>
      </p:sp>
      <p:sp>
        <p:nvSpPr>
          <p:cNvPr id="23" name="Description text sit amet,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 Lorem ipsum dolor sit amet.">
            <a:extLst>
              <a:ext uri="{FF2B5EF4-FFF2-40B4-BE49-F238E27FC236}">
                <a16:creationId xmlns:a16="http://schemas.microsoft.com/office/drawing/2014/main" id="{6EA983AB-E765-D14B-A328-9BDBB160FD4A}"/>
              </a:ext>
            </a:extLst>
          </p:cNvPr>
          <p:cNvSpPr>
            <a:spLocks noGrp="1"/>
          </p:cNvSpPr>
          <p:nvPr>
            <p:ph type="body" sz="quarter" idx="29" hasCustomPrompt="1"/>
          </p:nvPr>
        </p:nvSpPr>
        <p:spPr>
          <a:xfrm>
            <a:off x="6307556" y="4560098"/>
            <a:ext cx="2284561" cy="206211"/>
          </a:xfrm>
          <a:prstGeom prst="rect">
            <a:avLst/>
          </a:prstGeom>
        </p:spPr>
        <p:txBody>
          <a:bodyPr wrap="square" lIns="0" tIns="0" rIns="0" bIns="0" anchor="t">
            <a:noAutofit/>
          </a:bodyPr>
          <a:lstStyle>
            <a:lvl1pPr marL="0" indent="0">
              <a:lnSpc>
                <a:spcPct val="150000"/>
              </a:lnSpc>
              <a:buSzTx/>
              <a:buNone/>
              <a:defRPr sz="1200" b="0">
                <a:solidFill>
                  <a:schemeClr val="tx1"/>
                </a:solidFill>
              </a:defRPr>
            </a:lvl1pPr>
          </a:lstStyle>
          <a:p>
            <a:r>
              <a:rPr lang="en-US" dirty="0"/>
              <a:t>Role and </a:t>
            </a:r>
            <a:r>
              <a:rPr lang="en-US" dirty="0" err="1"/>
              <a:t>Responsibilties</a:t>
            </a:r>
            <a:endParaRPr dirty="0"/>
          </a:p>
        </p:txBody>
      </p:sp>
      <p:sp>
        <p:nvSpPr>
          <p:cNvPr id="24" name="Description text sit amet,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 Lorem ipsum dolor sit amet.">
            <a:extLst>
              <a:ext uri="{FF2B5EF4-FFF2-40B4-BE49-F238E27FC236}">
                <a16:creationId xmlns:a16="http://schemas.microsoft.com/office/drawing/2014/main" id="{FEE9CA9C-2E6A-D248-9119-4D9907C5E9D3}"/>
              </a:ext>
            </a:extLst>
          </p:cNvPr>
          <p:cNvSpPr>
            <a:spLocks noGrp="1"/>
          </p:cNvSpPr>
          <p:nvPr>
            <p:ph type="body" sz="quarter" idx="30" hasCustomPrompt="1"/>
          </p:nvPr>
        </p:nvSpPr>
        <p:spPr>
          <a:xfrm>
            <a:off x="6307556" y="5581503"/>
            <a:ext cx="2284561" cy="206211"/>
          </a:xfrm>
          <a:prstGeom prst="rect">
            <a:avLst/>
          </a:prstGeom>
        </p:spPr>
        <p:txBody>
          <a:bodyPr wrap="square" lIns="0" tIns="0" rIns="0" bIns="0" anchor="t">
            <a:noAutofit/>
          </a:bodyPr>
          <a:lstStyle>
            <a:lvl1pPr marL="0" indent="0">
              <a:lnSpc>
                <a:spcPct val="150000"/>
              </a:lnSpc>
              <a:buSzTx/>
              <a:buNone/>
              <a:defRPr sz="1200" b="1">
                <a:solidFill>
                  <a:schemeClr val="bg2"/>
                </a:solidFill>
              </a:defRPr>
            </a:lvl1pPr>
          </a:lstStyle>
          <a:p>
            <a:r>
              <a:rPr lang="en-US" dirty="0"/>
              <a:t>Email address</a:t>
            </a:r>
            <a:endParaRPr dirty="0"/>
          </a:p>
        </p:txBody>
      </p:sp>
      <p:sp>
        <p:nvSpPr>
          <p:cNvPr id="38" name="Description text sit amet,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 Lorem ipsum dolor sit amet.">
            <a:extLst>
              <a:ext uri="{FF2B5EF4-FFF2-40B4-BE49-F238E27FC236}">
                <a16:creationId xmlns:a16="http://schemas.microsoft.com/office/drawing/2014/main" id="{21B08C89-2BB1-A740-B9FB-D4422BA441C5}"/>
              </a:ext>
            </a:extLst>
          </p:cNvPr>
          <p:cNvSpPr>
            <a:spLocks noGrp="1"/>
          </p:cNvSpPr>
          <p:nvPr>
            <p:ph type="body" sz="quarter" idx="31" hasCustomPrompt="1"/>
          </p:nvPr>
        </p:nvSpPr>
        <p:spPr>
          <a:xfrm>
            <a:off x="9063113" y="4560098"/>
            <a:ext cx="2284561" cy="206211"/>
          </a:xfrm>
          <a:prstGeom prst="rect">
            <a:avLst/>
          </a:prstGeom>
        </p:spPr>
        <p:txBody>
          <a:bodyPr wrap="square" lIns="0" tIns="0" rIns="0" bIns="0" anchor="t">
            <a:noAutofit/>
          </a:bodyPr>
          <a:lstStyle>
            <a:lvl1pPr marL="0" indent="0">
              <a:lnSpc>
                <a:spcPct val="150000"/>
              </a:lnSpc>
              <a:buSzTx/>
              <a:buNone/>
              <a:defRPr sz="1200" b="0">
                <a:solidFill>
                  <a:schemeClr val="tx1"/>
                </a:solidFill>
              </a:defRPr>
            </a:lvl1pPr>
          </a:lstStyle>
          <a:p>
            <a:r>
              <a:rPr lang="en-US" dirty="0"/>
              <a:t>Role and </a:t>
            </a:r>
            <a:r>
              <a:rPr lang="en-US" dirty="0" err="1"/>
              <a:t>Responsibilties</a:t>
            </a:r>
            <a:endParaRPr dirty="0"/>
          </a:p>
        </p:txBody>
      </p:sp>
      <p:sp>
        <p:nvSpPr>
          <p:cNvPr id="39" name="Description text sit amet,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 Lorem ipsum dolor sit amet.">
            <a:extLst>
              <a:ext uri="{FF2B5EF4-FFF2-40B4-BE49-F238E27FC236}">
                <a16:creationId xmlns:a16="http://schemas.microsoft.com/office/drawing/2014/main" id="{E895D5CE-A7DF-0341-9A52-149B307F727C}"/>
              </a:ext>
            </a:extLst>
          </p:cNvPr>
          <p:cNvSpPr>
            <a:spLocks noGrp="1"/>
          </p:cNvSpPr>
          <p:nvPr>
            <p:ph type="body" sz="quarter" idx="32" hasCustomPrompt="1"/>
          </p:nvPr>
        </p:nvSpPr>
        <p:spPr>
          <a:xfrm>
            <a:off x="9063113" y="5581503"/>
            <a:ext cx="2284561" cy="206211"/>
          </a:xfrm>
          <a:prstGeom prst="rect">
            <a:avLst/>
          </a:prstGeom>
        </p:spPr>
        <p:txBody>
          <a:bodyPr wrap="square" lIns="0" tIns="0" rIns="0" bIns="0" anchor="t">
            <a:noAutofit/>
          </a:bodyPr>
          <a:lstStyle>
            <a:lvl1pPr marL="0" indent="0">
              <a:lnSpc>
                <a:spcPct val="150000"/>
              </a:lnSpc>
              <a:buSzTx/>
              <a:buNone/>
              <a:defRPr sz="1200" b="1">
                <a:solidFill>
                  <a:schemeClr val="bg2"/>
                </a:solidFill>
              </a:defRPr>
            </a:lvl1pPr>
          </a:lstStyle>
          <a:p>
            <a:r>
              <a:rPr lang="en-US" dirty="0"/>
              <a:t>Email address</a:t>
            </a:r>
            <a:endParaRPr dirty="0"/>
          </a:p>
        </p:txBody>
      </p:sp>
      <p:sp>
        <p:nvSpPr>
          <p:cNvPr id="27" name="TextBox 26">
            <a:extLst>
              <a:ext uri="{FF2B5EF4-FFF2-40B4-BE49-F238E27FC236}">
                <a16:creationId xmlns:a16="http://schemas.microsoft.com/office/drawing/2014/main" id="{9CA6366A-2562-4878-8ED8-3174B3F901CD}"/>
              </a:ext>
            </a:extLst>
          </p:cNvPr>
          <p:cNvSpPr txBox="1"/>
          <p:nvPr userDrawn="1"/>
        </p:nvSpPr>
        <p:spPr bwMode="black">
          <a:xfrm>
            <a:off x="11490960" y="6425704"/>
            <a:ext cx="914400" cy="914400"/>
          </a:xfrm>
          <a:prstGeom prst="rect">
            <a:avLst/>
          </a:prstGeom>
          <a:noFill/>
        </p:spPr>
        <p:txBody>
          <a:bodyPr wrap="none" lIns="0" tIns="0" rIns="0" bIns="0" rtlCol="0">
            <a:noAutofit/>
          </a:bodyPr>
          <a:lstStyle/>
          <a:p>
            <a:r>
              <a:rPr lang="en-GB" sz="1200" dirty="0">
                <a:solidFill>
                  <a:schemeClr val="tx1"/>
                </a:solidFill>
              </a:rPr>
              <a:t>&amp;</a:t>
            </a:r>
          </a:p>
        </p:txBody>
      </p:sp>
      <p:grpSp>
        <p:nvGrpSpPr>
          <p:cNvPr id="29" name="Graphic 10">
            <a:extLst>
              <a:ext uri="{FF2B5EF4-FFF2-40B4-BE49-F238E27FC236}">
                <a16:creationId xmlns:a16="http://schemas.microsoft.com/office/drawing/2014/main" id="{B1502CD8-4D47-4B0F-885A-19BA545F4553}"/>
              </a:ext>
            </a:extLst>
          </p:cNvPr>
          <p:cNvGrpSpPr/>
          <p:nvPr userDrawn="1"/>
        </p:nvGrpSpPr>
        <p:grpSpPr>
          <a:xfrm>
            <a:off x="10765913" y="6374408"/>
            <a:ext cx="651057" cy="218280"/>
            <a:chOff x="9477375" y="5948362"/>
            <a:chExt cx="5426297" cy="1819275"/>
          </a:xfrm>
          <a:solidFill>
            <a:schemeClr val="tx1"/>
          </a:solidFill>
        </p:grpSpPr>
        <p:grpSp>
          <p:nvGrpSpPr>
            <p:cNvPr id="31" name="Graphic 10">
              <a:extLst>
                <a:ext uri="{FF2B5EF4-FFF2-40B4-BE49-F238E27FC236}">
                  <a16:creationId xmlns:a16="http://schemas.microsoft.com/office/drawing/2014/main" id="{A4BA64D8-AD10-4D8A-BB50-E370097BA23C}"/>
                </a:ext>
              </a:extLst>
            </p:cNvPr>
            <p:cNvGrpSpPr/>
            <p:nvPr/>
          </p:nvGrpSpPr>
          <p:grpSpPr>
            <a:xfrm>
              <a:off x="9477375" y="5948362"/>
              <a:ext cx="5426297" cy="1819275"/>
              <a:chOff x="9477375" y="5948362"/>
              <a:chExt cx="5426297" cy="1819275"/>
            </a:xfrm>
            <a:grpFill/>
          </p:grpSpPr>
          <p:sp>
            <p:nvSpPr>
              <p:cNvPr id="36" name="Freeform: Shape 35">
                <a:extLst>
                  <a:ext uri="{FF2B5EF4-FFF2-40B4-BE49-F238E27FC236}">
                    <a16:creationId xmlns:a16="http://schemas.microsoft.com/office/drawing/2014/main" id="{397DDDBE-DDA5-4B59-B348-30614C9520F4}"/>
                  </a:ext>
                </a:extLst>
              </p:cNvPr>
              <p:cNvSpPr/>
              <p:nvPr/>
            </p:nvSpPr>
            <p:spPr>
              <a:xfrm>
                <a:off x="14580012" y="5978842"/>
                <a:ext cx="127729" cy="169544"/>
              </a:xfrm>
              <a:custGeom>
                <a:avLst/>
                <a:gdLst>
                  <a:gd name="connsiteX0" fmla="*/ 49149 w 127729"/>
                  <a:gd name="connsiteY0" fmla="*/ 169545 h 169544"/>
                  <a:gd name="connsiteX1" fmla="*/ 78105 w 127729"/>
                  <a:gd name="connsiteY1" fmla="*/ 169545 h 169544"/>
                  <a:gd name="connsiteX2" fmla="*/ 78105 w 127729"/>
                  <a:gd name="connsiteY2" fmla="*/ 24860 h 169544"/>
                  <a:gd name="connsiteX3" fmla="*/ 127730 w 127729"/>
                  <a:gd name="connsiteY3" fmla="*/ 24860 h 169544"/>
                  <a:gd name="connsiteX4" fmla="*/ 127730 w 127729"/>
                  <a:gd name="connsiteY4" fmla="*/ 0 h 169544"/>
                  <a:gd name="connsiteX5" fmla="*/ 0 w 127729"/>
                  <a:gd name="connsiteY5" fmla="*/ 0 h 169544"/>
                  <a:gd name="connsiteX6" fmla="*/ 0 w 127729"/>
                  <a:gd name="connsiteY6" fmla="*/ 24860 h 169544"/>
                  <a:gd name="connsiteX7" fmla="*/ 49149 w 127729"/>
                  <a:gd name="connsiteY7" fmla="*/ 2486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729" h="169544">
                    <a:moveTo>
                      <a:pt x="49149" y="169545"/>
                    </a:moveTo>
                    <a:lnTo>
                      <a:pt x="78105" y="169545"/>
                    </a:lnTo>
                    <a:lnTo>
                      <a:pt x="78105" y="24860"/>
                    </a:lnTo>
                    <a:lnTo>
                      <a:pt x="127730" y="24860"/>
                    </a:lnTo>
                    <a:lnTo>
                      <a:pt x="127730" y="0"/>
                    </a:lnTo>
                    <a:lnTo>
                      <a:pt x="0" y="0"/>
                    </a:lnTo>
                    <a:lnTo>
                      <a:pt x="0" y="24860"/>
                    </a:lnTo>
                    <a:lnTo>
                      <a:pt x="49149" y="24860"/>
                    </a:lnTo>
                    <a:close/>
                  </a:path>
                </a:pathLst>
              </a:custGeom>
              <a:grpFill/>
              <a:ln w="9525" cap="flat">
                <a:noFill/>
                <a:prstDash val="solid"/>
                <a:miter/>
              </a:ln>
            </p:spPr>
            <p:txBody>
              <a:bodyPr rtlCol="0" anchor="ctr"/>
              <a:lstStyle/>
              <a:p>
                <a:endParaRPr lang="en-GB"/>
              </a:p>
            </p:txBody>
          </p:sp>
          <p:grpSp>
            <p:nvGrpSpPr>
              <p:cNvPr id="40" name="Graphic 10">
                <a:extLst>
                  <a:ext uri="{FF2B5EF4-FFF2-40B4-BE49-F238E27FC236}">
                    <a16:creationId xmlns:a16="http://schemas.microsoft.com/office/drawing/2014/main" id="{97F12BE1-CB4E-4AB8-822C-D7DD125316C5}"/>
                  </a:ext>
                </a:extLst>
              </p:cNvPr>
              <p:cNvGrpSpPr/>
              <p:nvPr/>
            </p:nvGrpSpPr>
            <p:grpSpPr>
              <a:xfrm>
                <a:off x="13384434" y="6549294"/>
                <a:ext cx="232409" cy="1197768"/>
                <a:chOff x="13384434" y="6549294"/>
                <a:chExt cx="232409" cy="1197768"/>
              </a:xfrm>
              <a:grpFill/>
            </p:grpSpPr>
            <p:sp>
              <p:nvSpPr>
                <p:cNvPr id="48" name="Freeform: Shape 47">
                  <a:extLst>
                    <a:ext uri="{FF2B5EF4-FFF2-40B4-BE49-F238E27FC236}">
                      <a16:creationId xmlns:a16="http://schemas.microsoft.com/office/drawing/2014/main" id="{93DCDA85-6E57-4496-8436-00B736071EB5}"/>
                    </a:ext>
                  </a:extLst>
                </p:cNvPr>
                <p:cNvSpPr/>
                <p:nvPr/>
              </p:nvSpPr>
              <p:spPr>
                <a:xfrm>
                  <a:off x="13384434" y="6549294"/>
                  <a:ext cx="232409" cy="401002"/>
                </a:xfrm>
                <a:custGeom>
                  <a:avLst/>
                  <a:gdLst>
                    <a:gd name="connsiteX0" fmla="*/ 0 w 232409"/>
                    <a:gd name="connsiteY0" fmla="*/ 0 h 401002"/>
                    <a:gd name="connsiteX1" fmla="*/ 0 w 232409"/>
                    <a:gd name="connsiteY1" fmla="*/ 381381 h 401002"/>
                    <a:gd name="connsiteX2" fmla="*/ 41148 w 232409"/>
                    <a:gd name="connsiteY2" fmla="*/ 383667 h 401002"/>
                    <a:gd name="connsiteX3" fmla="*/ 232410 w 232409"/>
                    <a:gd name="connsiteY3" fmla="*/ 401003 h 401002"/>
                    <a:gd name="connsiteX4" fmla="*/ 232410 w 232409"/>
                    <a:gd name="connsiteY4" fmla="*/ 50387 h 401002"/>
                    <a:gd name="connsiteX5" fmla="*/ 0 w 232409"/>
                    <a:gd name="connsiteY5" fmla="*/ 0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09" h="401002">
                      <a:moveTo>
                        <a:pt x="0" y="0"/>
                      </a:moveTo>
                      <a:lnTo>
                        <a:pt x="0" y="381381"/>
                      </a:lnTo>
                      <a:cubicBezTo>
                        <a:pt x="13716" y="382143"/>
                        <a:pt x="27146" y="382619"/>
                        <a:pt x="41148" y="383667"/>
                      </a:cubicBezTo>
                      <a:cubicBezTo>
                        <a:pt x="100584" y="388049"/>
                        <a:pt x="164306" y="393859"/>
                        <a:pt x="232410" y="401003"/>
                      </a:cubicBezTo>
                      <a:lnTo>
                        <a:pt x="232410" y="50387"/>
                      </a:lnTo>
                      <a:cubicBezTo>
                        <a:pt x="116205" y="12478"/>
                        <a:pt x="14764" y="1238"/>
                        <a:pt x="0" y="0"/>
                      </a:cubicBezTo>
                      <a:close/>
                    </a:path>
                  </a:pathLst>
                </a:custGeom>
                <a:grpFill/>
                <a:ln w="952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CF98967-971D-4AA7-B850-576FEB53274C}"/>
                    </a:ext>
                  </a:extLst>
                </p:cNvPr>
                <p:cNvSpPr/>
                <p:nvPr/>
              </p:nvSpPr>
              <p:spPr>
                <a:xfrm>
                  <a:off x="13384434" y="7345965"/>
                  <a:ext cx="232409" cy="401097"/>
                </a:xfrm>
                <a:custGeom>
                  <a:avLst/>
                  <a:gdLst>
                    <a:gd name="connsiteX0" fmla="*/ 0 w 232409"/>
                    <a:gd name="connsiteY0" fmla="*/ 21622 h 401097"/>
                    <a:gd name="connsiteX1" fmla="*/ 0 w 232409"/>
                    <a:gd name="connsiteY1" fmla="*/ 401098 h 401097"/>
                    <a:gd name="connsiteX2" fmla="*/ 232410 w 232409"/>
                    <a:gd name="connsiteY2" fmla="*/ 348520 h 401097"/>
                    <a:gd name="connsiteX3" fmla="*/ 232410 w 232409"/>
                    <a:gd name="connsiteY3" fmla="*/ 0 h 401097"/>
                    <a:gd name="connsiteX4" fmla="*/ 63913 w 232409"/>
                    <a:gd name="connsiteY4" fmla="*/ 18479 h 401097"/>
                    <a:gd name="connsiteX5" fmla="*/ 0 w 232409"/>
                    <a:gd name="connsiteY5" fmla="*/ 21622 h 40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09" h="401097">
                      <a:moveTo>
                        <a:pt x="0" y="21622"/>
                      </a:moveTo>
                      <a:lnTo>
                        <a:pt x="0" y="401098"/>
                      </a:lnTo>
                      <a:cubicBezTo>
                        <a:pt x="14764" y="399955"/>
                        <a:pt x="116205" y="389096"/>
                        <a:pt x="232410" y="348520"/>
                      </a:cubicBezTo>
                      <a:lnTo>
                        <a:pt x="232410" y="0"/>
                      </a:lnTo>
                      <a:cubicBezTo>
                        <a:pt x="175927" y="8668"/>
                        <a:pt x="119729" y="14859"/>
                        <a:pt x="63913" y="18479"/>
                      </a:cubicBezTo>
                      <a:cubicBezTo>
                        <a:pt x="44196" y="19812"/>
                        <a:pt x="22479" y="20765"/>
                        <a:pt x="0" y="21622"/>
                      </a:cubicBezTo>
                      <a:close/>
                    </a:path>
                  </a:pathLst>
                </a:custGeom>
                <a:grpFill/>
                <a:ln w="9525" cap="flat">
                  <a:noFill/>
                  <a:prstDash val="solid"/>
                  <a:miter/>
                </a:ln>
              </p:spPr>
              <p:txBody>
                <a:bodyPr rtlCol="0" anchor="ctr"/>
                <a:lstStyle/>
                <a:p>
                  <a:endParaRPr lang="en-GB"/>
                </a:p>
              </p:txBody>
            </p:sp>
          </p:grpSp>
          <p:sp>
            <p:nvSpPr>
              <p:cNvPr id="41" name="Freeform: Shape 40">
                <a:extLst>
                  <a:ext uri="{FF2B5EF4-FFF2-40B4-BE49-F238E27FC236}">
                    <a16:creationId xmlns:a16="http://schemas.microsoft.com/office/drawing/2014/main" id="{2F1BE9C3-0452-495F-99C9-F4440236406B}"/>
                  </a:ext>
                </a:extLst>
              </p:cNvPr>
              <p:cNvSpPr/>
              <p:nvPr/>
            </p:nvSpPr>
            <p:spPr>
              <a:xfrm>
                <a:off x="9477375" y="5978842"/>
                <a:ext cx="1286732" cy="1756219"/>
              </a:xfrm>
              <a:custGeom>
                <a:avLst/>
                <a:gdLst>
                  <a:gd name="connsiteX0" fmla="*/ 941165 w 1286732"/>
                  <a:gd name="connsiteY0" fmla="*/ 560737 h 1756219"/>
                  <a:gd name="connsiteX1" fmla="*/ 733615 w 1286732"/>
                  <a:gd name="connsiteY1" fmla="*/ 597694 h 1756219"/>
                  <a:gd name="connsiteX2" fmla="*/ 478250 w 1286732"/>
                  <a:gd name="connsiteY2" fmla="*/ 699802 h 1756219"/>
                  <a:gd name="connsiteX3" fmla="*/ 478250 w 1286732"/>
                  <a:gd name="connsiteY3" fmla="*/ 0 h 1756219"/>
                  <a:gd name="connsiteX4" fmla="*/ 0 w 1286732"/>
                  <a:gd name="connsiteY4" fmla="*/ 0 h 1756219"/>
                  <a:gd name="connsiteX5" fmla="*/ 0 w 1286732"/>
                  <a:gd name="connsiteY5" fmla="*/ 1756220 h 1756219"/>
                  <a:gd name="connsiteX6" fmla="*/ 478155 w 1286732"/>
                  <a:gd name="connsiteY6" fmla="*/ 1756220 h 1756219"/>
                  <a:gd name="connsiteX7" fmla="*/ 478155 w 1286732"/>
                  <a:gd name="connsiteY7" fmla="*/ 978122 h 1756219"/>
                  <a:gd name="connsiteX8" fmla="*/ 607505 w 1286732"/>
                  <a:gd name="connsiteY8" fmla="*/ 944404 h 1756219"/>
                  <a:gd name="connsiteX9" fmla="*/ 710756 w 1286732"/>
                  <a:gd name="connsiteY9" fmla="*/ 932402 h 1756219"/>
                  <a:gd name="connsiteX10" fmla="*/ 785717 w 1286732"/>
                  <a:gd name="connsiteY10" fmla="*/ 959549 h 1756219"/>
                  <a:gd name="connsiteX11" fmla="*/ 808577 w 1286732"/>
                  <a:gd name="connsiteY11" fmla="*/ 1049750 h 1756219"/>
                  <a:gd name="connsiteX12" fmla="*/ 808577 w 1286732"/>
                  <a:gd name="connsiteY12" fmla="*/ 1756124 h 1756219"/>
                  <a:gd name="connsiteX13" fmla="*/ 1286732 w 1286732"/>
                  <a:gd name="connsiteY13" fmla="*/ 1756124 h 1756219"/>
                  <a:gd name="connsiteX14" fmla="*/ 1286732 w 1286732"/>
                  <a:gd name="connsiteY14" fmla="*/ 891159 h 1756219"/>
                  <a:gd name="connsiteX15" fmla="*/ 1193292 w 1286732"/>
                  <a:gd name="connsiteY15" fmla="*/ 649891 h 1756219"/>
                  <a:gd name="connsiteX16" fmla="*/ 941165 w 1286732"/>
                  <a:gd name="connsiteY16" fmla="*/ 560737 h 17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6732" h="1756219">
                    <a:moveTo>
                      <a:pt x="941165" y="560737"/>
                    </a:moveTo>
                    <a:cubicBezTo>
                      <a:pt x="878872" y="560737"/>
                      <a:pt x="809625" y="573119"/>
                      <a:pt x="733615" y="597694"/>
                    </a:cubicBezTo>
                    <a:cubicBezTo>
                      <a:pt x="657511" y="622364"/>
                      <a:pt x="572357" y="656368"/>
                      <a:pt x="478250" y="699802"/>
                    </a:cubicBezTo>
                    <a:lnTo>
                      <a:pt x="478250" y="0"/>
                    </a:lnTo>
                    <a:lnTo>
                      <a:pt x="0" y="0"/>
                    </a:lnTo>
                    <a:lnTo>
                      <a:pt x="0" y="1756220"/>
                    </a:lnTo>
                    <a:lnTo>
                      <a:pt x="478155" y="1756220"/>
                    </a:lnTo>
                    <a:lnTo>
                      <a:pt x="478155" y="978122"/>
                    </a:lnTo>
                    <a:cubicBezTo>
                      <a:pt x="521589" y="963644"/>
                      <a:pt x="564737" y="952405"/>
                      <a:pt x="607505" y="944404"/>
                    </a:cubicBezTo>
                    <a:cubicBezTo>
                      <a:pt x="650177" y="936498"/>
                      <a:pt x="684657" y="932402"/>
                      <a:pt x="710756" y="932402"/>
                    </a:cubicBezTo>
                    <a:cubicBezTo>
                      <a:pt x="745522" y="932402"/>
                      <a:pt x="770573" y="941451"/>
                      <a:pt x="785717" y="959549"/>
                    </a:cubicBezTo>
                    <a:cubicBezTo>
                      <a:pt x="800957" y="977741"/>
                      <a:pt x="808577" y="1007745"/>
                      <a:pt x="808577" y="1049750"/>
                    </a:cubicBezTo>
                    <a:lnTo>
                      <a:pt x="808577" y="1756124"/>
                    </a:lnTo>
                    <a:lnTo>
                      <a:pt x="1286732" y="1756124"/>
                    </a:lnTo>
                    <a:lnTo>
                      <a:pt x="1286732" y="891159"/>
                    </a:lnTo>
                    <a:cubicBezTo>
                      <a:pt x="1286732" y="789718"/>
                      <a:pt x="1255586" y="709327"/>
                      <a:pt x="1193292" y="649891"/>
                    </a:cubicBezTo>
                    <a:cubicBezTo>
                      <a:pt x="1130999" y="590455"/>
                      <a:pt x="1046893" y="560737"/>
                      <a:pt x="941165" y="560737"/>
                    </a:cubicBezTo>
                    <a:close/>
                  </a:path>
                </a:pathLst>
              </a:custGeom>
              <a:grp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A11412E-E2B8-4D88-A14C-4BB8D044E895}"/>
                  </a:ext>
                </a:extLst>
              </p:cNvPr>
              <p:cNvSpPr/>
              <p:nvPr/>
            </p:nvSpPr>
            <p:spPr>
              <a:xfrm>
                <a:off x="10936795" y="6561295"/>
                <a:ext cx="478155" cy="1173765"/>
              </a:xfrm>
              <a:custGeom>
                <a:avLst/>
                <a:gdLst>
                  <a:gd name="connsiteX0" fmla="*/ 0 w 478155"/>
                  <a:gd name="connsiteY0" fmla="*/ 0 h 1173765"/>
                  <a:gd name="connsiteX1" fmla="*/ 478155 w 478155"/>
                  <a:gd name="connsiteY1" fmla="*/ 0 h 1173765"/>
                  <a:gd name="connsiteX2" fmla="*/ 478155 w 478155"/>
                  <a:gd name="connsiteY2" fmla="*/ 1173766 h 1173765"/>
                  <a:gd name="connsiteX3" fmla="*/ 0 w 478155"/>
                  <a:gd name="connsiteY3" fmla="*/ 1173766 h 1173765"/>
                </a:gdLst>
                <a:ahLst/>
                <a:cxnLst>
                  <a:cxn ang="0">
                    <a:pos x="connsiteX0" y="connsiteY0"/>
                  </a:cxn>
                  <a:cxn ang="0">
                    <a:pos x="connsiteX1" y="connsiteY1"/>
                  </a:cxn>
                  <a:cxn ang="0">
                    <a:pos x="connsiteX2" y="connsiteY2"/>
                  </a:cxn>
                  <a:cxn ang="0">
                    <a:pos x="connsiteX3" y="connsiteY3"/>
                  </a:cxn>
                </a:cxnLst>
                <a:rect l="l" t="t" r="r" b="b"/>
                <a:pathLst>
                  <a:path w="478155" h="1173765">
                    <a:moveTo>
                      <a:pt x="0" y="0"/>
                    </a:moveTo>
                    <a:lnTo>
                      <a:pt x="478155" y="0"/>
                    </a:lnTo>
                    <a:lnTo>
                      <a:pt x="478155" y="1173766"/>
                    </a:lnTo>
                    <a:lnTo>
                      <a:pt x="0" y="1173766"/>
                    </a:lnTo>
                    <a:close/>
                  </a:path>
                </a:pathLst>
              </a:custGeom>
              <a:grpFill/>
              <a:ln w="952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AEBEFD5-9240-4AFA-AB5E-7FAE302D383E}"/>
                  </a:ext>
                </a:extLst>
              </p:cNvPr>
              <p:cNvSpPr/>
              <p:nvPr/>
            </p:nvSpPr>
            <p:spPr>
              <a:xfrm>
                <a:off x="10923746" y="5948362"/>
                <a:ext cx="506444" cy="493394"/>
              </a:xfrm>
              <a:custGeom>
                <a:avLst/>
                <a:gdLst>
                  <a:gd name="connsiteX0" fmla="*/ 252127 w 506444"/>
                  <a:gd name="connsiteY0" fmla="*/ 0 h 493394"/>
                  <a:gd name="connsiteX1" fmla="*/ 57626 w 506444"/>
                  <a:gd name="connsiteY1" fmla="*/ 57626 h 493394"/>
                  <a:gd name="connsiteX2" fmla="*/ 0 w 506444"/>
                  <a:gd name="connsiteY2" fmla="*/ 245650 h 493394"/>
                  <a:gd name="connsiteX3" fmla="*/ 57626 w 506444"/>
                  <a:gd name="connsiteY3" fmla="*/ 434721 h 493394"/>
                  <a:gd name="connsiteX4" fmla="*/ 252127 w 506444"/>
                  <a:gd name="connsiteY4" fmla="*/ 493395 h 493394"/>
                  <a:gd name="connsiteX5" fmla="*/ 449961 w 506444"/>
                  <a:gd name="connsiteY5" fmla="*/ 432530 h 493394"/>
                  <a:gd name="connsiteX6" fmla="*/ 506444 w 506444"/>
                  <a:gd name="connsiteY6" fmla="*/ 245650 h 493394"/>
                  <a:gd name="connsiteX7" fmla="*/ 448818 w 506444"/>
                  <a:gd name="connsiteY7" fmla="*/ 60865 h 493394"/>
                  <a:gd name="connsiteX8" fmla="*/ 252127 w 506444"/>
                  <a:gd name="connsiteY8" fmla="*/ 0 h 49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444" h="493394">
                    <a:moveTo>
                      <a:pt x="252127" y="0"/>
                    </a:moveTo>
                    <a:cubicBezTo>
                      <a:pt x="160877" y="0"/>
                      <a:pt x="96012" y="19241"/>
                      <a:pt x="57626" y="57626"/>
                    </a:cubicBezTo>
                    <a:cubicBezTo>
                      <a:pt x="19240" y="96012"/>
                      <a:pt x="0" y="158687"/>
                      <a:pt x="0" y="245650"/>
                    </a:cubicBezTo>
                    <a:cubicBezTo>
                      <a:pt x="0" y="332613"/>
                      <a:pt x="19145" y="395573"/>
                      <a:pt x="57626" y="434721"/>
                    </a:cubicBezTo>
                    <a:cubicBezTo>
                      <a:pt x="96012" y="473869"/>
                      <a:pt x="160877" y="493395"/>
                      <a:pt x="252127" y="493395"/>
                    </a:cubicBezTo>
                    <a:cubicBezTo>
                      <a:pt x="346329" y="493395"/>
                      <a:pt x="412242" y="473107"/>
                      <a:pt x="449961" y="432530"/>
                    </a:cubicBezTo>
                    <a:cubicBezTo>
                      <a:pt x="487680" y="391954"/>
                      <a:pt x="506444" y="329660"/>
                      <a:pt x="506444" y="245650"/>
                    </a:cubicBezTo>
                    <a:cubicBezTo>
                      <a:pt x="506444" y="163068"/>
                      <a:pt x="487204" y="101441"/>
                      <a:pt x="448818" y="60865"/>
                    </a:cubicBezTo>
                    <a:cubicBezTo>
                      <a:pt x="410432" y="20288"/>
                      <a:pt x="344805" y="0"/>
                      <a:pt x="252127" y="0"/>
                    </a:cubicBezTo>
                    <a:close/>
                  </a:path>
                </a:pathLst>
              </a:custGeom>
              <a:grp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500139F-A63C-471C-9BD3-BD4304B20691}"/>
                  </a:ext>
                </a:extLst>
              </p:cNvPr>
              <p:cNvSpPr/>
              <p:nvPr/>
            </p:nvSpPr>
            <p:spPr>
              <a:xfrm>
                <a:off x="11547919" y="6152673"/>
                <a:ext cx="928116" cy="1614963"/>
              </a:xfrm>
              <a:custGeom>
                <a:avLst/>
                <a:gdLst>
                  <a:gd name="connsiteX0" fmla="*/ 656368 w 928116"/>
                  <a:gd name="connsiteY0" fmla="*/ 0 h 1614963"/>
                  <a:gd name="connsiteX1" fmla="*/ 286893 w 928116"/>
                  <a:gd name="connsiteY1" fmla="*/ 39148 h 1614963"/>
                  <a:gd name="connsiteX2" fmla="*/ 215170 w 928116"/>
                  <a:gd name="connsiteY2" fmla="*/ 408622 h 1614963"/>
                  <a:gd name="connsiteX3" fmla="*/ 0 w 928116"/>
                  <a:gd name="connsiteY3" fmla="*/ 408622 h 1614963"/>
                  <a:gd name="connsiteX4" fmla="*/ 0 w 928116"/>
                  <a:gd name="connsiteY4" fmla="*/ 806387 h 1614963"/>
                  <a:gd name="connsiteX5" fmla="*/ 182594 w 928116"/>
                  <a:gd name="connsiteY5" fmla="*/ 806387 h 1614963"/>
                  <a:gd name="connsiteX6" fmla="*/ 182594 w 928116"/>
                  <a:gd name="connsiteY6" fmla="*/ 1210628 h 1614963"/>
                  <a:gd name="connsiteX7" fmla="*/ 298894 w 928116"/>
                  <a:gd name="connsiteY7" fmla="*/ 1511713 h 1614963"/>
                  <a:gd name="connsiteX8" fmla="*/ 639032 w 928116"/>
                  <a:gd name="connsiteY8" fmla="*/ 1614964 h 1614963"/>
                  <a:gd name="connsiteX9" fmla="*/ 798766 w 928116"/>
                  <a:gd name="connsiteY9" fmla="*/ 1605153 h 1614963"/>
                  <a:gd name="connsiteX10" fmla="*/ 928116 w 928116"/>
                  <a:gd name="connsiteY10" fmla="*/ 1578007 h 1614963"/>
                  <a:gd name="connsiteX11" fmla="*/ 928116 w 928116"/>
                  <a:gd name="connsiteY11" fmla="*/ 1230249 h 1614963"/>
                  <a:gd name="connsiteX12" fmla="*/ 804196 w 928116"/>
                  <a:gd name="connsiteY12" fmla="*/ 1256348 h 1614963"/>
                  <a:gd name="connsiteX13" fmla="*/ 692277 w 928116"/>
                  <a:gd name="connsiteY13" fmla="*/ 1222629 h 1614963"/>
                  <a:gd name="connsiteX14" fmla="*/ 660749 w 928116"/>
                  <a:gd name="connsiteY14" fmla="*/ 1097661 h 1614963"/>
                  <a:gd name="connsiteX15" fmla="*/ 660749 w 928116"/>
                  <a:gd name="connsiteY15" fmla="*/ 806387 h 1614963"/>
                  <a:gd name="connsiteX16" fmla="*/ 928116 w 928116"/>
                  <a:gd name="connsiteY16" fmla="*/ 806387 h 1614963"/>
                  <a:gd name="connsiteX17" fmla="*/ 928116 w 928116"/>
                  <a:gd name="connsiteY17" fmla="*/ 408622 h 1614963"/>
                  <a:gd name="connsiteX18" fmla="*/ 656463 w 928116"/>
                  <a:gd name="connsiteY18" fmla="*/ 408622 h 1614963"/>
                  <a:gd name="connsiteX19" fmla="*/ 656463 w 928116"/>
                  <a:gd name="connsiteY19" fmla="*/ 0 h 16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8116" h="1614963">
                    <a:moveTo>
                      <a:pt x="656368" y="0"/>
                    </a:moveTo>
                    <a:lnTo>
                      <a:pt x="286893" y="39148"/>
                    </a:lnTo>
                    <a:lnTo>
                      <a:pt x="215170" y="408622"/>
                    </a:lnTo>
                    <a:lnTo>
                      <a:pt x="0" y="408622"/>
                    </a:lnTo>
                    <a:lnTo>
                      <a:pt x="0" y="806387"/>
                    </a:lnTo>
                    <a:lnTo>
                      <a:pt x="182594" y="806387"/>
                    </a:lnTo>
                    <a:lnTo>
                      <a:pt x="182594" y="1210628"/>
                    </a:lnTo>
                    <a:cubicBezTo>
                      <a:pt x="182594" y="1342454"/>
                      <a:pt x="221361" y="1442847"/>
                      <a:pt x="298894" y="1511713"/>
                    </a:cubicBezTo>
                    <a:cubicBezTo>
                      <a:pt x="376428" y="1580579"/>
                      <a:pt x="489775" y="1614964"/>
                      <a:pt x="639032" y="1614964"/>
                    </a:cubicBezTo>
                    <a:cubicBezTo>
                      <a:pt x="692658" y="1614964"/>
                      <a:pt x="745903" y="1611725"/>
                      <a:pt x="798766" y="1605153"/>
                    </a:cubicBezTo>
                    <a:cubicBezTo>
                      <a:pt x="851630" y="1598676"/>
                      <a:pt x="894779" y="1589532"/>
                      <a:pt x="928116" y="1578007"/>
                    </a:cubicBezTo>
                    <a:lnTo>
                      <a:pt x="928116" y="1230249"/>
                    </a:lnTo>
                    <a:cubicBezTo>
                      <a:pt x="884682" y="1247680"/>
                      <a:pt x="843344" y="1256348"/>
                      <a:pt x="804196" y="1256348"/>
                    </a:cubicBezTo>
                    <a:cubicBezTo>
                      <a:pt x="750570" y="1256348"/>
                      <a:pt x="713232" y="1245108"/>
                      <a:pt x="692277" y="1222629"/>
                    </a:cubicBezTo>
                    <a:cubicBezTo>
                      <a:pt x="671227" y="1200150"/>
                      <a:pt x="660749" y="1158526"/>
                      <a:pt x="660749" y="1097661"/>
                    </a:cubicBezTo>
                    <a:lnTo>
                      <a:pt x="660749" y="806387"/>
                    </a:lnTo>
                    <a:lnTo>
                      <a:pt x="928116" y="806387"/>
                    </a:lnTo>
                    <a:lnTo>
                      <a:pt x="928116" y="408622"/>
                    </a:lnTo>
                    <a:lnTo>
                      <a:pt x="656463" y="408622"/>
                    </a:lnTo>
                    <a:lnTo>
                      <a:pt x="656463" y="0"/>
                    </a:lnTo>
                    <a:close/>
                  </a:path>
                </a:pathLst>
              </a:custGeom>
              <a:grpFill/>
              <a:ln w="952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33997EA-D0A6-4D15-9268-9093EA424776}"/>
                  </a:ext>
                </a:extLst>
              </p:cNvPr>
              <p:cNvSpPr/>
              <p:nvPr/>
            </p:nvSpPr>
            <p:spPr>
              <a:xfrm>
                <a:off x="13616940" y="5978842"/>
                <a:ext cx="1286732" cy="1756219"/>
              </a:xfrm>
              <a:custGeom>
                <a:avLst/>
                <a:gdLst>
                  <a:gd name="connsiteX0" fmla="*/ 941070 w 1286732"/>
                  <a:gd name="connsiteY0" fmla="*/ 560737 h 1756219"/>
                  <a:gd name="connsiteX1" fmla="*/ 733520 w 1286732"/>
                  <a:gd name="connsiteY1" fmla="*/ 597694 h 1756219"/>
                  <a:gd name="connsiteX2" fmla="*/ 478155 w 1286732"/>
                  <a:gd name="connsiteY2" fmla="*/ 699802 h 1756219"/>
                  <a:gd name="connsiteX3" fmla="*/ 478155 w 1286732"/>
                  <a:gd name="connsiteY3" fmla="*/ 0 h 1756219"/>
                  <a:gd name="connsiteX4" fmla="*/ 0 w 1286732"/>
                  <a:gd name="connsiteY4" fmla="*/ 0 h 1756219"/>
                  <a:gd name="connsiteX5" fmla="*/ 0 w 1286732"/>
                  <a:gd name="connsiteY5" fmla="*/ 1756220 h 1756219"/>
                  <a:gd name="connsiteX6" fmla="*/ 478155 w 1286732"/>
                  <a:gd name="connsiteY6" fmla="*/ 1756220 h 1756219"/>
                  <a:gd name="connsiteX7" fmla="*/ 478155 w 1286732"/>
                  <a:gd name="connsiteY7" fmla="*/ 978122 h 1756219"/>
                  <a:gd name="connsiteX8" fmla="*/ 607505 w 1286732"/>
                  <a:gd name="connsiteY8" fmla="*/ 944404 h 1756219"/>
                  <a:gd name="connsiteX9" fmla="*/ 710755 w 1286732"/>
                  <a:gd name="connsiteY9" fmla="*/ 932402 h 1756219"/>
                  <a:gd name="connsiteX10" fmla="*/ 785717 w 1286732"/>
                  <a:gd name="connsiteY10" fmla="*/ 959549 h 1756219"/>
                  <a:gd name="connsiteX11" fmla="*/ 808577 w 1286732"/>
                  <a:gd name="connsiteY11" fmla="*/ 1049750 h 1756219"/>
                  <a:gd name="connsiteX12" fmla="*/ 808577 w 1286732"/>
                  <a:gd name="connsiteY12" fmla="*/ 1756124 h 1756219"/>
                  <a:gd name="connsiteX13" fmla="*/ 1286732 w 1286732"/>
                  <a:gd name="connsiteY13" fmla="*/ 1756124 h 1756219"/>
                  <a:gd name="connsiteX14" fmla="*/ 1286732 w 1286732"/>
                  <a:gd name="connsiteY14" fmla="*/ 891159 h 1756219"/>
                  <a:gd name="connsiteX15" fmla="*/ 1193292 w 1286732"/>
                  <a:gd name="connsiteY15" fmla="*/ 649891 h 1756219"/>
                  <a:gd name="connsiteX16" fmla="*/ 941070 w 1286732"/>
                  <a:gd name="connsiteY16" fmla="*/ 560737 h 17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6732" h="1756219">
                    <a:moveTo>
                      <a:pt x="941070" y="560737"/>
                    </a:moveTo>
                    <a:cubicBezTo>
                      <a:pt x="878776" y="560737"/>
                      <a:pt x="809530" y="573119"/>
                      <a:pt x="733520" y="597694"/>
                    </a:cubicBezTo>
                    <a:cubicBezTo>
                      <a:pt x="657415" y="622364"/>
                      <a:pt x="572262" y="656368"/>
                      <a:pt x="478155" y="699802"/>
                    </a:cubicBezTo>
                    <a:lnTo>
                      <a:pt x="478155" y="0"/>
                    </a:lnTo>
                    <a:lnTo>
                      <a:pt x="0" y="0"/>
                    </a:lnTo>
                    <a:lnTo>
                      <a:pt x="0" y="1756220"/>
                    </a:lnTo>
                    <a:lnTo>
                      <a:pt x="478155" y="1756220"/>
                    </a:lnTo>
                    <a:lnTo>
                      <a:pt x="478155" y="978122"/>
                    </a:lnTo>
                    <a:cubicBezTo>
                      <a:pt x="521589" y="963644"/>
                      <a:pt x="564737" y="952405"/>
                      <a:pt x="607505" y="944404"/>
                    </a:cubicBezTo>
                    <a:cubicBezTo>
                      <a:pt x="650176" y="936498"/>
                      <a:pt x="684657" y="932402"/>
                      <a:pt x="710755" y="932402"/>
                    </a:cubicBezTo>
                    <a:cubicBezTo>
                      <a:pt x="745522" y="932402"/>
                      <a:pt x="770572" y="941451"/>
                      <a:pt x="785717" y="959549"/>
                    </a:cubicBezTo>
                    <a:cubicBezTo>
                      <a:pt x="800957" y="977741"/>
                      <a:pt x="808577" y="1007745"/>
                      <a:pt x="808577" y="1049750"/>
                    </a:cubicBezTo>
                    <a:lnTo>
                      <a:pt x="808577" y="1756124"/>
                    </a:lnTo>
                    <a:lnTo>
                      <a:pt x="1286732" y="1756124"/>
                    </a:lnTo>
                    <a:lnTo>
                      <a:pt x="1286732" y="891159"/>
                    </a:lnTo>
                    <a:cubicBezTo>
                      <a:pt x="1286732" y="789718"/>
                      <a:pt x="1255585" y="709327"/>
                      <a:pt x="1193292" y="649891"/>
                    </a:cubicBezTo>
                    <a:cubicBezTo>
                      <a:pt x="1130903" y="590455"/>
                      <a:pt x="1046797" y="560737"/>
                      <a:pt x="941070" y="560737"/>
                    </a:cubicBezTo>
                    <a:close/>
                  </a:path>
                </a:pathLst>
              </a:custGeom>
              <a:grpFill/>
              <a:ln w="952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AF22452-7B2C-42B8-91C3-37718B0736DA}"/>
                  </a:ext>
                </a:extLst>
              </p:cNvPr>
              <p:cNvSpPr/>
              <p:nvPr/>
            </p:nvSpPr>
            <p:spPr>
              <a:xfrm>
                <a:off x="14723459" y="5978842"/>
                <a:ext cx="180212" cy="169544"/>
              </a:xfrm>
              <a:custGeom>
                <a:avLst/>
                <a:gdLst>
                  <a:gd name="connsiteX0" fmla="*/ 137826 w 180212"/>
                  <a:gd name="connsiteY0" fmla="*/ 0 h 169544"/>
                  <a:gd name="connsiteX1" fmla="*/ 90106 w 180212"/>
                  <a:gd name="connsiteY1" fmla="*/ 131445 h 169544"/>
                  <a:gd name="connsiteX2" fmla="*/ 44005 w 180212"/>
                  <a:gd name="connsiteY2" fmla="*/ 0 h 169544"/>
                  <a:gd name="connsiteX3" fmla="*/ 0 w 180212"/>
                  <a:gd name="connsiteY3" fmla="*/ 0 h 169544"/>
                  <a:gd name="connsiteX4" fmla="*/ 0 w 180212"/>
                  <a:gd name="connsiteY4" fmla="*/ 169545 h 169544"/>
                  <a:gd name="connsiteX5" fmla="*/ 28004 w 180212"/>
                  <a:gd name="connsiteY5" fmla="*/ 169545 h 169544"/>
                  <a:gd name="connsiteX6" fmla="*/ 28004 w 180212"/>
                  <a:gd name="connsiteY6" fmla="*/ 68390 h 169544"/>
                  <a:gd name="connsiteX7" fmla="*/ 26575 w 180212"/>
                  <a:gd name="connsiteY7" fmla="*/ 38100 h 169544"/>
                  <a:gd name="connsiteX8" fmla="*/ 28480 w 180212"/>
                  <a:gd name="connsiteY8" fmla="*/ 38100 h 169544"/>
                  <a:gd name="connsiteX9" fmla="*/ 75723 w 180212"/>
                  <a:gd name="connsiteY9" fmla="*/ 169545 h 169544"/>
                  <a:gd name="connsiteX10" fmla="*/ 100203 w 180212"/>
                  <a:gd name="connsiteY10" fmla="*/ 169545 h 169544"/>
                  <a:gd name="connsiteX11" fmla="*/ 149828 w 180212"/>
                  <a:gd name="connsiteY11" fmla="*/ 38576 h 169544"/>
                  <a:gd name="connsiteX12" fmla="*/ 151733 w 180212"/>
                  <a:gd name="connsiteY12" fmla="*/ 38576 h 169544"/>
                  <a:gd name="connsiteX13" fmla="*/ 150304 w 180212"/>
                  <a:gd name="connsiteY13" fmla="*/ 70771 h 169544"/>
                  <a:gd name="connsiteX14" fmla="*/ 150304 w 180212"/>
                  <a:gd name="connsiteY14" fmla="*/ 169545 h 169544"/>
                  <a:gd name="connsiteX15" fmla="*/ 180213 w 180212"/>
                  <a:gd name="connsiteY15" fmla="*/ 169545 h 169544"/>
                  <a:gd name="connsiteX16" fmla="*/ 180213 w 180212"/>
                  <a:gd name="connsiteY16" fmla="*/ 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212" h="169544">
                    <a:moveTo>
                      <a:pt x="137826" y="0"/>
                    </a:moveTo>
                    <a:lnTo>
                      <a:pt x="90106" y="131445"/>
                    </a:lnTo>
                    <a:lnTo>
                      <a:pt x="44005" y="0"/>
                    </a:lnTo>
                    <a:lnTo>
                      <a:pt x="0" y="0"/>
                    </a:lnTo>
                    <a:lnTo>
                      <a:pt x="0" y="169545"/>
                    </a:lnTo>
                    <a:lnTo>
                      <a:pt x="28004" y="169545"/>
                    </a:lnTo>
                    <a:lnTo>
                      <a:pt x="28004" y="68390"/>
                    </a:lnTo>
                    <a:lnTo>
                      <a:pt x="26575" y="38100"/>
                    </a:lnTo>
                    <a:lnTo>
                      <a:pt x="28480" y="38100"/>
                    </a:lnTo>
                    <a:lnTo>
                      <a:pt x="75723" y="169545"/>
                    </a:lnTo>
                    <a:lnTo>
                      <a:pt x="100203" y="169545"/>
                    </a:lnTo>
                    <a:lnTo>
                      <a:pt x="149828" y="38576"/>
                    </a:lnTo>
                    <a:lnTo>
                      <a:pt x="151733" y="38576"/>
                    </a:lnTo>
                    <a:lnTo>
                      <a:pt x="150304" y="70771"/>
                    </a:lnTo>
                    <a:lnTo>
                      <a:pt x="150304" y="169545"/>
                    </a:lnTo>
                    <a:lnTo>
                      <a:pt x="180213" y="169545"/>
                    </a:lnTo>
                    <a:lnTo>
                      <a:pt x="180213" y="0"/>
                    </a:lnTo>
                    <a:close/>
                  </a:path>
                </a:pathLst>
              </a:custGeom>
              <a:grpFill/>
              <a:ln w="952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176770F7-7FF3-4124-9D0A-D436DFB171B8}"/>
                  </a:ext>
                </a:extLst>
              </p:cNvPr>
              <p:cNvSpPr/>
              <p:nvPr/>
            </p:nvSpPr>
            <p:spPr>
              <a:xfrm>
                <a:off x="12577857" y="6541769"/>
                <a:ext cx="731519" cy="1212818"/>
              </a:xfrm>
              <a:custGeom>
                <a:avLst/>
                <a:gdLst>
                  <a:gd name="connsiteX0" fmla="*/ 155448 w 731519"/>
                  <a:gd name="connsiteY0" fmla="*/ 148876 h 1212818"/>
                  <a:gd name="connsiteX1" fmla="*/ 0 w 731519"/>
                  <a:gd name="connsiteY1" fmla="*/ 606457 h 1212818"/>
                  <a:gd name="connsiteX2" fmla="*/ 155448 w 731519"/>
                  <a:gd name="connsiteY2" fmla="*/ 1063943 h 1212818"/>
                  <a:gd name="connsiteX3" fmla="*/ 628174 w 731519"/>
                  <a:gd name="connsiteY3" fmla="*/ 1212818 h 1212818"/>
                  <a:gd name="connsiteX4" fmla="*/ 731520 w 731519"/>
                  <a:gd name="connsiteY4" fmla="*/ 1209675 h 1212818"/>
                  <a:gd name="connsiteX5" fmla="*/ 731520 w 731519"/>
                  <a:gd name="connsiteY5" fmla="*/ 827723 h 1212818"/>
                  <a:gd name="connsiteX6" fmla="*/ 671608 w 731519"/>
                  <a:gd name="connsiteY6" fmla="*/ 828199 h 1212818"/>
                  <a:gd name="connsiteX7" fmla="*/ 516160 w 731519"/>
                  <a:gd name="connsiteY7" fmla="*/ 778193 h 1212818"/>
                  <a:gd name="connsiteX8" fmla="*/ 471583 w 731519"/>
                  <a:gd name="connsiteY8" fmla="*/ 602171 h 1212818"/>
                  <a:gd name="connsiteX9" fmla="*/ 516160 w 731519"/>
                  <a:gd name="connsiteY9" fmla="*/ 431578 h 1212818"/>
                  <a:gd name="connsiteX10" fmla="*/ 675894 w 731519"/>
                  <a:gd name="connsiteY10" fmla="*/ 384810 h 1212818"/>
                  <a:gd name="connsiteX11" fmla="*/ 731425 w 731519"/>
                  <a:gd name="connsiteY11" fmla="*/ 385667 h 1212818"/>
                  <a:gd name="connsiteX12" fmla="*/ 731425 w 731519"/>
                  <a:gd name="connsiteY12" fmla="*/ 3143 h 1212818"/>
                  <a:gd name="connsiteX13" fmla="*/ 628079 w 731519"/>
                  <a:gd name="connsiteY13" fmla="*/ 0 h 1212818"/>
                  <a:gd name="connsiteX14" fmla="*/ 155448 w 731519"/>
                  <a:gd name="connsiteY14" fmla="*/ 148876 h 121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1519" h="1212818">
                    <a:moveTo>
                      <a:pt x="155448" y="148876"/>
                    </a:moveTo>
                    <a:cubicBezTo>
                      <a:pt x="51816" y="248126"/>
                      <a:pt x="0" y="400717"/>
                      <a:pt x="0" y="606457"/>
                    </a:cubicBezTo>
                    <a:cubicBezTo>
                      <a:pt x="0" y="812197"/>
                      <a:pt x="51816" y="964787"/>
                      <a:pt x="155448" y="1063943"/>
                    </a:cubicBezTo>
                    <a:cubicBezTo>
                      <a:pt x="259080" y="1163193"/>
                      <a:pt x="416623" y="1212818"/>
                      <a:pt x="628174" y="1212818"/>
                    </a:cubicBezTo>
                    <a:cubicBezTo>
                      <a:pt x="659892" y="1212818"/>
                      <a:pt x="698373" y="1211294"/>
                      <a:pt x="731520" y="1209675"/>
                    </a:cubicBezTo>
                    <a:lnTo>
                      <a:pt x="731520" y="827723"/>
                    </a:lnTo>
                    <a:cubicBezTo>
                      <a:pt x="712280" y="828008"/>
                      <a:pt x="692467" y="828199"/>
                      <a:pt x="671608" y="828199"/>
                    </a:cubicBezTo>
                    <a:cubicBezTo>
                      <a:pt x="597694" y="828199"/>
                      <a:pt x="545878" y="811530"/>
                      <a:pt x="516160" y="778193"/>
                    </a:cubicBezTo>
                    <a:cubicBezTo>
                      <a:pt x="486442" y="744855"/>
                      <a:pt x="471583" y="686181"/>
                      <a:pt x="471583" y="602171"/>
                    </a:cubicBezTo>
                    <a:cubicBezTo>
                      <a:pt x="471583" y="519589"/>
                      <a:pt x="486442" y="462724"/>
                      <a:pt x="516160" y="431578"/>
                    </a:cubicBezTo>
                    <a:cubicBezTo>
                      <a:pt x="545878" y="400431"/>
                      <a:pt x="599122" y="384810"/>
                      <a:pt x="675894" y="384810"/>
                    </a:cubicBezTo>
                    <a:cubicBezTo>
                      <a:pt x="694087" y="384810"/>
                      <a:pt x="712756" y="385191"/>
                      <a:pt x="731425" y="385667"/>
                    </a:cubicBezTo>
                    <a:lnTo>
                      <a:pt x="731425" y="3143"/>
                    </a:lnTo>
                    <a:cubicBezTo>
                      <a:pt x="698278" y="1524"/>
                      <a:pt x="659797" y="0"/>
                      <a:pt x="628079" y="0"/>
                    </a:cubicBezTo>
                    <a:cubicBezTo>
                      <a:pt x="416623" y="0"/>
                      <a:pt x="259080" y="49625"/>
                      <a:pt x="155448" y="148876"/>
                    </a:cubicBezTo>
                    <a:close/>
                  </a:path>
                </a:pathLst>
              </a:custGeom>
              <a:grpFill/>
              <a:ln w="9525" cap="flat">
                <a:noFill/>
                <a:prstDash val="solid"/>
                <a:miter/>
              </a:ln>
            </p:spPr>
            <p:txBody>
              <a:bodyPr rtlCol="0" anchor="ctr"/>
              <a:lstStyle/>
              <a:p>
                <a:endParaRPr lang="en-GB"/>
              </a:p>
            </p:txBody>
          </p:sp>
        </p:grpSp>
        <p:sp>
          <p:nvSpPr>
            <p:cNvPr id="34" name="Freeform: Shape 33">
              <a:extLst>
                <a:ext uri="{FF2B5EF4-FFF2-40B4-BE49-F238E27FC236}">
                  <a16:creationId xmlns:a16="http://schemas.microsoft.com/office/drawing/2014/main" id="{B7154562-41E4-4851-998D-F3951416EE51}"/>
                </a:ext>
              </a:extLst>
            </p:cNvPr>
            <p:cNvSpPr/>
            <p:nvPr/>
          </p:nvSpPr>
          <p:spPr>
            <a:xfrm>
              <a:off x="13384434" y="7347012"/>
              <a:ext cx="232409" cy="401097"/>
            </a:xfrm>
            <a:custGeom>
              <a:avLst/>
              <a:gdLst>
                <a:gd name="connsiteX0" fmla="*/ 0 w 232409"/>
                <a:gd name="connsiteY0" fmla="*/ 21622 h 401097"/>
                <a:gd name="connsiteX1" fmla="*/ 0 w 232409"/>
                <a:gd name="connsiteY1" fmla="*/ 401098 h 401097"/>
                <a:gd name="connsiteX2" fmla="*/ 232410 w 232409"/>
                <a:gd name="connsiteY2" fmla="*/ 350044 h 401097"/>
                <a:gd name="connsiteX3" fmla="*/ 232410 w 232409"/>
                <a:gd name="connsiteY3" fmla="*/ 0 h 401097"/>
                <a:gd name="connsiteX4" fmla="*/ 63913 w 232409"/>
                <a:gd name="connsiteY4" fmla="*/ 18479 h 401097"/>
                <a:gd name="connsiteX5" fmla="*/ 0 w 232409"/>
                <a:gd name="connsiteY5" fmla="*/ 21622 h 40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09" h="401097">
                  <a:moveTo>
                    <a:pt x="0" y="21622"/>
                  </a:moveTo>
                  <a:lnTo>
                    <a:pt x="0" y="401098"/>
                  </a:lnTo>
                  <a:cubicBezTo>
                    <a:pt x="79820" y="394049"/>
                    <a:pt x="158496" y="376904"/>
                    <a:pt x="232410" y="350044"/>
                  </a:cubicBezTo>
                  <a:lnTo>
                    <a:pt x="232410" y="0"/>
                  </a:lnTo>
                  <a:cubicBezTo>
                    <a:pt x="175927" y="8668"/>
                    <a:pt x="119729" y="14859"/>
                    <a:pt x="63913" y="18479"/>
                  </a:cubicBezTo>
                  <a:cubicBezTo>
                    <a:pt x="44196" y="19812"/>
                    <a:pt x="22479" y="20765"/>
                    <a:pt x="0" y="21622"/>
                  </a:cubicBezTo>
                  <a:close/>
                </a:path>
              </a:pathLst>
            </a:custGeom>
            <a:solidFill>
              <a:schemeClr val="bg2"/>
            </a:solid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B8AB1F9-91B7-4501-B910-09079F671F2A}"/>
                </a:ext>
              </a:extLst>
            </p:cNvPr>
            <p:cNvSpPr/>
            <p:nvPr/>
          </p:nvSpPr>
          <p:spPr>
            <a:xfrm>
              <a:off x="13384434" y="6550437"/>
              <a:ext cx="232409" cy="402621"/>
            </a:xfrm>
            <a:custGeom>
              <a:avLst/>
              <a:gdLst>
                <a:gd name="connsiteX0" fmla="*/ 0 w 232409"/>
                <a:gd name="connsiteY0" fmla="*/ 381000 h 402621"/>
                <a:gd name="connsiteX1" fmla="*/ 0 w 232409"/>
                <a:gd name="connsiteY1" fmla="*/ 0 h 402621"/>
                <a:gd name="connsiteX2" fmla="*/ 232410 w 232409"/>
                <a:gd name="connsiteY2" fmla="*/ 51054 h 402621"/>
                <a:gd name="connsiteX3" fmla="*/ 232410 w 232409"/>
                <a:gd name="connsiteY3" fmla="*/ 402622 h 402621"/>
                <a:gd name="connsiteX4" fmla="*/ 63913 w 232409"/>
                <a:gd name="connsiteY4" fmla="*/ 384143 h 402621"/>
                <a:gd name="connsiteX5" fmla="*/ 0 w 232409"/>
                <a:gd name="connsiteY5" fmla="*/ 381000 h 40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09" h="402621">
                  <a:moveTo>
                    <a:pt x="0" y="381000"/>
                  </a:moveTo>
                  <a:lnTo>
                    <a:pt x="0" y="0"/>
                  </a:lnTo>
                  <a:cubicBezTo>
                    <a:pt x="79820" y="7049"/>
                    <a:pt x="158496" y="24194"/>
                    <a:pt x="232410" y="51054"/>
                  </a:cubicBezTo>
                  <a:lnTo>
                    <a:pt x="232410" y="402622"/>
                  </a:lnTo>
                  <a:cubicBezTo>
                    <a:pt x="175927" y="393954"/>
                    <a:pt x="119729" y="387763"/>
                    <a:pt x="63913" y="384143"/>
                  </a:cubicBezTo>
                  <a:cubicBezTo>
                    <a:pt x="44196" y="382810"/>
                    <a:pt x="22479" y="381857"/>
                    <a:pt x="0" y="381000"/>
                  </a:cubicBezTo>
                  <a:close/>
                </a:path>
              </a:pathLst>
            </a:custGeom>
            <a:solidFill>
              <a:schemeClr val="bg2"/>
            </a:solidFill>
            <a:ln w="9525" cap="flat">
              <a:noFill/>
              <a:prstDash val="solid"/>
              <a:miter/>
            </a:ln>
          </p:spPr>
          <p:txBody>
            <a:bodyPr rtlCol="0" anchor="ctr"/>
            <a:lstStyle/>
            <a:p>
              <a:endParaRPr lang="en-GB"/>
            </a:p>
          </p:txBody>
        </p:sp>
      </p:grpSp>
      <p:pic>
        <p:nvPicPr>
          <p:cNvPr id="50" name="Picture 49">
            <a:extLst>
              <a:ext uri="{FF2B5EF4-FFF2-40B4-BE49-F238E27FC236}">
                <a16:creationId xmlns:a16="http://schemas.microsoft.com/office/drawing/2014/main" id="{CA63BCFC-E215-41EE-9447-6DD3A7B9C3F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638939" y="6227760"/>
            <a:ext cx="490431" cy="630240"/>
          </a:xfrm>
          <a:prstGeom prst="rect">
            <a:avLst/>
          </a:prstGeom>
        </p:spPr>
      </p:pic>
    </p:spTree>
    <p:extLst>
      <p:ext uri="{BB962C8B-B14F-4D97-AF65-F5344CB8AC3E}">
        <p14:creationId xmlns:p14="http://schemas.microsoft.com/office/powerpoint/2010/main" val="29847204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BAE8B-BBC5-7A44-899D-52B60A62FEE7}"/>
              </a:ext>
            </a:extLst>
          </p:cNvPr>
          <p:cNvSpPr>
            <a:spLocks noGrp="1"/>
          </p:cNvSpPr>
          <p:nvPr>
            <p:ph type="title"/>
          </p:nvPr>
        </p:nvSpPr>
        <p:spPr>
          <a:xfrm>
            <a:off x="599628" y="2443862"/>
            <a:ext cx="7451485" cy="1970277"/>
          </a:xfrm>
        </p:spPr>
        <p:txBody>
          <a:bodyPr anchor="ctr"/>
          <a:lstStyle>
            <a:lvl1pPr>
              <a:defRPr sz="6400" b="0" i="0">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52639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Chapter breaker - dark">
    <p:bg>
      <p:bgPr>
        <a:solidFill>
          <a:srgbClr val="202945"/>
        </a:solidFill>
        <a:effectLst/>
      </p:bgPr>
    </p:bg>
    <p:spTree>
      <p:nvGrpSpPr>
        <p:cNvPr id="1" name=""/>
        <p:cNvGrpSpPr/>
        <p:nvPr/>
      </p:nvGrpSpPr>
      <p:grpSpPr>
        <a:xfrm>
          <a:off x="0" y="0"/>
          <a:ext cx="0" cy="0"/>
          <a:chOff x="0" y="0"/>
          <a:chExt cx="0" cy="0"/>
        </a:xfrm>
      </p:grpSpPr>
      <p:sp>
        <p:nvSpPr>
          <p:cNvPr id="66" name="New Section"/>
          <p:cNvSpPr txBox="1">
            <a:spLocks noGrp="1"/>
          </p:cNvSpPr>
          <p:nvPr>
            <p:ph type="body" sz="quarter" idx="13"/>
          </p:nvPr>
        </p:nvSpPr>
        <p:spPr>
          <a:xfrm>
            <a:off x="881837" y="2182506"/>
            <a:ext cx="5589428" cy="2492990"/>
          </a:xfrm>
          <a:prstGeom prst="rect">
            <a:avLst/>
          </a:prstGeom>
        </p:spPr>
        <p:txBody>
          <a:bodyPr lIns="0" tIns="0" rIns="0" bIns="0">
            <a:spAutoFit/>
          </a:bodyPr>
          <a:lstStyle>
            <a:lvl1pPr marL="0" indent="0" defTabSz="641350">
              <a:lnSpc>
                <a:spcPct val="90000"/>
              </a:lnSpc>
              <a:buSzTx/>
              <a:buNone/>
              <a:defRPr sz="6000" spc="0" baseline="0">
                <a:solidFill>
                  <a:srgbClr val="FFFFFF"/>
                </a:solidFill>
                <a:uFill>
                  <a:solidFill>
                    <a:srgbClr val="000000"/>
                  </a:solidFill>
                </a:uFill>
                <a:latin typeface="+mn-lt"/>
                <a:ea typeface="+mn-ea"/>
                <a:cs typeface="+mn-cs"/>
                <a:sym typeface="Open Sans Light"/>
              </a:defRPr>
            </a:lvl1pPr>
          </a:lstStyle>
          <a:p>
            <a:pPr lvl="0"/>
            <a:r>
              <a:rPr lang="en-US"/>
              <a:t>Click to edit Master text styles</a:t>
            </a:r>
          </a:p>
        </p:txBody>
      </p:sp>
      <p:sp>
        <p:nvSpPr>
          <p:cNvPr id="7" name="Slide Number">
            <a:extLst>
              <a:ext uri="{FF2B5EF4-FFF2-40B4-BE49-F238E27FC236}">
                <a16:creationId xmlns:a16="http://schemas.microsoft.com/office/drawing/2014/main" id="{8A0D055B-8DB5-6740-ABB7-250B851E7A2A}"/>
              </a:ext>
            </a:extLst>
          </p:cNvPr>
          <p:cNvSpPr txBox="1">
            <a:spLocks noGrp="1"/>
          </p:cNvSpPr>
          <p:nvPr>
            <p:ph type="sldNum" sz="quarter" idx="2"/>
          </p:nvPr>
        </p:nvSpPr>
        <p:spPr>
          <a:xfrm>
            <a:off x="623888" y="6451803"/>
            <a:ext cx="218650" cy="185692"/>
          </a:xfrm>
          <a:prstGeom prst="rect">
            <a:avLst/>
          </a:prstGeom>
        </p:spPr>
        <p:txBody>
          <a:bodyPr/>
          <a:lstStyle/>
          <a:p>
            <a:fld id="{396264D2-346B-5942-B278-DE89B14F9A5B}" type="slidenum">
              <a:rPr lang="en-US" smtClean="0"/>
              <a:t>‹#›</a:t>
            </a:fld>
            <a:endParaRPr lang="en-US"/>
          </a:p>
        </p:txBody>
      </p:sp>
      <p:sp>
        <p:nvSpPr>
          <p:cNvPr id="23" name="TextBox 22">
            <a:extLst>
              <a:ext uri="{FF2B5EF4-FFF2-40B4-BE49-F238E27FC236}">
                <a16:creationId xmlns:a16="http://schemas.microsoft.com/office/drawing/2014/main" id="{F401FF7E-0F3C-41E5-990E-AD82D165F896}"/>
              </a:ext>
            </a:extLst>
          </p:cNvPr>
          <p:cNvSpPr txBox="1"/>
          <p:nvPr userDrawn="1"/>
        </p:nvSpPr>
        <p:spPr bwMode="black">
          <a:xfrm>
            <a:off x="11490960" y="6425704"/>
            <a:ext cx="914400" cy="914400"/>
          </a:xfrm>
          <a:prstGeom prst="rect">
            <a:avLst/>
          </a:prstGeom>
          <a:noFill/>
        </p:spPr>
        <p:txBody>
          <a:bodyPr wrap="none" lIns="0" tIns="0" rIns="0" bIns="0" rtlCol="0">
            <a:noAutofit/>
          </a:bodyPr>
          <a:lstStyle/>
          <a:p>
            <a:r>
              <a:rPr lang="en-GB" sz="1200" dirty="0">
                <a:solidFill>
                  <a:schemeClr val="tx1"/>
                </a:solidFill>
              </a:rPr>
              <a:t>&amp;</a:t>
            </a:r>
          </a:p>
        </p:txBody>
      </p:sp>
      <p:grpSp>
        <p:nvGrpSpPr>
          <p:cNvPr id="24" name="Graphic 10">
            <a:extLst>
              <a:ext uri="{FF2B5EF4-FFF2-40B4-BE49-F238E27FC236}">
                <a16:creationId xmlns:a16="http://schemas.microsoft.com/office/drawing/2014/main" id="{0B59B0AA-528F-4545-927F-75A404413FCD}"/>
              </a:ext>
            </a:extLst>
          </p:cNvPr>
          <p:cNvGrpSpPr/>
          <p:nvPr userDrawn="1"/>
        </p:nvGrpSpPr>
        <p:grpSpPr>
          <a:xfrm>
            <a:off x="10765913" y="6374408"/>
            <a:ext cx="651057" cy="218280"/>
            <a:chOff x="9477375" y="5948362"/>
            <a:chExt cx="5426297" cy="1819275"/>
          </a:xfrm>
          <a:solidFill>
            <a:schemeClr val="tx1"/>
          </a:solidFill>
        </p:grpSpPr>
        <p:grpSp>
          <p:nvGrpSpPr>
            <p:cNvPr id="25" name="Graphic 10">
              <a:extLst>
                <a:ext uri="{FF2B5EF4-FFF2-40B4-BE49-F238E27FC236}">
                  <a16:creationId xmlns:a16="http://schemas.microsoft.com/office/drawing/2014/main" id="{95BD2DB2-E101-481C-B3BC-BB20E80091A1}"/>
                </a:ext>
              </a:extLst>
            </p:cNvPr>
            <p:cNvGrpSpPr/>
            <p:nvPr/>
          </p:nvGrpSpPr>
          <p:grpSpPr>
            <a:xfrm>
              <a:off x="9477375" y="5948362"/>
              <a:ext cx="5426297" cy="1819275"/>
              <a:chOff x="9477375" y="5948362"/>
              <a:chExt cx="5426297" cy="1819275"/>
            </a:xfrm>
            <a:grpFill/>
          </p:grpSpPr>
          <p:sp>
            <p:nvSpPr>
              <p:cNvPr id="28" name="Freeform: Shape 27">
                <a:extLst>
                  <a:ext uri="{FF2B5EF4-FFF2-40B4-BE49-F238E27FC236}">
                    <a16:creationId xmlns:a16="http://schemas.microsoft.com/office/drawing/2014/main" id="{CADE1BA8-6A64-4BDF-8669-8BD0BB3ED31A}"/>
                  </a:ext>
                </a:extLst>
              </p:cNvPr>
              <p:cNvSpPr/>
              <p:nvPr/>
            </p:nvSpPr>
            <p:spPr>
              <a:xfrm>
                <a:off x="14580012" y="5978842"/>
                <a:ext cx="127729" cy="169544"/>
              </a:xfrm>
              <a:custGeom>
                <a:avLst/>
                <a:gdLst>
                  <a:gd name="connsiteX0" fmla="*/ 49149 w 127729"/>
                  <a:gd name="connsiteY0" fmla="*/ 169545 h 169544"/>
                  <a:gd name="connsiteX1" fmla="*/ 78105 w 127729"/>
                  <a:gd name="connsiteY1" fmla="*/ 169545 h 169544"/>
                  <a:gd name="connsiteX2" fmla="*/ 78105 w 127729"/>
                  <a:gd name="connsiteY2" fmla="*/ 24860 h 169544"/>
                  <a:gd name="connsiteX3" fmla="*/ 127730 w 127729"/>
                  <a:gd name="connsiteY3" fmla="*/ 24860 h 169544"/>
                  <a:gd name="connsiteX4" fmla="*/ 127730 w 127729"/>
                  <a:gd name="connsiteY4" fmla="*/ 0 h 169544"/>
                  <a:gd name="connsiteX5" fmla="*/ 0 w 127729"/>
                  <a:gd name="connsiteY5" fmla="*/ 0 h 169544"/>
                  <a:gd name="connsiteX6" fmla="*/ 0 w 127729"/>
                  <a:gd name="connsiteY6" fmla="*/ 24860 h 169544"/>
                  <a:gd name="connsiteX7" fmla="*/ 49149 w 127729"/>
                  <a:gd name="connsiteY7" fmla="*/ 2486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729" h="169544">
                    <a:moveTo>
                      <a:pt x="49149" y="169545"/>
                    </a:moveTo>
                    <a:lnTo>
                      <a:pt x="78105" y="169545"/>
                    </a:lnTo>
                    <a:lnTo>
                      <a:pt x="78105" y="24860"/>
                    </a:lnTo>
                    <a:lnTo>
                      <a:pt x="127730" y="24860"/>
                    </a:lnTo>
                    <a:lnTo>
                      <a:pt x="127730" y="0"/>
                    </a:lnTo>
                    <a:lnTo>
                      <a:pt x="0" y="0"/>
                    </a:lnTo>
                    <a:lnTo>
                      <a:pt x="0" y="24860"/>
                    </a:lnTo>
                    <a:lnTo>
                      <a:pt x="49149" y="24860"/>
                    </a:lnTo>
                    <a:close/>
                  </a:path>
                </a:pathLst>
              </a:custGeom>
              <a:grpFill/>
              <a:ln w="9525" cap="flat">
                <a:noFill/>
                <a:prstDash val="solid"/>
                <a:miter/>
              </a:ln>
            </p:spPr>
            <p:txBody>
              <a:bodyPr rtlCol="0" anchor="ctr"/>
              <a:lstStyle/>
              <a:p>
                <a:endParaRPr lang="en-GB"/>
              </a:p>
            </p:txBody>
          </p:sp>
          <p:grpSp>
            <p:nvGrpSpPr>
              <p:cNvPr id="29" name="Graphic 10">
                <a:extLst>
                  <a:ext uri="{FF2B5EF4-FFF2-40B4-BE49-F238E27FC236}">
                    <a16:creationId xmlns:a16="http://schemas.microsoft.com/office/drawing/2014/main" id="{C5A6695E-F189-4900-A243-8F5CE1A9A512}"/>
                  </a:ext>
                </a:extLst>
              </p:cNvPr>
              <p:cNvGrpSpPr/>
              <p:nvPr/>
            </p:nvGrpSpPr>
            <p:grpSpPr>
              <a:xfrm>
                <a:off x="13384434" y="6549294"/>
                <a:ext cx="232409" cy="1197768"/>
                <a:chOff x="13384434" y="6549294"/>
                <a:chExt cx="232409" cy="1197768"/>
              </a:xfrm>
              <a:grpFill/>
            </p:grpSpPr>
            <p:sp>
              <p:nvSpPr>
                <p:cNvPr id="37" name="Freeform: Shape 36">
                  <a:extLst>
                    <a:ext uri="{FF2B5EF4-FFF2-40B4-BE49-F238E27FC236}">
                      <a16:creationId xmlns:a16="http://schemas.microsoft.com/office/drawing/2014/main" id="{A844304C-48A3-4E96-A1D6-FA9B6E69F423}"/>
                    </a:ext>
                  </a:extLst>
                </p:cNvPr>
                <p:cNvSpPr/>
                <p:nvPr/>
              </p:nvSpPr>
              <p:spPr>
                <a:xfrm>
                  <a:off x="13384434" y="6549294"/>
                  <a:ext cx="232409" cy="401002"/>
                </a:xfrm>
                <a:custGeom>
                  <a:avLst/>
                  <a:gdLst>
                    <a:gd name="connsiteX0" fmla="*/ 0 w 232409"/>
                    <a:gd name="connsiteY0" fmla="*/ 0 h 401002"/>
                    <a:gd name="connsiteX1" fmla="*/ 0 w 232409"/>
                    <a:gd name="connsiteY1" fmla="*/ 381381 h 401002"/>
                    <a:gd name="connsiteX2" fmla="*/ 41148 w 232409"/>
                    <a:gd name="connsiteY2" fmla="*/ 383667 h 401002"/>
                    <a:gd name="connsiteX3" fmla="*/ 232410 w 232409"/>
                    <a:gd name="connsiteY3" fmla="*/ 401003 h 401002"/>
                    <a:gd name="connsiteX4" fmla="*/ 232410 w 232409"/>
                    <a:gd name="connsiteY4" fmla="*/ 50387 h 401002"/>
                    <a:gd name="connsiteX5" fmla="*/ 0 w 232409"/>
                    <a:gd name="connsiteY5" fmla="*/ 0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09" h="401002">
                      <a:moveTo>
                        <a:pt x="0" y="0"/>
                      </a:moveTo>
                      <a:lnTo>
                        <a:pt x="0" y="381381"/>
                      </a:lnTo>
                      <a:cubicBezTo>
                        <a:pt x="13716" y="382143"/>
                        <a:pt x="27146" y="382619"/>
                        <a:pt x="41148" y="383667"/>
                      </a:cubicBezTo>
                      <a:cubicBezTo>
                        <a:pt x="100584" y="388049"/>
                        <a:pt x="164306" y="393859"/>
                        <a:pt x="232410" y="401003"/>
                      </a:cubicBezTo>
                      <a:lnTo>
                        <a:pt x="232410" y="50387"/>
                      </a:lnTo>
                      <a:cubicBezTo>
                        <a:pt x="116205" y="12478"/>
                        <a:pt x="14764" y="1238"/>
                        <a:pt x="0" y="0"/>
                      </a:cubicBezTo>
                      <a:close/>
                    </a:path>
                  </a:pathLst>
                </a:custGeom>
                <a:grp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9C199AD-E391-4C80-AE60-6DA63C1348D2}"/>
                    </a:ext>
                  </a:extLst>
                </p:cNvPr>
                <p:cNvSpPr/>
                <p:nvPr/>
              </p:nvSpPr>
              <p:spPr>
                <a:xfrm>
                  <a:off x="13384434" y="7345965"/>
                  <a:ext cx="232409" cy="401097"/>
                </a:xfrm>
                <a:custGeom>
                  <a:avLst/>
                  <a:gdLst>
                    <a:gd name="connsiteX0" fmla="*/ 0 w 232409"/>
                    <a:gd name="connsiteY0" fmla="*/ 21622 h 401097"/>
                    <a:gd name="connsiteX1" fmla="*/ 0 w 232409"/>
                    <a:gd name="connsiteY1" fmla="*/ 401098 h 401097"/>
                    <a:gd name="connsiteX2" fmla="*/ 232410 w 232409"/>
                    <a:gd name="connsiteY2" fmla="*/ 348520 h 401097"/>
                    <a:gd name="connsiteX3" fmla="*/ 232410 w 232409"/>
                    <a:gd name="connsiteY3" fmla="*/ 0 h 401097"/>
                    <a:gd name="connsiteX4" fmla="*/ 63913 w 232409"/>
                    <a:gd name="connsiteY4" fmla="*/ 18479 h 401097"/>
                    <a:gd name="connsiteX5" fmla="*/ 0 w 232409"/>
                    <a:gd name="connsiteY5" fmla="*/ 21622 h 40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09" h="401097">
                      <a:moveTo>
                        <a:pt x="0" y="21622"/>
                      </a:moveTo>
                      <a:lnTo>
                        <a:pt x="0" y="401098"/>
                      </a:lnTo>
                      <a:cubicBezTo>
                        <a:pt x="14764" y="399955"/>
                        <a:pt x="116205" y="389096"/>
                        <a:pt x="232410" y="348520"/>
                      </a:cubicBezTo>
                      <a:lnTo>
                        <a:pt x="232410" y="0"/>
                      </a:lnTo>
                      <a:cubicBezTo>
                        <a:pt x="175927" y="8668"/>
                        <a:pt x="119729" y="14859"/>
                        <a:pt x="63913" y="18479"/>
                      </a:cubicBezTo>
                      <a:cubicBezTo>
                        <a:pt x="44196" y="19812"/>
                        <a:pt x="22479" y="20765"/>
                        <a:pt x="0" y="21622"/>
                      </a:cubicBezTo>
                      <a:close/>
                    </a:path>
                  </a:pathLst>
                </a:custGeom>
                <a:grpFill/>
                <a:ln w="9525" cap="flat">
                  <a:noFill/>
                  <a:prstDash val="solid"/>
                  <a:miter/>
                </a:ln>
              </p:spPr>
              <p:txBody>
                <a:bodyPr rtlCol="0" anchor="ctr"/>
                <a:lstStyle/>
                <a:p>
                  <a:endParaRPr lang="en-GB"/>
                </a:p>
              </p:txBody>
            </p:sp>
          </p:grpSp>
          <p:sp>
            <p:nvSpPr>
              <p:cNvPr id="30" name="Freeform: Shape 29">
                <a:extLst>
                  <a:ext uri="{FF2B5EF4-FFF2-40B4-BE49-F238E27FC236}">
                    <a16:creationId xmlns:a16="http://schemas.microsoft.com/office/drawing/2014/main" id="{C636CCC8-2CCA-45A9-8A3E-954641F7F6D2}"/>
                  </a:ext>
                </a:extLst>
              </p:cNvPr>
              <p:cNvSpPr/>
              <p:nvPr/>
            </p:nvSpPr>
            <p:spPr>
              <a:xfrm>
                <a:off x="9477375" y="5978842"/>
                <a:ext cx="1286732" cy="1756219"/>
              </a:xfrm>
              <a:custGeom>
                <a:avLst/>
                <a:gdLst>
                  <a:gd name="connsiteX0" fmla="*/ 941165 w 1286732"/>
                  <a:gd name="connsiteY0" fmla="*/ 560737 h 1756219"/>
                  <a:gd name="connsiteX1" fmla="*/ 733615 w 1286732"/>
                  <a:gd name="connsiteY1" fmla="*/ 597694 h 1756219"/>
                  <a:gd name="connsiteX2" fmla="*/ 478250 w 1286732"/>
                  <a:gd name="connsiteY2" fmla="*/ 699802 h 1756219"/>
                  <a:gd name="connsiteX3" fmla="*/ 478250 w 1286732"/>
                  <a:gd name="connsiteY3" fmla="*/ 0 h 1756219"/>
                  <a:gd name="connsiteX4" fmla="*/ 0 w 1286732"/>
                  <a:gd name="connsiteY4" fmla="*/ 0 h 1756219"/>
                  <a:gd name="connsiteX5" fmla="*/ 0 w 1286732"/>
                  <a:gd name="connsiteY5" fmla="*/ 1756220 h 1756219"/>
                  <a:gd name="connsiteX6" fmla="*/ 478155 w 1286732"/>
                  <a:gd name="connsiteY6" fmla="*/ 1756220 h 1756219"/>
                  <a:gd name="connsiteX7" fmla="*/ 478155 w 1286732"/>
                  <a:gd name="connsiteY7" fmla="*/ 978122 h 1756219"/>
                  <a:gd name="connsiteX8" fmla="*/ 607505 w 1286732"/>
                  <a:gd name="connsiteY8" fmla="*/ 944404 h 1756219"/>
                  <a:gd name="connsiteX9" fmla="*/ 710756 w 1286732"/>
                  <a:gd name="connsiteY9" fmla="*/ 932402 h 1756219"/>
                  <a:gd name="connsiteX10" fmla="*/ 785717 w 1286732"/>
                  <a:gd name="connsiteY10" fmla="*/ 959549 h 1756219"/>
                  <a:gd name="connsiteX11" fmla="*/ 808577 w 1286732"/>
                  <a:gd name="connsiteY11" fmla="*/ 1049750 h 1756219"/>
                  <a:gd name="connsiteX12" fmla="*/ 808577 w 1286732"/>
                  <a:gd name="connsiteY12" fmla="*/ 1756124 h 1756219"/>
                  <a:gd name="connsiteX13" fmla="*/ 1286732 w 1286732"/>
                  <a:gd name="connsiteY13" fmla="*/ 1756124 h 1756219"/>
                  <a:gd name="connsiteX14" fmla="*/ 1286732 w 1286732"/>
                  <a:gd name="connsiteY14" fmla="*/ 891159 h 1756219"/>
                  <a:gd name="connsiteX15" fmla="*/ 1193292 w 1286732"/>
                  <a:gd name="connsiteY15" fmla="*/ 649891 h 1756219"/>
                  <a:gd name="connsiteX16" fmla="*/ 941165 w 1286732"/>
                  <a:gd name="connsiteY16" fmla="*/ 560737 h 17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6732" h="1756219">
                    <a:moveTo>
                      <a:pt x="941165" y="560737"/>
                    </a:moveTo>
                    <a:cubicBezTo>
                      <a:pt x="878872" y="560737"/>
                      <a:pt x="809625" y="573119"/>
                      <a:pt x="733615" y="597694"/>
                    </a:cubicBezTo>
                    <a:cubicBezTo>
                      <a:pt x="657511" y="622364"/>
                      <a:pt x="572357" y="656368"/>
                      <a:pt x="478250" y="699802"/>
                    </a:cubicBezTo>
                    <a:lnTo>
                      <a:pt x="478250" y="0"/>
                    </a:lnTo>
                    <a:lnTo>
                      <a:pt x="0" y="0"/>
                    </a:lnTo>
                    <a:lnTo>
                      <a:pt x="0" y="1756220"/>
                    </a:lnTo>
                    <a:lnTo>
                      <a:pt x="478155" y="1756220"/>
                    </a:lnTo>
                    <a:lnTo>
                      <a:pt x="478155" y="978122"/>
                    </a:lnTo>
                    <a:cubicBezTo>
                      <a:pt x="521589" y="963644"/>
                      <a:pt x="564737" y="952405"/>
                      <a:pt x="607505" y="944404"/>
                    </a:cubicBezTo>
                    <a:cubicBezTo>
                      <a:pt x="650177" y="936498"/>
                      <a:pt x="684657" y="932402"/>
                      <a:pt x="710756" y="932402"/>
                    </a:cubicBezTo>
                    <a:cubicBezTo>
                      <a:pt x="745522" y="932402"/>
                      <a:pt x="770573" y="941451"/>
                      <a:pt x="785717" y="959549"/>
                    </a:cubicBezTo>
                    <a:cubicBezTo>
                      <a:pt x="800957" y="977741"/>
                      <a:pt x="808577" y="1007745"/>
                      <a:pt x="808577" y="1049750"/>
                    </a:cubicBezTo>
                    <a:lnTo>
                      <a:pt x="808577" y="1756124"/>
                    </a:lnTo>
                    <a:lnTo>
                      <a:pt x="1286732" y="1756124"/>
                    </a:lnTo>
                    <a:lnTo>
                      <a:pt x="1286732" y="891159"/>
                    </a:lnTo>
                    <a:cubicBezTo>
                      <a:pt x="1286732" y="789718"/>
                      <a:pt x="1255586" y="709327"/>
                      <a:pt x="1193292" y="649891"/>
                    </a:cubicBezTo>
                    <a:cubicBezTo>
                      <a:pt x="1130999" y="590455"/>
                      <a:pt x="1046893" y="560737"/>
                      <a:pt x="941165" y="560737"/>
                    </a:cubicBezTo>
                    <a:close/>
                  </a:path>
                </a:pathLst>
              </a:custGeom>
              <a:grp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0A5BFF9-83E9-41CF-BA72-BCF3F4A02BF2}"/>
                  </a:ext>
                </a:extLst>
              </p:cNvPr>
              <p:cNvSpPr/>
              <p:nvPr/>
            </p:nvSpPr>
            <p:spPr>
              <a:xfrm>
                <a:off x="10936795" y="6561295"/>
                <a:ext cx="478155" cy="1173765"/>
              </a:xfrm>
              <a:custGeom>
                <a:avLst/>
                <a:gdLst>
                  <a:gd name="connsiteX0" fmla="*/ 0 w 478155"/>
                  <a:gd name="connsiteY0" fmla="*/ 0 h 1173765"/>
                  <a:gd name="connsiteX1" fmla="*/ 478155 w 478155"/>
                  <a:gd name="connsiteY1" fmla="*/ 0 h 1173765"/>
                  <a:gd name="connsiteX2" fmla="*/ 478155 w 478155"/>
                  <a:gd name="connsiteY2" fmla="*/ 1173766 h 1173765"/>
                  <a:gd name="connsiteX3" fmla="*/ 0 w 478155"/>
                  <a:gd name="connsiteY3" fmla="*/ 1173766 h 1173765"/>
                </a:gdLst>
                <a:ahLst/>
                <a:cxnLst>
                  <a:cxn ang="0">
                    <a:pos x="connsiteX0" y="connsiteY0"/>
                  </a:cxn>
                  <a:cxn ang="0">
                    <a:pos x="connsiteX1" y="connsiteY1"/>
                  </a:cxn>
                  <a:cxn ang="0">
                    <a:pos x="connsiteX2" y="connsiteY2"/>
                  </a:cxn>
                  <a:cxn ang="0">
                    <a:pos x="connsiteX3" y="connsiteY3"/>
                  </a:cxn>
                </a:cxnLst>
                <a:rect l="l" t="t" r="r" b="b"/>
                <a:pathLst>
                  <a:path w="478155" h="1173765">
                    <a:moveTo>
                      <a:pt x="0" y="0"/>
                    </a:moveTo>
                    <a:lnTo>
                      <a:pt x="478155" y="0"/>
                    </a:lnTo>
                    <a:lnTo>
                      <a:pt x="478155" y="1173766"/>
                    </a:lnTo>
                    <a:lnTo>
                      <a:pt x="0" y="1173766"/>
                    </a:lnTo>
                    <a:close/>
                  </a:path>
                </a:pathLst>
              </a:custGeom>
              <a:grp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85C2D27-4525-4122-BE14-5A7A5CAFCCFE}"/>
                  </a:ext>
                </a:extLst>
              </p:cNvPr>
              <p:cNvSpPr/>
              <p:nvPr/>
            </p:nvSpPr>
            <p:spPr>
              <a:xfrm>
                <a:off x="10923746" y="5948362"/>
                <a:ext cx="506444" cy="493394"/>
              </a:xfrm>
              <a:custGeom>
                <a:avLst/>
                <a:gdLst>
                  <a:gd name="connsiteX0" fmla="*/ 252127 w 506444"/>
                  <a:gd name="connsiteY0" fmla="*/ 0 h 493394"/>
                  <a:gd name="connsiteX1" fmla="*/ 57626 w 506444"/>
                  <a:gd name="connsiteY1" fmla="*/ 57626 h 493394"/>
                  <a:gd name="connsiteX2" fmla="*/ 0 w 506444"/>
                  <a:gd name="connsiteY2" fmla="*/ 245650 h 493394"/>
                  <a:gd name="connsiteX3" fmla="*/ 57626 w 506444"/>
                  <a:gd name="connsiteY3" fmla="*/ 434721 h 493394"/>
                  <a:gd name="connsiteX4" fmla="*/ 252127 w 506444"/>
                  <a:gd name="connsiteY4" fmla="*/ 493395 h 493394"/>
                  <a:gd name="connsiteX5" fmla="*/ 449961 w 506444"/>
                  <a:gd name="connsiteY5" fmla="*/ 432530 h 493394"/>
                  <a:gd name="connsiteX6" fmla="*/ 506444 w 506444"/>
                  <a:gd name="connsiteY6" fmla="*/ 245650 h 493394"/>
                  <a:gd name="connsiteX7" fmla="*/ 448818 w 506444"/>
                  <a:gd name="connsiteY7" fmla="*/ 60865 h 493394"/>
                  <a:gd name="connsiteX8" fmla="*/ 252127 w 506444"/>
                  <a:gd name="connsiteY8" fmla="*/ 0 h 49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444" h="493394">
                    <a:moveTo>
                      <a:pt x="252127" y="0"/>
                    </a:moveTo>
                    <a:cubicBezTo>
                      <a:pt x="160877" y="0"/>
                      <a:pt x="96012" y="19241"/>
                      <a:pt x="57626" y="57626"/>
                    </a:cubicBezTo>
                    <a:cubicBezTo>
                      <a:pt x="19240" y="96012"/>
                      <a:pt x="0" y="158687"/>
                      <a:pt x="0" y="245650"/>
                    </a:cubicBezTo>
                    <a:cubicBezTo>
                      <a:pt x="0" y="332613"/>
                      <a:pt x="19145" y="395573"/>
                      <a:pt x="57626" y="434721"/>
                    </a:cubicBezTo>
                    <a:cubicBezTo>
                      <a:pt x="96012" y="473869"/>
                      <a:pt x="160877" y="493395"/>
                      <a:pt x="252127" y="493395"/>
                    </a:cubicBezTo>
                    <a:cubicBezTo>
                      <a:pt x="346329" y="493395"/>
                      <a:pt x="412242" y="473107"/>
                      <a:pt x="449961" y="432530"/>
                    </a:cubicBezTo>
                    <a:cubicBezTo>
                      <a:pt x="487680" y="391954"/>
                      <a:pt x="506444" y="329660"/>
                      <a:pt x="506444" y="245650"/>
                    </a:cubicBezTo>
                    <a:cubicBezTo>
                      <a:pt x="506444" y="163068"/>
                      <a:pt x="487204" y="101441"/>
                      <a:pt x="448818" y="60865"/>
                    </a:cubicBezTo>
                    <a:cubicBezTo>
                      <a:pt x="410432" y="20288"/>
                      <a:pt x="344805" y="0"/>
                      <a:pt x="252127" y="0"/>
                    </a:cubicBezTo>
                    <a:close/>
                  </a:path>
                </a:pathLst>
              </a:custGeom>
              <a:grp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696E129-2F74-4386-A85B-D610B851714F}"/>
                  </a:ext>
                </a:extLst>
              </p:cNvPr>
              <p:cNvSpPr/>
              <p:nvPr/>
            </p:nvSpPr>
            <p:spPr>
              <a:xfrm>
                <a:off x="11547919" y="6152673"/>
                <a:ext cx="928116" cy="1614963"/>
              </a:xfrm>
              <a:custGeom>
                <a:avLst/>
                <a:gdLst>
                  <a:gd name="connsiteX0" fmla="*/ 656368 w 928116"/>
                  <a:gd name="connsiteY0" fmla="*/ 0 h 1614963"/>
                  <a:gd name="connsiteX1" fmla="*/ 286893 w 928116"/>
                  <a:gd name="connsiteY1" fmla="*/ 39148 h 1614963"/>
                  <a:gd name="connsiteX2" fmla="*/ 215170 w 928116"/>
                  <a:gd name="connsiteY2" fmla="*/ 408622 h 1614963"/>
                  <a:gd name="connsiteX3" fmla="*/ 0 w 928116"/>
                  <a:gd name="connsiteY3" fmla="*/ 408622 h 1614963"/>
                  <a:gd name="connsiteX4" fmla="*/ 0 w 928116"/>
                  <a:gd name="connsiteY4" fmla="*/ 806387 h 1614963"/>
                  <a:gd name="connsiteX5" fmla="*/ 182594 w 928116"/>
                  <a:gd name="connsiteY5" fmla="*/ 806387 h 1614963"/>
                  <a:gd name="connsiteX6" fmla="*/ 182594 w 928116"/>
                  <a:gd name="connsiteY6" fmla="*/ 1210628 h 1614963"/>
                  <a:gd name="connsiteX7" fmla="*/ 298894 w 928116"/>
                  <a:gd name="connsiteY7" fmla="*/ 1511713 h 1614963"/>
                  <a:gd name="connsiteX8" fmla="*/ 639032 w 928116"/>
                  <a:gd name="connsiteY8" fmla="*/ 1614964 h 1614963"/>
                  <a:gd name="connsiteX9" fmla="*/ 798766 w 928116"/>
                  <a:gd name="connsiteY9" fmla="*/ 1605153 h 1614963"/>
                  <a:gd name="connsiteX10" fmla="*/ 928116 w 928116"/>
                  <a:gd name="connsiteY10" fmla="*/ 1578007 h 1614963"/>
                  <a:gd name="connsiteX11" fmla="*/ 928116 w 928116"/>
                  <a:gd name="connsiteY11" fmla="*/ 1230249 h 1614963"/>
                  <a:gd name="connsiteX12" fmla="*/ 804196 w 928116"/>
                  <a:gd name="connsiteY12" fmla="*/ 1256348 h 1614963"/>
                  <a:gd name="connsiteX13" fmla="*/ 692277 w 928116"/>
                  <a:gd name="connsiteY13" fmla="*/ 1222629 h 1614963"/>
                  <a:gd name="connsiteX14" fmla="*/ 660749 w 928116"/>
                  <a:gd name="connsiteY14" fmla="*/ 1097661 h 1614963"/>
                  <a:gd name="connsiteX15" fmla="*/ 660749 w 928116"/>
                  <a:gd name="connsiteY15" fmla="*/ 806387 h 1614963"/>
                  <a:gd name="connsiteX16" fmla="*/ 928116 w 928116"/>
                  <a:gd name="connsiteY16" fmla="*/ 806387 h 1614963"/>
                  <a:gd name="connsiteX17" fmla="*/ 928116 w 928116"/>
                  <a:gd name="connsiteY17" fmla="*/ 408622 h 1614963"/>
                  <a:gd name="connsiteX18" fmla="*/ 656463 w 928116"/>
                  <a:gd name="connsiteY18" fmla="*/ 408622 h 1614963"/>
                  <a:gd name="connsiteX19" fmla="*/ 656463 w 928116"/>
                  <a:gd name="connsiteY19" fmla="*/ 0 h 16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8116" h="1614963">
                    <a:moveTo>
                      <a:pt x="656368" y="0"/>
                    </a:moveTo>
                    <a:lnTo>
                      <a:pt x="286893" y="39148"/>
                    </a:lnTo>
                    <a:lnTo>
                      <a:pt x="215170" y="408622"/>
                    </a:lnTo>
                    <a:lnTo>
                      <a:pt x="0" y="408622"/>
                    </a:lnTo>
                    <a:lnTo>
                      <a:pt x="0" y="806387"/>
                    </a:lnTo>
                    <a:lnTo>
                      <a:pt x="182594" y="806387"/>
                    </a:lnTo>
                    <a:lnTo>
                      <a:pt x="182594" y="1210628"/>
                    </a:lnTo>
                    <a:cubicBezTo>
                      <a:pt x="182594" y="1342454"/>
                      <a:pt x="221361" y="1442847"/>
                      <a:pt x="298894" y="1511713"/>
                    </a:cubicBezTo>
                    <a:cubicBezTo>
                      <a:pt x="376428" y="1580579"/>
                      <a:pt x="489775" y="1614964"/>
                      <a:pt x="639032" y="1614964"/>
                    </a:cubicBezTo>
                    <a:cubicBezTo>
                      <a:pt x="692658" y="1614964"/>
                      <a:pt x="745903" y="1611725"/>
                      <a:pt x="798766" y="1605153"/>
                    </a:cubicBezTo>
                    <a:cubicBezTo>
                      <a:pt x="851630" y="1598676"/>
                      <a:pt x="894779" y="1589532"/>
                      <a:pt x="928116" y="1578007"/>
                    </a:cubicBezTo>
                    <a:lnTo>
                      <a:pt x="928116" y="1230249"/>
                    </a:lnTo>
                    <a:cubicBezTo>
                      <a:pt x="884682" y="1247680"/>
                      <a:pt x="843344" y="1256348"/>
                      <a:pt x="804196" y="1256348"/>
                    </a:cubicBezTo>
                    <a:cubicBezTo>
                      <a:pt x="750570" y="1256348"/>
                      <a:pt x="713232" y="1245108"/>
                      <a:pt x="692277" y="1222629"/>
                    </a:cubicBezTo>
                    <a:cubicBezTo>
                      <a:pt x="671227" y="1200150"/>
                      <a:pt x="660749" y="1158526"/>
                      <a:pt x="660749" y="1097661"/>
                    </a:cubicBezTo>
                    <a:lnTo>
                      <a:pt x="660749" y="806387"/>
                    </a:lnTo>
                    <a:lnTo>
                      <a:pt x="928116" y="806387"/>
                    </a:lnTo>
                    <a:lnTo>
                      <a:pt x="928116" y="408622"/>
                    </a:lnTo>
                    <a:lnTo>
                      <a:pt x="656463" y="408622"/>
                    </a:lnTo>
                    <a:lnTo>
                      <a:pt x="656463" y="0"/>
                    </a:lnTo>
                    <a:close/>
                  </a:path>
                </a:pathLst>
              </a:custGeom>
              <a:grp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C9458D4-01A4-4617-B6E0-326EF15E343D}"/>
                  </a:ext>
                </a:extLst>
              </p:cNvPr>
              <p:cNvSpPr/>
              <p:nvPr/>
            </p:nvSpPr>
            <p:spPr>
              <a:xfrm>
                <a:off x="13616940" y="5978842"/>
                <a:ext cx="1286732" cy="1756219"/>
              </a:xfrm>
              <a:custGeom>
                <a:avLst/>
                <a:gdLst>
                  <a:gd name="connsiteX0" fmla="*/ 941070 w 1286732"/>
                  <a:gd name="connsiteY0" fmla="*/ 560737 h 1756219"/>
                  <a:gd name="connsiteX1" fmla="*/ 733520 w 1286732"/>
                  <a:gd name="connsiteY1" fmla="*/ 597694 h 1756219"/>
                  <a:gd name="connsiteX2" fmla="*/ 478155 w 1286732"/>
                  <a:gd name="connsiteY2" fmla="*/ 699802 h 1756219"/>
                  <a:gd name="connsiteX3" fmla="*/ 478155 w 1286732"/>
                  <a:gd name="connsiteY3" fmla="*/ 0 h 1756219"/>
                  <a:gd name="connsiteX4" fmla="*/ 0 w 1286732"/>
                  <a:gd name="connsiteY4" fmla="*/ 0 h 1756219"/>
                  <a:gd name="connsiteX5" fmla="*/ 0 w 1286732"/>
                  <a:gd name="connsiteY5" fmla="*/ 1756220 h 1756219"/>
                  <a:gd name="connsiteX6" fmla="*/ 478155 w 1286732"/>
                  <a:gd name="connsiteY6" fmla="*/ 1756220 h 1756219"/>
                  <a:gd name="connsiteX7" fmla="*/ 478155 w 1286732"/>
                  <a:gd name="connsiteY7" fmla="*/ 978122 h 1756219"/>
                  <a:gd name="connsiteX8" fmla="*/ 607505 w 1286732"/>
                  <a:gd name="connsiteY8" fmla="*/ 944404 h 1756219"/>
                  <a:gd name="connsiteX9" fmla="*/ 710755 w 1286732"/>
                  <a:gd name="connsiteY9" fmla="*/ 932402 h 1756219"/>
                  <a:gd name="connsiteX10" fmla="*/ 785717 w 1286732"/>
                  <a:gd name="connsiteY10" fmla="*/ 959549 h 1756219"/>
                  <a:gd name="connsiteX11" fmla="*/ 808577 w 1286732"/>
                  <a:gd name="connsiteY11" fmla="*/ 1049750 h 1756219"/>
                  <a:gd name="connsiteX12" fmla="*/ 808577 w 1286732"/>
                  <a:gd name="connsiteY12" fmla="*/ 1756124 h 1756219"/>
                  <a:gd name="connsiteX13" fmla="*/ 1286732 w 1286732"/>
                  <a:gd name="connsiteY13" fmla="*/ 1756124 h 1756219"/>
                  <a:gd name="connsiteX14" fmla="*/ 1286732 w 1286732"/>
                  <a:gd name="connsiteY14" fmla="*/ 891159 h 1756219"/>
                  <a:gd name="connsiteX15" fmla="*/ 1193292 w 1286732"/>
                  <a:gd name="connsiteY15" fmla="*/ 649891 h 1756219"/>
                  <a:gd name="connsiteX16" fmla="*/ 941070 w 1286732"/>
                  <a:gd name="connsiteY16" fmla="*/ 560737 h 17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6732" h="1756219">
                    <a:moveTo>
                      <a:pt x="941070" y="560737"/>
                    </a:moveTo>
                    <a:cubicBezTo>
                      <a:pt x="878776" y="560737"/>
                      <a:pt x="809530" y="573119"/>
                      <a:pt x="733520" y="597694"/>
                    </a:cubicBezTo>
                    <a:cubicBezTo>
                      <a:pt x="657415" y="622364"/>
                      <a:pt x="572262" y="656368"/>
                      <a:pt x="478155" y="699802"/>
                    </a:cubicBezTo>
                    <a:lnTo>
                      <a:pt x="478155" y="0"/>
                    </a:lnTo>
                    <a:lnTo>
                      <a:pt x="0" y="0"/>
                    </a:lnTo>
                    <a:lnTo>
                      <a:pt x="0" y="1756220"/>
                    </a:lnTo>
                    <a:lnTo>
                      <a:pt x="478155" y="1756220"/>
                    </a:lnTo>
                    <a:lnTo>
                      <a:pt x="478155" y="978122"/>
                    </a:lnTo>
                    <a:cubicBezTo>
                      <a:pt x="521589" y="963644"/>
                      <a:pt x="564737" y="952405"/>
                      <a:pt x="607505" y="944404"/>
                    </a:cubicBezTo>
                    <a:cubicBezTo>
                      <a:pt x="650176" y="936498"/>
                      <a:pt x="684657" y="932402"/>
                      <a:pt x="710755" y="932402"/>
                    </a:cubicBezTo>
                    <a:cubicBezTo>
                      <a:pt x="745522" y="932402"/>
                      <a:pt x="770572" y="941451"/>
                      <a:pt x="785717" y="959549"/>
                    </a:cubicBezTo>
                    <a:cubicBezTo>
                      <a:pt x="800957" y="977741"/>
                      <a:pt x="808577" y="1007745"/>
                      <a:pt x="808577" y="1049750"/>
                    </a:cubicBezTo>
                    <a:lnTo>
                      <a:pt x="808577" y="1756124"/>
                    </a:lnTo>
                    <a:lnTo>
                      <a:pt x="1286732" y="1756124"/>
                    </a:lnTo>
                    <a:lnTo>
                      <a:pt x="1286732" y="891159"/>
                    </a:lnTo>
                    <a:cubicBezTo>
                      <a:pt x="1286732" y="789718"/>
                      <a:pt x="1255585" y="709327"/>
                      <a:pt x="1193292" y="649891"/>
                    </a:cubicBezTo>
                    <a:cubicBezTo>
                      <a:pt x="1130903" y="590455"/>
                      <a:pt x="1046797" y="560737"/>
                      <a:pt x="941070" y="560737"/>
                    </a:cubicBezTo>
                    <a:close/>
                  </a:path>
                </a:pathLst>
              </a:custGeom>
              <a:grp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BBE76BA-0EB4-4546-9DF9-52315AFF35F3}"/>
                  </a:ext>
                </a:extLst>
              </p:cNvPr>
              <p:cNvSpPr/>
              <p:nvPr/>
            </p:nvSpPr>
            <p:spPr>
              <a:xfrm>
                <a:off x="14723459" y="5978842"/>
                <a:ext cx="180212" cy="169544"/>
              </a:xfrm>
              <a:custGeom>
                <a:avLst/>
                <a:gdLst>
                  <a:gd name="connsiteX0" fmla="*/ 137826 w 180212"/>
                  <a:gd name="connsiteY0" fmla="*/ 0 h 169544"/>
                  <a:gd name="connsiteX1" fmla="*/ 90106 w 180212"/>
                  <a:gd name="connsiteY1" fmla="*/ 131445 h 169544"/>
                  <a:gd name="connsiteX2" fmla="*/ 44005 w 180212"/>
                  <a:gd name="connsiteY2" fmla="*/ 0 h 169544"/>
                  <a:gd name="connsiteX3" fmla="*/ 0 w 180212"/>
                  <a:gd name="connsiteY3" fmla="*/ 0 h 169544"/>
                  <a:gd name="connsiteX4" fmla="*/ 0 w 180212"/>
                  <a:gd name="connsiteY4" fmla="*/ 169545 h 169544"/>
                  <a:gd name="connsiteX5" fmla="*/ 28004 w 180212"/>
                  <a:gd name="connsiteY5" fmla="*/ 169545 h 169544"/>
                  <a:gd name="connsiteX6" fmla="*/ 28004 w 180212"/>
                  <a:gd name="connsiteY6" fmla="*/ 68390 h 169544"/>
                  <a:gd name="connsiteX7" fmla="*/ 26575 w 180212"/>
                  <a:gd name="connsiteY7" fmla="*/ 38100 h 169544"/>
                  <a:gd name="connsiteX8" fmla="*/ 28480 w 180212"/>
                  <a:gd name="connsiteY8" fmla="*/ 38100 h 169544"/>
                  <a:gd name="connsiteX9" fmla="*/ 75723 w 180212"/>
                  <a:gd name="connsiteY9" fmla="*/ 169545 h 169544"/>
                  <a:gd name="connsiteX10" fmla="*/ 100203 w 180212"/>
                  <a:gd name="connsiteY10" fmla="*/ 169545 h 169544"/>
                  <a:gd name="connsiteX11" fmla="*/ 149828 w 180212"/>
                  <a:gd name="connsiteY11" fmla="*/ 38576 h 169544"/>
                  <a:gd name="connsiteX12" fmla="*/ 151733 w 180212"/>
                  <a:gd name="connsiteY12" fmla="*/ 38576 h 169544"/>
                  <a:gd name="connsiteX13" fmla="*/ 150304 w 180212"/>
                  <a:gd name="connsiteY13" fmla="*/ 70771 h 169544"/>
                  <a:gd name="connsiteX14" fmla="*/ 150304 w 180212"/>
                  <a:gd name="connsiteY14" fmla="*/ 169545 h 169544"/>
                  <a:gd name="connsiteX15" fmla="*/ 180213 w 180212"/>
                  <a:gd name="connsiteY15" fmla="*/ 169545 h 169544"/>
                  <a:gd name="connsiteX16" fmla="*/ 180213 w 180212"/>
                  <a:gd name="connsiteY16" fmla="*/ 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212" h="169544">
                    <a:moveTo>
                      <a:pt x="137826" y="0"/>
                    </a:moveTo>
                    <a:lnTo>
                      <a:pt x="90106" y="131445"/>
                    </a:lnTo>
                    <a:lnTo>
                      <a:pt x="44005" y="0"/>
                    </a:lnTo>
                    <a:lnTo>
                      <a:pt x="0" y="0"/>
                    </a:lnTo>
                    <a:lnTo>
                      <a:pt x="0" y="169545"/>
                    </a:lnTo>
                    <a:lnTo>
                      <a:pt x="28004" y="169545"/>
                    </a:lnTo>
                    <a:lnTo>
                      <a:pt x="28004" y="68390"/>
                    </a:lnTo>
                    <a:lnTo>
                      <a:pt x="26575" y="38100"/>
                    </a:lnTo>
                    <a:lnTo>
                      <a:pt x="28480" y="38100"/>
                    </a:lnTo>
                    <a:lnTo>
                      <a:pt x="75723" y="169545"/>
                    </a:lnTo>
                    <a:lnTo>
                      <a:pt x="100203" y="169545"/>
                    </a:lnTo>
                    <a:lnTo>
                      <a:pt x="149828" y="38576"/>
                    </a:lnTo>
                    <a:lnTo>
                      <a:pt x="151733" y="38576"/>
                    </a:lnTo>
                    <a:lnTo>
                      <a:pt x="150304" y="70771"/>
                    </a:lnTo>
                    <a:lnTo>
                      <a:pt x="150304" y="169545"/>
                    </a:lnTo>
                    <a:lnTo>
                      <a:pt x="180213" y="169545"/>
                    </a:lnTo>
                    <a:lnTo>
                      <a:pt x="180213" y="0"/>
                    </a:lnTo>
                    <a:close/>
                  </a:path>
                </a:pathLst>
              </a:custGeom>
              <a:grp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F5791C9-3BBA-4CF3-AA73-9AB21186AD79}"/>
                  </a:ext>
                </a:extLst>
              </p:cNvPr>
              <p:cNvSpPr/>
              <p:nvPr/>
            </p:nvSpPr>
            <p:spPr>
              <a:xfrm>
                <a:off x="12577857" y="6541769"/>
                <a:ext cx="731519" cy="1212818"/>
              </a:xfrm>
              <a:custGeom>
                <a:avLst/>
                <a:gdLst>
                  <a:gd name="connsiteX0" fmla="*/ 155448 w 731519"/>
                  <a:gd name="connsiteY0" fmla="*/ 148876 h 1212818"/>
                  <a:gd name="connsiteX1" fmla="*/ 0 w 731519"/>
                  <a:gd name="connsiteY1" fmla="*/ 606457 h 1212818"/>
                  <a:gd name="connsiteX2" fmla="*/ 155448 w 731519"/>
                  <a:gd name="connsiteY2" fmla="*/ 1063943 h 1212818"/>
                  <a:gd name="connsiteX3" fmla="*/ 628174 w 731519"/>
                  <a:gd name="connsiteY3" fmla="*/ 1212818 h 1212818"/>
                  <a:gd name="connsiteX4" fmla="*/ 731520 w 731519"/>
                  <a:gd name="connsiteY4" fmla="*/ 1209675 h 1212818"/>
                  <a:gd name="connsiteX5" fmla="*/ 731520 w 731519"/>
                  <a:gd name="connsiteY5" fmla="*/ 827723 h 1212818"/>
                  <a:gd name="connsiteX6" fmla="*/ 671608 w 731519"/>
                  <a:gd name="connsiteY6" fmla="*/ 828199 h 1212818"/>
                  <a:gd name="connsiteX7" fmla="*/ 516160 w 731519"/>
                  <a:gd name="connsiteY7" fmla="*/ 778193 h 1212818"/>
                  <a:gd name="connsiteX8" fmla="*/ 471583 w 731519"/>
                  <a:gd name="connsiteY8" fmla="*/ 602171 h 1212818"/>
                  <a:gd name="connsiteX9" fmla="*/ 516160 w 731519"/>
                  <a:gd name="connsiteY9" fmla="*/ 431578 h 1212818"/>
                  <a:gd name="connsiteX10" fmla="*/ 675894 w 731519"/>
                  <a:gd name="connsiteY10" fmla="*/ 384810 h 1212818"/>
                  <a:gd name="connsiteX11" fmla="*/ 731425 w 731519"/>
                  <a:gd name="connsiteY11" fmla="*/ 385667 h 1212818"/>
                  <a:gd name="connsiteX12" fmla="*/ 731425 w 731519"/>
                  <a:gd name="connsiteY12" fmla="*/ 3143 h 1212818"/>
                  <a:gd name="connsiteX13" fmla="*/ 628079 w 731519"/>
                  <a:gd name="connsiteY13" fmla="*/ 0 h 1212818"/>
                  <a:gd name="connsiteX14" fmla="*/ 155448 w 731519"/>
                  <a:gd name="connsiteY14" fmla="*/ 148876 h 121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1519" h="1212818">
                    <a:moveTo>
                      <a:pt x="155448" y="148876"/>
                    </a:moveTo>
                    <a:cubicBezTo>
                      <a:pt x="51816" y="248126"/>
                      <a:pt x="0" y="400717"/>
                      <a:pt x="0" y="606457"/>
                    </a:cubicBezTo>
                    <a:cubicBezTo>
                      <a:pt x="0" y="812197"/>
                      <a:pt x="51816" y="964787"/>
                      <a:pt x="155448" y="1063943"/>
                    </a:cubicBezTo>
                    <a:cubicBezTo>
                      <a:pt x="259080" y="1163193"/>
                      <a:pt x="416623" y="1212818"/>
                      <a:pt x="628174" y="1212818"/>
                    </a:cubicBezTo>
                    <a:cubicBezTo>
                      <a:pt x="659892" y="1212818"/>
                      <a:pt x="698373" y="1211294"/>
                      <a:pt x="731520" y="1209675"/>
                    </a:cubicBezTo>
                    <a:lnTo>
                      <a:pt x="731520" y="827723"/>
                    </a:lnTo>
                    <a:cubicBezTo>
                      <a:pt x="712280" y="828008"/>
                      <a:pt x="692467" y="828199"/>
                      <a:pt x="671608" y="828199"/>
                    </a:cubicBezTo>
                    <a:cubicBezTo>
                      <a:pt x="597694" y="828199"/>
                      <a:pt x="545878" y="811530"/>
                      <a:pt x="516160" y="778193"/>
                    </a:cubicBezTo>
                    <a:cubicBezTo>
                      <a:pt x="486442" y="744855"/>
                      <a:pt x="471583" y="686181"/>
                      <a:pt x="471583" y="602171"/>
                    </a:cubicBezTo>
                    <a:cubicBezTo>
                      <a:pt x="471583" y="519589"/>
                      <a:pt x="486442" y="462724"/>
                      <a:pt x="516160" y="431578"/>
                    </a:cubicBezTo>
                    <a:cubicBezTo>
                      <a:pt x="545878" y="400431"/>
                      <a:pt x="599122" y="384810"/>
                      <a:pt x="675894" y="384810"/>
                    </a:cubicBezTo>
                    <a:cubicBezTo>
                      <a:pt x="694087" y="384810"/>
                      <a:pt x="712756" y="385191"/>
                      <a:pt x="731425" y="385667"/>
                    </a:cubicBezTo>
                    <a:lnTo>
                      <a:pt x="731425" y="3143"/>
                    </a:lnTo>
                    <a:cubicBezTo>
                      <a:pt x="698278" y="1524"/>
                      <a:pt x="659797" y="0"/>
                      <a:pt x="628079" y="0"/>
                    </a:cubicBezTo>
                    <a:cubicBezTo>
                      <a:pt x="416623" y="0"/>
                      <a:pt x="259080" y="49625"/>
                      <a:pt x="155448" y="148876"/>
                    </a:cubicBezTo>
                    <a:close/>
                  </a:path>
                </a:pathLst>
              </a:custGeom>
              <a:grpFill/>
              <a:ln w="9525" cap="flat">
                <a:noFill/>
                <a:prstDash val="solid"/>
                <a:miter/>
              </a:ln>
            </p:spPr>
            <p:txBody>
              <a:bodyPr rtlCol="0" anchor="ctr"/>
              <a:lstStyle/>
              <a:p>
                <a:endParaRPr lang="en-GB"/>
              </a:p>
            </p:txBody>
          </p:sp>
        </p:grpSp>
        <p:sp>
          <p:nvSpPr>
            <p:cNvPr id="26" name="Freeform: Shape 25">
              <a:extLst>
                <a:ext uri="{FF2B5EF4-FFF2-40B4-BE49-F238E27FC236}">
                  <a16:creationId xmlns:a16="http://schemas.microsoft.com/office/drawing/2014/main" id="{ADEB62B2-5B45-48A9-851C-52457693606A}"/>
                </a:ext>
              </a:extLst>
            </p:cNvPr>
            <p:cNvSpPr/>
            <p:nvPr/>
          </p:nvSpPr>
          <p:spPr>
            <a:xfrm>
              <a:off x="13384434" y="7347012"/>
              <a:ext cx="232409" cy="401097"/>
            </a:xfrm>
            <a:custGeom>
              <a:avLst/>
              <a:gdLst>
                <a:gd name="connsiteX0" fmla="*/ 0 w 232409"/>
                <a:gd name="connsiteY0" fmla="*/ 21622 h 401097"/>
                <a:gd name="connsiteX1" fmla="*/ 0 w 232409"/>
                <a:gd name="connsiteY1" fmla="*/ 401098 h 401097"/>
                <a:gd name="connsiteX2" fmla="*/ 232410 w 232409"/>
                <a:gd name="connsiteY2" fmla="*/ 350044 h 401097"/>
                <a:gd name="connsiteX3" fmla="*/ 232410 w 232409"/>
                <a:gd name="connsiteY3" fmla="*/ 0 h 401097"/>
                <a:gd name="connsiteX4" fmla="*/ 63913 w 232409"/>
                <a:gd name="connsiteY4" fmla="*/ 18479 h 401097"/>
                <a:gd name="connsiteX5" fmla="*/ 0 w 232409"/>
                <a:gd name="connsiteY5" fmla="*/ 21622 h 40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09" h="401097">
                  <a:moveTo>
                    <a:pt x="0" y="21622"/>
                  </a:moveTo>
                  <a:lnTo>
                    <a:pt x="0" y="401098"/>
                  </a:lnTo>
                  <a:cubicBezTo>
                    <a:pt x="79820" y="394049"/>
                    <a:pt x="158496" y="376904"/>
                    <a:pt x="232410" y="350044"/>
                  </a:cubicBezTo>
                  <a:lnTo>
                    <a:pt x="232410" y="0"/>
                  </a:lnTo>
                  <a:cubicBezTo>
                    <a:pt x="175927" y="8668"/>
                    <a:pt x="119729" y="14859"/>
                    <a:pt x="63913" y="18479"/>
                  </a:cubicBezTo>
                  <a:cubicBezTo>
                    <a:pt x="44196" y="19812"/>
                    <a:pt x="22479" y="20765"/>
                    <a:pt x="0" y="21622"/>
                  </a:cubicBezTo>
                  <a:close/>
                </a:path>
              </a:pathLst>
            </a:custGeom>
            <a:solidFill>
              <a:schemeClr val="bg2"/>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A3A0394-CBE2-4E19-8732-07C3E7ADAABA}"/>
                </a:ext>
              </a:extLst>
            </p:cNvPr>
            <p:cNvSpPr/>
            <p:nvPr/>
          </p:nvSpPr>
          <p:spPr>
            <a:xfrm>
              <a:off x="13384434" y="6550437"/>
              <a:ext cx="232409" cy="402621"/>
            </a:xfrm>
            <a:custGeom>
              <a:avLst/>
              <a:gdLst>
                <a:gd name="connsiteX0" fmla="*/ 0 w 232409"/>
                <a:gd name="connsiteY0" fmla="*/ 381000 h 402621"/>
                <a:gd name="connsiteX1" fmla="*/ 0 w 232409"/>
                <a:gd name="connsiteY1" fmla="*/ 0 h 402621"/>
                <a:gd name="connsiteX2" fmla="*/ 232410 w 232409"/>
                <a:gd name="connsiteY2" fmla="*/ 51054 h 402621"/>
                <a:gd name="connsiteX3" fmla="*/ 232410 w 232409"/>
                <a:gd name="connsiteY3" fmla="*/ 402622 h 402621"/>
                <a:gd name="connsiteX4" fmla="*/ 63913 w 232409"/>
                <a:gd name="connsiteY4" fmla="*/ 384143 h 402621"/>
                <a:gd name="connsiteX5" fmla="*/ 0 w 232409"/>
                <a:gd name="connsiteY5" fmla="*/ 381000 h 40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09" h="402621">
                  <a:moveTo>
                    <a:pt x="0" y="381000"/>
                  </a:moveTo>
                  <a:lnTo>
                    <a:pt x="0" y="0"/>
                  </a:lnTo>
                  <a:cubicBezTo>
                    <a:pt x="79820" y="7049"/>
                    <a:pt x="158496" y="24194"/>
                    <a:pt x="232410" y="51054"/>
                  </a:cubicBezTo>
                  <a:lnTo>
                    <a:pt x="232410" y="402622"/>
                  </a:lnTo>
                  <a:cubicBezTo>
                    <a:pt x="175927" y="393954"/>
                    <a:pt x="119729" y="387763"/>
                    <a:pt x="63913" y="384143"/>
                  </a:cubicBezTo>
                  <a:cubicBezTo>
                    <a:pt x="44196" y="382810"/>
                    <a:pt x="22479" y="381857"/>
                    <a:pt x="0" y="381000"/>
                  </a:cubicBezTo>
                  <a:close/>
                </a:path>
              </a:pathLst>
            </a:custGeom>
            <a:solidFill>
              <a:schemeClr val="bg2"/>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20901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7935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78634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10808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5804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imple Bulletpoints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F812BE-F2E0-4A69-A033-46B880849699}"/>
              </a:ext>
            </a:extLst>
          </p:cNvPr>
          <p:cNvSpPr/>
          <p:nvPr userDrawn="1"/>
        </p:nvSpPr>
        <p:spPr>
          <a:xfrm>
            <a:off x="11568112" y="0"/>
            <a:ext cx="6238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4FEEB2-C0D9-4A19-B91F-F3AB67FCC514}"/>
              </a:ext>
            </a:extLst>
          </p:cNvPr>
          <p:cNvSpPr>
            <a:spLocks noGrp="1"/>
          </p:cNvSpPr>
          <p:nvPr>
            <p:ph type="title"/>
          </p:nvPr>
        </p:nvSpPr>
        <p:spPr>
          <a:xfrm>
            <a:off x="838200" y="365125"/>
            <a:ext cx="10187940" cy="1325563"/>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8F7D9275-1679-4407-8FCD-8A8D128DBF82}"/>
              </a:ext>
            </a:extLst>
          </p:cNvPr>
          <p:cNvSpPr>
            <a:spLocks noGrp="1"/>
          </p:cNvSpPr>
          <p:nvPr>
            <p:ph idx="1"/>
          </p:nvPr>
        </p:nvSpPr>
        <p:spPr>
          <a:xfrm>
            <a:off x="838200" y="2124080"/>
            <a:ext cx="7958138" cy="4052882"/>
          </a:xfrm>
        </p:spPr>
        <p:txBody>
          <a:bodyPr vert="horz" lIns="91440" tIns="45720" rIns="91440" bIns="45720" rtlCol="0">
            <a:normAutofit/>
          </a:bodyPr>
          <a:lstStyle>
            <a:lvl1pPr>
              <a:defRPr lang="en-US" sz="1800" b="0" dirty="0"/>
            </a:lvl1pPr>
            <a:lvl2pPr>
              <a:defRPr lang="en-US" sz="1600" b="0" dirty="0"/>
            </a:lvl2pPr>
            <a:lvl3pPr>
              <a:defRPr lang="en-US" sz="1400" dirty="0"/>
            </a:lvl3pPr>
            <a:lvl4pPr>
              <a:defRPr lang="en-US" sz="1200" dirty="0"/>
            </a:lvl4pPr>
            <a:lvl5pPr>
              <a:defRPr lang="en-GB" sz="1200" dirty="0"/>
            </a:lvl5pPr>
          </a:lstStyle>
          <a:p>
            <a:pPr lvl="0">
              <a:spcAft>
                <a:spcPts val="1200"/>
              </a:spcAft>
            </a:pPr>
            <a:r>
              <a:rPr lang="en-US" dirty="0"/>
              <a:t>Click to edit Master text styles</a:t>
            </a:r>
          </a:p>
          <a:p>
            <a:pPr lvl="1">
              <a:spcAft>
                <a:spcPts val="1200"/>
              </a:spcAft>
            </a:pPr>
            <a:r>
              <a:rPr lang="en-US" dirty="0"/>
              <a:t>Second level</a:t>
            </a:r>
          </a:p>
          <a:p>
            <a:pPr lvl="2">
              <a:spcAft>
                <a:spcPts val="1200"/>
              </a:spcAft>
            </a:pPr>
            <a:r>
              <a:rPr lang="en-US" dirty="0"/>
              <a:t>Third level</a:t>
            </a:r>
          </a:p>
          <a:p>
            <a:pPr lvl="3">
              <a:spcAft>
                <a:spcPts val="1200"/>
              </a:spcAft>
            </a:pPr>
            <a:r>
              <a:rPr lang="en-US" dirty="0"/>
              <a:t>Fourth level</a:t>
            </a:r>
          </a:p>
          <a:p>
            <a:pPr lvl="4">
              <a:spcAft>
                <a:spcPts val="1200"/>
              </a:spcAft>
            </a:pPr>
            <a:r>
              <a:rPr lang="en-US" dirty="0"/>
              <a:t>Fifth level</a:t>
            </a:r>
            <a:endParaRPr lang="en-GB" dirty="0"/>
          </a:p>
        </p:txBody>
      </p:sp>
      <p:sp>
        <p:nvSpPr>
          <p:cNvPr id="5" name="Footer Placeholder 4">
            <a:extLst>
              <a:ext uri="{FF2B5EF4-FFF2-40B4-BE49-F238E27FC236}">
                <a16:creationId xmlns:a16="http://schemas.microsoft.com/office/drawing/2014/main" id="{92CF14E1-F441-4C50-9817-FD6752B0C899}"/>
              </a:ext>
            </a:extLst>
          </p:cNvPr>
          <p:cNvSpPr>
            <a:spLocks noGrp="1"/>
          </p:cNvSpPr>
          <p:nvPr>
            <p:ph type="ftr" sz="quarter" idx="11"/>
          </p:nvPr>
        </p:nvSpPr>
        <p:spPr>
          <a:xfrm>
            <a:off x="1165860" y="6356350"/>
            <a:ext cx="9860280" cy="365125"/>
          </a:xfrm>
        </p:spPr>
        <p:txBody>
          <a:bodyPr/>
          <a:lstStyle>
            <a:lvl1pPr algn="ctr">
              <a:defRPr/>
            </a:lvl1pPr>
          </a:lstStyle>
          <a:p>
            <a:r>
              <a:rPr lang="en-GB"/>
              <a:t>The Inside Gig</a:t>
            </a:r>
          </a:p>
        </p:txBody>
      </p:sp>
      <p:sp>
        <p:nvSpPr>
          <p:cNvPr id="6" name="Slide Number Placeholder 5">
            <a:extLst>
              <a:ext uri="{FF2B5EF4-FFF2-40B4-BE49-F238E27FC236}">
                <a16:creationId xmlns:a16="http://schemas.microsoft.com/office/drawing/2014/main" id="{8F31AB42-3637-4EEA-8412-FD59AA59EEE0}"/>
              </a:ext>
            </a:extLst>
          </p:cNvPr>
          <p:cNvSpPr>
            <a:spLocks noGrp="1"/>
          </p:cNvSpPr>
          <p:nvPr>
            <p:ph type="sldNum" sz="quarter" idx="12"/>
          </p:nvPr>
        </p:nvSpPr>
        <p:spPr/>
        <p:txBody>
          <a:bodyPr/>
          <a:lstStyle/>
          <a:p>
            <a:fld id="{4D5A8AA9-6AA7-47B1-BE8F-91304026D0DD}" type="slidenum">
              <a:rPr lang="en-GB" smtClean="0"/>
              <a:t>‹#›</a:t>
            </a:fld>
            <a:endParaRPr lang="en-GB"/>
          </a:p>
        </p:txBody>
      </p:sp>
      <p:pic>
        <p:nvPicPr>
          <p:cNvPr id="8" name="Picture 7">
            <a:extLst>
              <a:ext uri="{FF2B5EF4-FFF2-40B4-BE49-F238E27FC236}">
                <a16:creationId xmlns:a16="http://schemas.microsoft.com/office/drawing/2014/main" id="{6CFED0F3-5722-4E8B-92BF-E0CF08FDC028}"/>
              </a:ext>
            </a:extLst>
          </p:cNvPr>
          <p:cNvPicPr>
            <a:picLocks noChangeAspect="1"/>
          </p:cNvPicPr>
          <p:nvPr userDrawn="1"/>
        </p:nvPicPr>
        <p:blipFill>
          <a:blip r:embed="rId2"/>
          <a:stretch>
            <a:fillRect/>
          </a:stretch>
        </p:blipFill>
        <p:spPr>
          <a:xfrm>
            <a:off x="11638939" y="6227760"/>
            <a:ext cx="490431" cy="630240"/>
          </a:xfrm>
          <a:prstGeom prst="rect">
            <a:avLst/>
          </a:prstGeom>
        </p:spPr>
      </p:pic>
      <p:cxnSp>
        <p:nvCxnSpPr>
          <p:cNvPr id="9" name="Straight Connector 8">
            <a:extLst>
              <a:ext uri="{FF2B5EF4-FFF2-40B4-BE49-F238E27FC236}">
                <a16:creationId xmlns:a16="http://schemas.microsoft.com/office/drawing/2014/main" id="{1D35D04E-4525-4DFF-8755-5029059F6861}"/>
              </a:ext>
            </a:extLst>
          </p:cNvPr>
          <p:cNvCxnSpPr/>
          <p:nvPr userDrawn="1"/>
        </p:nvCxnSpPr>
        <p:spPr>
          <a:xfrm>
            <a:off x="0" y="1690688"/>
            <a:ext cx="52578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9B451202-72E6-42A1-B6BD-F15C39B81BD2}"/>
              </a:ext>
            </a:extLst>
          </p:cNvPr>
          <p:cNvSpPr/>
          <p:nvPr userDrawn="1"/>
        </p:nvSpPr>
        <p:spPr>
          <a:xfrm rot="16200000">
            <a:off x="11183135" y="-67460"/>
            <a:ext cx="941405" cy="1076321"/>
          </a:xfrm>
          <a:custGeom>
            <a:avLst/>
            <a:gdLst>
              <a:gd name="connsiteX0" fmla="*/ 4187372 w 5270374"/>
              <a:gd name="connsiteY0" fmla="*/ 0 h 6025688"/>
              <a:gd name="connsiteX1" fmla="*/ 5233862 w 5270374"/>
              <a:gd name="connsiteY1" fmla="*/ 131830 h 6025688"/>
              <a:gd name="connsiteX2" fmla="*/ 5270374 w 5270374"/>
              <a:gd name="connsiteY2" fmla="*/ 142198 h 6025688"/>
              <a:gd name="connsiteX3" fmla="*/ 5270374 w 5270374"/>
              <a:gd name="connsiteY3" fmla="*/ 6025688 h 6025688"/>
              <a:gd name="connsiteX4" fmla="*/ 424658 w 5270374"/>
              <a:gd name="connsiteY4" fmla="*/ 6025688 h 6025688"/>
              <a:gd name="connsiteX5" fmla="*/ 412921 w 5270374"/>
              <a:gd name="connsiteY5" fmla="*/ 6002771 h 6025688"/>
              <a:gd name="connsiteX6" fmla="*/ 0 w 5270374"/>
              <a:gd name="connsiteY6" fmla="*/ 4187372 h 6025688"/>
              <a:gd name="connsiteX7" fmla="*/ 4187372 w 5270374"/>
              <a:gd name="connsiteY7" fmla="*/ 0 h 602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0374" h="6025688">
                <a:moveTo>
                  <a:pt x="4187372" y="0"/>
                </a:moveTo>
                <a:cubicBezTo>
                  <a:pt x="4548719" y="0"/>
                  <a:pt x="4899376" y="45771"/>
                  <a:pt x="5233862" y="131830"/>
                </a:cubicBezTo>
                <a:lnTo>
                  <a:pt x="5270374" y="142198"/>
                </a:lnTo>
                <a:lnTo>
                  <a:pt x="5270374" y="6025688"/>
                </a:lnTo>
                <a:lnTo>
                  <a:pt x="424658" y="6025688"/>
                </a:lnTo>
                <a:lnTo>
                  <a:pt x="412921" y="6002771"/>
                </a:lnTo>
                <a:cubicBezTo>
                  <a:pt x="148296" y="5453586"/>
                  <a:pt x="0" y="4837797"/>
                  <a:pt x="0" y="4187372"/>
                </a:cubicBezTo>
                <a:cubicBezTo>
                  <a:pt x="0" y="1874751"/>
                  <a:pt x="1874750" y="0"/>
                  <a:pt x="4187372" y="0"/>
                </a:cubicBez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168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pos="5541" userDrawn="1">
          <p15:clr>
            <a:srgbClr val="FBAE40"/>
          </p15:clr>
        </p15:guide>
        <p15:guide id="5" orient="horz" pos="232">
          <p15:clr>
            <a:srgbClr val="FBAE40"/>
          </p15:clr>
        </p15:guide>
        <p15:guide id="6" orient="horz" pos="3906">
          <p15:clr>
            <a:srgbClr val="FBAE40"/>
          </p15:clr>
        </p15:guide>
        <p15:guide id="7" pos="7287">
          <p15:clr>
            <a:srgbClr val="FBAE40"/>
          </p15:clr>
        </p15:guide>
        <p15:guide id="8" pos="393">
          <p15:clr>
            <a:srgbClr val="FBAE40"/>
          </p15:clr>
        </p15:guide>
        <p15:guide id="9" orient="horz" pos="1139">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27613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0892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37278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86672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1081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4494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44855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58749E-8635-4A8E-B26B-0B30B747591B}" type="datetime1">
              <a:rPr lang="en-US" smtClean="0"/>
              <a:t>12/9/2019</a:t>
            </a:fld>
            <a:endParaRPr lang="en-US"/>
          </a:p>
        </p:txBody>
      </p:sp>
      <p:sp>
        <p:nvSpPr>
          <p:cNvPr id="5" name="Footer Placeholder 4"/>
          <p:cNvSpPr>
            <a:spLocks noGrp="1"/>
          </p:cNvSpPr>
          <p:nvPr>
            <p:ph type="ftr" sz="quarter" idx="11"/>
          </p:nvPr>
        </p:nvSpPr>
        <p:spPr/>
        <p:txBody>
          <a:bodyPr/>
          <a:lstStyle/>
          <a:p>
            <a:r>
              <a:rPr lang="en-US"/>
              <a:t>Copyright Human Capital Growth. All Rights Reserved.  </a:t>
            </a:r>
          </a:p>
        </p:txBody>
      </p:sp>
      <p:sp>
        <p:nvSpPr>
          <p:cNvPr id="6" name="Slide Number Placeholder 5"/>
          <p:cNvSpPr>
            <a:spLocks noGrp="1"/>
          </p:cNvSpPr>
          <p:nvPr>
            <p:ph type="sldNum" sz="quarter" idx="12"/>
          </p:nvPr>
        </p:nvSpPr>
        <p:spPr/>
        <p:txBody>
          <a:bodyPr/>
          <a:lstStyle/>
          <a:p>
            <a:fld id="{63EEE623-14DE-406D-8FF0-1E83DED2F87D}" type="slidenum">
              <a:rPr lang="en-US" smtClean="0"/>
              <a:t>‹#›</a:t>
            </a:fld>
            <a:endParaRPr lang="en-US"/>
          </a:p>
        </p:txBody>
      </p:sp>
    </p:spTree>
    <p:extLst>
      <p:ext uri="{BB962C8B-B14F-4D97-AF65-F5344CB8AC3E}">
        <p14:creationId xmlns:p14="http://schemas.microsoft.com/office/powerpoint/2010/main" val="13728334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3333ED-DE88-4A80-A683-A11930FCD88E}" type="datetime1">
              <a:rPr lang="en-US" smtClean="0"/>
              <a:t>12/9/2019</a:t>
            </a:fld>
            <a:endParaRPr lang="en-US"/>
          </a:p>
        </p:txBody>
      </p:sp>
      <p:sp>
        <p:nvSpPr>
          <p:cNvPr id="5" name="Footer Placeholder 4"/>
          <p:cNvSpPr>
            <a:spLocks noGrp="1"/>
          </p:cNvSpPr>
          <p:nvPr>
            <p:ph type="ftr" sz="quarter" idx="11"/>
          </p:nvPr>
        </p:nvSpPr>
        <p:spPr/>
        <p:txBody>
          <a:bodyPr/>
          <a:lstStyle/>
          <a:p>
            <a:r>
              <a:rPr lang="en-US"/>
              <a:t>Copyright Human Capital Growth. All Rights Reserved.  </a:t>
            </a:r>
          </a:p>
        </p:txBody>
      </p:sp>
      <p:sp>
        <p:nvSpPr>
          <p:cNvPr id="6" name="Slide Number Placeholder 5"/>
          <p:cNvSpPr>
            <a:spLocks noGrp="1"/>
          </p:cNvSpPr>
          <p:nvPr>
            <p:ph type="sldNum" sz="quarter" idx="12"/>
          </p:nvPr>
        </p:nvSpPr>
        <p:spPr/>
        <p:txBody>
          <a:bodyPr/>
          <a:lstStyle/>
          <a:p>
            <a:fld id="{63EEE623-14DE-406D-8FF0-1E83DED2F87D}" type="slidenum">
              <a:rPr lang="en-US" smtClean="0"/>
              <a:t>‹#›</a:t>
            </a:fld>
            <a:endParaRPr lang="en-US"/>
          </a:p>
        </p:txBody>
      </p:sp>
    </p:spTree>
    <p:extLst>
      <p:ext uri="{BB962C8B-B14F-4D97-AF65-F5344CB8AC3E}">
        <p14:creationId xmlns:p14="http://schemas.microsoft.com/office/powerpoint/2010/main" val="21890350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alphaModFix amt="9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5921D-DCE6-46B6-AF22-9FACFF3FFD2F}" type="datetime1">
              <a:rPr lang="en-US" smtClean="0"/>
              <a:t>12/9/2019</a:t>
            </a:fld>
            <a:endParaRPr lang="en-US"/>
          </a:p>
        </p:txBody>
      </p:sp>
      <p:sp>
        <p:nvSpPr>
          <p:cNvPr id="5" name="Footer Placeholder 4"/>
          <p:cNvSpPr>
            <a:spLocks noGrp="1"/>
          </p:cNvSpPr>
          <p:nvPr>
            <p:ph type="ftr" sz="quarter" idx="11"/>
          </p:nvPr>
        </p:nvSpPr>
        <p:spPr/>
        <p:txBody>
          <a:bodyPr/>
          <a:lstStyle/>
          <a:p>
            <a:r>
              <a:rPr lang="en-US"/>
              <a:t>Copyright Human Capital Growth. All Rights Reserved.  </a:t>
            </a:r>
          </a:p>
        </p:txBody>
      </p:sp>
      <p:sp>
        <p:nvSpPr>
          <p:cNvPr id="6" name="Slide Number Placeholder 5"/>
          <p:cNvSpPr>
            <a:spLocks noGrp="1"/>
          </p:cNvSpPr>
          <p:nvPr>
            <p:ph type="sldNum" sz="quarter" idx="12"/>
          </p:nvPr>
        </p:nvSpPr>
        <p:spPr/>
        <p:txBody>
          <a:bodyPr/>
          <a:lstStyle/>
          <a:p>
            <a:fld id="{63EEE623-14DE-406D-8FF0-1E83DED2F87D}" type="slidenum">
              <a:rPr lang="en-US" smtClean="0"/>
              <a:t>‹#›</a:t>
            </a:fld>
            <a:endParaRPr lang="en-US"/>
          </a:p>
        </p:txBody>
      </p:sp>
    </p:spTree>
    <p:extLst>
      <p:ext uri="{BB962C8B-B14F-4D97-AF65-F5344CB8AC3E}">
        <p14:creationId xmlns:p14="http://schemas.microsoft.com/office/powerpoint/2010/main" val="2505833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F812BE-F2E0-4A69-A033-46B880849699}"/>
              </a:ext>
            </a:extLst>
          </p:cNvPr>
          <p:cNvSpPr/>
          <p:nvPr userDrawn="1"/>
        </p:nvSpPr>
        <p:spPr>
          <a:xfrm>
            <a:off x="11568112" y="0"/>
            <a:ext cx="6238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4FEEB2-C0D9-4A19-B91F-F3AB67FCC514}"/>
              </a:ext>
            </a:extLst>
          </p:cNvPr>
          <p:cNvSpPr>
            <a:spLocks noGrp="1"/>
          </p:cNvSpPr>
          <p:nvPr>
            <p:ph type="title"/>
          </p:nvPr>
        </p:nvSpPr>
        <p:spPr>
          <a:xfrm>
            <a:off x="5257800" y="365125"/>
            <a:ext cx="5768340" cy="1325563"/>
          </a:xfrm>
        </p:spPr>
        <p:txBody>
          <a:bodyPr/>
          <a:lstStyle/>
          <a:p>
            <a:r>
              <a:rPr lang="en-US" dirty="0"/>
              <a:t>Click to edit Master</a:t>
            </a:r>
            <a:endParaRPr lang="en-GB" dirty="0"/>
          </a:p>
        </p:txBody>
      </p:sp>
      <p:sp>
        <p:nvSpPr>
          <p:cNvPr id="3" name="Content Placeholder 2">
            <a:extLst>
              <a:ext uri="{FF2B5EF4-FFF2-40B4-BE49-F238E27FC236}">
                <a16:creationId xmlns:a16="http://schemas.microsoft.com/office/drawing/2014/main" id="{8F7D9275-1679-4407-8FCD-8A8D128DBF82}"/>
              </a:ext>
            </a:extLst>
          </p:cNvPr>
          <p:cNvSpPr>
            <a:spLocks noGrp="1"/>
          </p:cNvSpPr>
          <p:nvPr>
            <p:ph idx="1"/>
          </p:nvPr>
        </p:nvSpPr>
        <p:spPr>
          <a:xfrm>
            <a:off x="5257800" y="2124080"/>
            <a:ext cx="5768340" cy="4052882"/>
          </a:xfrm>
        </p:spPr>
        <p:txBody>
          <a:bodyPr>
            <a:normAutofit/>
          </a:bodyPr>
          <a:lstStyle>
            <a:lvl1pPr>
              <a:spcAft>
                <a:spcPts val="1200"/>
              </a:spcAft>
              <a:defRPr sz="1800" b="0"/>
            </a:lvl1pPr>
            <a:lvl2pPr>
              <a:spcAft>
                <a:spcPts val="1200"/>
              </a:spcAft>
              <a:defRPr sz="1600" b="0"/>
            </a:lvl2pPr>
            <a:lvl3pPr>
              <a:spcAft>
                <a:spcPts val="1200"/>
              </a:spcAft>
              <a:defRPr sz="1400"/>
            </a:lvl3pPr>
            <a:lvl4pPr>
              <a:spcAft>
                <a:spcPts val="1200"/>
              </a:spcAft>
              <a:defRPr sz="1200"/>
            </a:lvl4pPr>
            <a:lvl5pPr>
              <a:spcAft>
                <a:spcPts val="12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92CF14E1-F441-4C50-9817-FD6752B0C899}"/>
              </a:ext>
            </a:extLst>
          </p:cNvPr>
          <p:cNvSpPr>
            <a:spLocks noGrp="1"/>
          </p:cNvSpPr>
          <p:nvPr>
            <p:ph type="ftr" sz="quarter" idx="11"/>
          </p:nvPr>
        </p:nvSpPr>
        <p:spPr>
          <a:xfrm>
            <a:off x="1165860" y="6356350"/>
            <a:ext cx="9860280" cy="365125"/>
          </a:xfrm>
        </p:spPr>
        <p:txBody>
          <a:bodyPr/>
          <a:lstStyle>
            <a:lvl1pPr algn="ctr">
              <a:defRPr/>
            </a:lvl1pPr>
          </a:lstStyle>
          <a:p>
            <a:r>
              <a:rPr lang="en-GB"/>
              <a:t>The Inside Gig</a:t>
            </a:r>
          </a:p>
        </p:txBody>
      </p:sp>
      <p:sp>
        <p:nvSpPr>
          <p:cNvPr id="6" name="Slide Number Placeholder 5">
            <a:extLst>
              <a:ext uri="{FF2B5EF4-FFF2-40B4-BE49-F238E27FC236}">
                <a16:creationId xmlns:a16="http://schemas.microsoft.com/office/drawing/2014/main" id="{8F31AB42-3637-4EEA-8412-FD59AA59EEE0}"/>
              </a:ext>
            </a:extLst>
          </p:cNvPr>
          <p:cNvSpPr>
            <a:spLocks noGrp="1"/>
          </p:cNvSpPr>
          <p:nvPr>
            <p:ph type="sldNum" sz="quarter" idx="12"/>
          </p:nvPr>
        </p:nvSpPr>
        <p:spPr/>
        <p:txBody>
          <a:bodyPr/>
          <a:lstStyle/>
          <a:p>
            <a:fld id="{4D5A8AA9-6AA7-47B1-BE8F-91304026D0DD}" type="slidenum">
              <a:rPr lang="en-GB" smtClean="0"/>
              <a:t>‹#›</a:t>
            </a:fld>
            <a:endParaRPr lang="en-GB"/>
          </a:p>
        </p:txBody>
      </p:sp>
      <p:pic>
        <p:nvPicPr>
          <p:cNvPr id="8" name="Picture 7">
            <a:extLst>
              <a:ext uri="{FF2B5EF4-FFF2-40B4-BE49-F238E27FC236}">
                <a16:creationId xmlns:a16="http://schemas.microsoft.com/office/drawing/2014/main" id="{6CFED0F3-5722-4E8B-92BF-E0CF08FDC028}"/>
              </a:ext>
            </a:extLst>
          </p:cNvPr>
          <p:cNvPicPr>
            <a:picLocks noChangeAspect="1"/>
          </p:cNvPicPr>
          <p:nvPr userDrawn="1"/>
        </p:nvPicPr>
        <p:blipFill>
          <a:blip r:embed="rId2"/>
          <a:stretch>
            <a:fillRect/>
          </a:stretch>
        </p:blipFill>
        <p:spPr>
          <a:xfrm>
            <a:off x="11638939" y="6227760"/>
            <a:ext cx="490431" cy="630240"/>
          </a:xfrm>
          <a:prstGeom prst="rect">
            <a:avLst/>
          </a:prstGeom>
        </p:spPr>
      </p:pic>
      <p:cxnSp>
        <p:nvCxnSpPr>
          <p:cNvPr id="9" name="Straight Connector 8">
            <a:extLst>
              <a:ext uri="{FF2B5EF4-FFF2-40B4-BE49-F238E27FC236}">
                <a16:creationId xmlns:a16="http://schemas.microsoft.com/office/drawing/2014/main" id="{1D35D04E-4525-4DFF-8755-5029059F6861}"/>
              </a:ext>
            </a:extLst>
          </p:cNvPr>
          <p:cNvCxnSpPr/>
          <p:nvPr userDrawn="1"/>
        </p:nvCxnSpPr>
        <p:spPr>
          <a:xfrm>
            <a:off x="5257800" y="1690688"/>
            <a:ext cx="52578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9B451202-72E6-42A1-B6BD-F15C39B81BD2}"/>
              </a:ext>
            </a:extLst>
          </p:cNvPr>
          <p:cNvSpPr/>
          <p:nvPr userDrawn="1"/>
        </p:nvSpPr>
        <p:spPr>
          <a:xfrm rot="16200000">
            <a:off x="11183135" y="-67460"/>
            <a:ext cx="941405" cy="1076321"/>
          </a:xfrm>
          <a:custGeom>
            <a:avLst/>
            <a:gdLst>
              <a:gd name="connsiteX0" fmla="*/ 4187372 w 5270374"/>
              <a:gd name="connsiteY0" fmla="*/ 0 h 6025688"/>
              <a:gd name="connsiteX1" fmla="*/ 5233862 w 5270374"/>
              <a:gd name="connsiteY1" fmla="*/ 131830 h 6025688"/>
              <a:gd name="connsiteX2" fmla="*/ 5270374 w 5270374"/>
              <a:gd name="connsiteY2" fmla="*/ 142198 h 6025688"/>
              <a:gd name="connsiteX3" fmla="*/ 5270374 w 5270374"/>
              <a:gd name="connsiteY3" fmla="*/ 6025688 h 6025688"/>
              <a:gd name="connsiteX4" fmla="*/ 424658 w 5270374"/>
              <a:gd name="connsiteY4" fmla="*/ 6025688 h 6025688"/>
              <a:gd name="connsiteX5" fmla="*/ 412921 w 5270374"/>
              <a:gd name="connsiteY5" fmla="*/ 6002771 h 6025688"/>
              <a:gd name="connsiteX6" fmla="*/ 0 w 5270374"/>
              <a:gd name="connsiteY6" fmla="*/ 4187372 h 6025688"/>
              <a:gd name="connsiteX7" fmla="*/ 4187372 w 5270374"/>
              <a:gd name="connsiteY7" fmla="*/ 0 h 602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0374" h="6025688">
                <a:moveTo>
                  <a:pt x="4187372" y="0"/>
                </a:moveTo>
                <a:cubicBezTo>
                  <a:pt x="4548719" y="0"/>
                  <a:pt x="4899376" y="45771"/>
                  <a:pt x="5233862" y="131830"/>
                </a:cubicBezTo>
                <a:lnTo>
                  <a:pt x="5270374" y="142198"/>
                </a:lnTo>
                <a:lnTo>
                  <a:pt x="5270374" y="6025688"/>
                </a:lnTo>
                <a:lnTo>
                  <a:pt x="424658" y="6025688"/>
                </a:lnTo>
                <a:lnTo>
                  <a:pt x="412921" y="6002771"/>
                </a:lnTo>
                <a:cubicBezTo>
                  <a:pt x="148296" y="5453586"/>
                  <a:pt x="0" y="4837797"/>
                  <a:pt x="0" y="4187372"/>
                </a:cubicBezTo>
                <a:cubicBezTo>
                  <a:pt x="0" y="1874751"/>
                  <a:pt x="1874750" y="0"/>
                  <a:pt x="4187372" y="0"/>
                </a:cubicBez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6D8F2754-DF80-4905-98B2-36C1505B4400}"/>
              </a:ext>
            </a:extLst>
          </p:cNvPr>
          <p:cNvSpPr>
            <a:spLocks noGrp="1"/>
          </p:cNvSpPr>
          <p:nvPr>
            <p:ph type="pic" sz="quarter" idx="13"/>
          </p:nvPr>
        </p:nvSpPr>
        <p:spPr>
          <a:xfrm>
            <a:off x="623888" y="681038"/>
            <a:ext cx="4316412" cy="5199062"/>
          </a:xfrm>
          <a:solidFill>
            <a:schemeClr val="bg1">
              <a:lumMod val="85000"/>
            </a:schemeClr>
          </a:solidFill>
        </p:spPr>
        <p:txBody>
          <a:bodyPr/>
          <a:lstStyle/>
          <a:p>
            <a:endParaRPr lang="en-GB" dirty="0"/>
          </a:p>
        </p:txBody>
      </p:sp>
      <p:sp>
        <p:nvSpPr>
          <p:cNvPr id="12" name="Rectangle 11">
            <a:extLst>
              <a:ext uri="{FF2B5EF4-FFF2-40B4-BE49-F238E27FC236}">
                <a16:creationId xmlns:a16="http://schemas.microsoft.com/office/drawing/2014/main" id="{CE297BBC-296B-4C69-ADC9-95F601DFBE98}"/>
              </a:ext>
            </a:extLst>
          </p:cNvPr>
          <p:cNvSpPr/>
          <p:nvPr userDrawn="1"/>
        </p:nvSpPr>
        <p:spPr>
          <a:xfrm>
            <a:off x="0" y="-2"/>
            <a:ext cx="1165860" cy="180816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46807123-15AD-47E5-86AC-5B06CC26B069}"/>
              </a:ext>
            </a:extLst>
          </p:cNvPr>
          <p:cNvGrpSpPr/>
          <p:nvPr userDrawn="1"/>
        </p:nvGrpSpPr>
        <p:grpSpPr>
          <a:xfrm>
            <a:off x="4365784" y="5281613"/>
            <a:ext cx="746760" cy="777875"/>
            <a:chOff x="4511040" y="5422900"/>
            <a:chExt cx="746760" cy="777875"/>
          </a:xfrm>
        </p:grpSpPr>
        <p:cxnSp>
          <p:nvCxnSpPr>
            <p:cNvPr id="14" name="Straight Connector 13">
              <a:extLst>
                <a:ext uri="{FF2B5EF4-FFF2-40B4-BE49-F238E27FC236}">
                  <a16:creationId xmlns:a16="http://schemas.microsoft.com/office/drawing/2014/main" id="{0AC6FA0F-EEAE-4D53-AD4B-1CDC600AD6C6}"/>
                </a:ext>
              </a:extLst>
            </p:cNvPr>
            <p:cNvCxnSpPr/>
            <p:nvPr userDrawn="1"/>
          </p:nvCxnSpPr>
          <p:spPr>
            <a:xfrm flipV="1">
              <a:off x="5257800" y="5422900"/>
              <a:ext cx="0" cy="777875"/>
            </a:xfrm>
            <a:prstGeom prst="line">
              <a:avLst/>
            </a:prstGeom>
            <a:ln w="31750" cap="sq">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0400C9-E4C5-4231-B386-604E2ACFADD9}"/>
                </a:ext>
              </a:extLst>
            </p:cNvPr>
            <p:cNvCxnSpPr>
              <a:cxnSpLocks/>
            </p:cNvCxnSpPr>
            <p:nvPr userDrawn="1"/>
          </p:nvCxnSpPr>
          <p:spPr>
            <a:xfrm flipH="1">
              <a:off x="4511040" y="6200775"/>
              <a:ext cx="746760" cy="0"/>
            </a:xfrm>
            <a:prstGeom prst="line">
              <a:avLst/>
            </a:prstGeom>
            <a:ln w="31750" cap="sq">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0716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pos="5541">
          <p15:clr>
            <a:srgbClr val="FBAE40"/>
          </p15:clr>
        </p15:guide>
        <p15:guide id="5" orient="horz" pos="232">
          <p15:clr>
            <a:srgbClr val="FBAE40"/>
          </p15:clr>
        </p15:guide>
        <p15:guide id="6" orient="horz" pos="3906">
          <p15:clr>
            <a:srgbClr val="FBAE40"/>
          </p15:clr>
        </p15:guide>
        <p15:guide id="7" pos="7287">
          <p15:clr>
            <a:srgbClr val="FBAE40"/>
          </p15:clr>
        </p15:guide>
        <p15:guide id="8" pos="393">
          <p15:clr>
            <a:srgbClr val="FBAE40"/>
          </p15:clr>
        </p15:guide>
        <p15:guide id="9" orient="horz" pos="113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DC6D3-BAB3-46CE-A39B-E2FABB2DC0FA}" type="datetime1">
              <a:rPr lang="en-US" smtClean="0"/>
              <a:t>12/9/2019</a:t>
            </a:fld>
            <a:endParaRPr lang="en-US"/>
          </a:p>
        </p:txBody>
      </p:sp>
      <p:sp>
        <p:nvSpPr>
          <p:cNvPr id="5" name="Footer Placeholder 4"/>
          <p:cNvSpPr>
            <a:spLocks noGrp="1"/>
          </p:cNvSpPr>
          <p:nvPr>
            <p:ph type="ftr" sz="quarter" idx="11"/>
          </p:nvPr>
        </p:nvSpPr>
        <p:spPr/>
        <p:txBody>
          <a:bodyPr/>
          <a:lstStyle/>
          <a:p>
            <a:r>
              <a:rPr lang="en-US"/>
              <a:t>Copyright Human Capital Growth. All Rights Reserved.  </a:t>
            </a:r>
          </a:p>
        </p:txBody>
      </p:sp>
      <p:sp>
        <p:nvSpPr>
          <p:cNvPr id="6" name="Slide Number Placeholder 5"/>
          <p:cNvSpPr>
            <a:spLocks noGrp="1"/>
          </p:cNvSpPr>
          <p:nvPr>
            <p:ph type="sldNum" sz="quarter" idx="12"/>
          </p:nvPr>
        </p:nvSpPr>
        <p:spPr/>
        <p:txBody>
          <a:bodyPr/>
          <a:lstStyle/>
          <a:p>
            <a:fld id="{63EEE623-14DE-406D-8FF0-1E83DED2F87D}" type="slidenum">
              <a:rPr lang="en-US" smtClean="0"/>
              <a:t>‹#›</a:t>
            </a:fld>
            <a:endParaRPr lang="en-US"/>
          </a:p>
        </p:txBody>
      </p:sp>
    </p:spTree>
    <p:extLst>
      <p:ext uri="{BB962C8B-B14F-4D97-AF65-F5344CB8AC3E}">
        <p14:creationId xmlns:p14="http://schemas.microsoft.com/office/powerpoint/2010/main" val="20403044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E0CCBD-8289-4B02-B29C-E3DDBF8C7B04}" type="datetime1">
              <a:rPr lang="en-US" smtClean="0"/>
              <a:t>12/9/2019</a:t>
            </a:fld>
            <a:endParaRPr lang="en-US"/>
          </a:p>
        </p:txBody>
      </p:sp>
      <p:sp>
        <p:nvSpPr>
          <p:cNvPr id="6" name="Footer Placeholder 5"/>
          <p:cNvSpPr>
            <a:spLocks noGrp="1"/>
          </p:cNvSpPr>
          <p:nvPr>
            <p:ph type="ftr" sz="quarter" idx="11"/>
          </p:nvPr>
        </p:nvSpPr>
        <p:spPr/>
        <p:txBody>
          <a:bodyPr/>
          <a:lstStyle/>
          <a:p>
            <a:r>
              <a:rPr lang="en-US"/>
              <a:t>Copyright Human Capital Growth. All Rights Reserved.  </a:t>
            </a:r>
          </a:p>
        </p:txBody>
      </p:sp>
      <p:sp>
        <p:nvSpPr>
          <p:cNvPr id="7" name="Slide Number Placeholder 6"/>
          <p:cNvSpPr>
            <a:spLocks noGrp="1"/>
          </p:cNvSpPr>
          <p:nvPr>
            <p:ph type="sldNum" sz="quarter" idx="12"/>
          </p:nvPr>
        </p:nvSpPr>
        <p:spPr/>
        <p:txBody>
          <a:bodyPr/>
          <a:lstStyle/>
          <a:p>
            <a:fld id="{63EEE623-14DE-406D-8FF0-1E83DED2F87D}" type="slidenum">
              <a:rPr lang="en-US" smtClean="0"/>
              <a:t>‹#›</a:t>
            </a:fld>
            <a:endParaRPr lang="en-US"/>
          </a:p>
        </p:txBody>
      </p:sp>
    </p:spTree>
    <p:extLst>
      <p:ext uri="{BB962C8B-B14F-4D97-AF65-F5344CB8AC3E}">
        <p14:creationId xmlns:p14="http://schemas.microsoft.com/office/powerpoint/2010/main" val="23324775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alphaModFix amt="9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0BF4D6-7B95-4EF8-A645-B11E23A7EF2E}" type="datetime1">
              <a:rPr lang="en-US" smtClean="0"/>
              <a:t>12/9/2019</a:t>
            </a:fld>
            <a:endParaRPr lang="en-US"/>
          </a:p>
        </p:txBody>
      </p:sp>
      <p:sp>
        <p:nvSpPr>
          <p:cNvPr id="6" name="Footer Placeholder 5"/>
          <p:cNvSpPr>
            <a:spLocks noGrp="1"/>
          </p:cNvSpPr>
          <p:nvPr>
            <p:ph type="ftr" sz="quarter" idx="11"/>
          </p:nvPr>
        </p:nvSpPr>
        <p:spPr/>
        <p:txBody>
          <a:bodyPr/>
          <a:lstStyle/>
          <a:p>
            <a:r>
              <a:rPr lang="en-US"/>
              <a:t>Copyright Human Capital Growth. All Rights Reserved.  </a:t>
            </a:r>
          </a:p>
        </p:txBody>
      </p:sp>
      <p:sp>
        <p:nvSpPr>
          <p:cNvPr id="7" name="Slide Number Placeholder 6"/>
          <p:cNvSpPr>
            <a:spLocks noGrp="1"/>
          </p:cNvSpPr>
          <p:nvPr>
            <p:ph type="sldNum" sz="quarter" idx="12"/>
          </p:nvPr>
        </p:nvSpPr>
        <p:spPr/>
        <p:txBody>
          <a:bodyPr/>
          <a:lstStyle/>
          <a:p>
            <a:fld id="{63EEE623-14DE-406D-8FF0-1E83DED2F87D}" type="slidenum">
              <a:rPr lang="en-US" smtClean="0"/>
              <a:t>‹#›</a:t>
            </a:fld>
            <a:endParaRPr lang="en-US"/>
          </a:p>
        </p:txBody>
      </p:sp>
    </p:spTree>
    <p:extLst>
      <p:ext uri="{BB962C8B-B14F-4D97-AF65-F5344CB8AC3E}">
        <p14:creationId xmlns:p14="http://schemas.microsoft.com/office/powerpoint/2010/main" val="9513109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007FD9-8762-41CA-BE13-71C18CCAF51E}" type="datetime1">
              <a:rPr lang="en-US" smtClean="0"/>
              <a:t>12/9/2019</a:t>
            </a:fld>
            <a:endParaRPr lang="en-US"/>
          </a:p>
        </p:txBody>
      </p:sp>
      <p:sp>
        <p:nvSpPr>
          <p:cNvPr id="8" name="Footer Placeholder 7"/>
          <p:cNvSpPr>
            <a:spLocks noGrp="1"/>
          </p:cNvSpPr>
          <p:nvPr>
            <p:ph type="ftr" sz="quarter" idx="11"/>
          </p:nvPr>
        </p:nvSpPr>
        <p:spPr/>
        <p:txBody>
          <a:bodyPr/>
          <a:lstStyle/>
          <a:p>
            <a:r>
              <a:rPr lang="en-US"/>
              <a:t>Copyright Human Capital Growth. All Rights Reserved.  </a:t>
            </a:r>
          </a:p>
        </p:txBody>
      </p:sp>
      <p:sp>
        <p:nvSpPr>
          <p:cNvPr id="9" name="Slide Number Placeholder 8"/>
          <p:cNvSpPr>
            <a:spLocks noGrp="1"/>
          </p:cNvSpPr>
          <p:nvPr>
            <p:ph type="sldNum" sz="quarter" idx="12"/>
          </p:nvPr>
        </p:nvSpPr>
        <p:spPr/>
        <p:txBody>
          <a:bodyPr/>
          <a:lstStyle/>
          <a:p>
            <a:fld id="{63EEE623-14DE-406D-8FF0-1E83DED2F87D}" type="slidenum">
              <a:rPr lang="en-US" smtClean="0"/>
              <a:t>‹#›</a:t>
            </a:fld>
            <a:endParaRPr lang="en-US"/>
          </a:p>
        </p:txBody>
      </p:sp>
    </p:spTree>
    <p:extLst>
      <p:ext uri="{BB962C8B-B14F-4D97-AF65-F5344CB8AC3E}">
        <p14:creationId xmlns:p14="http://schemas.microsoft.com/office/powerpoint/2010/main" val="22226947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1_Comparison">
    <p:bg>
      <p:bgPr>
        <a:blipFill dpi="0" rotWithShape="1">
          <a:blip r:embed="rId2">
            <a:alphaModFix amt="9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0CDFE4-ADCC-45F1-BFD7-7D91B9C39EFD}" type="datetime1">
              <a:rPr lang="en-US" smtClean="0"/>
              <a:t>12/9/2019</a:t>
            </a:fld>
            <a:endParaRPr lang="en-US"/>
          </a:p>
        </p:txBody>
      </p:sp>
      <p:sp>
        <p:nvSpPr>
          <p:cNvPr id="8" name="Footer Placeholder 7"/>
          <p:cNvSpPr>
            <a:spLocks noGrp="1"/>
          </p:cNvSpPr>
          <p:nvPr>
            <p:ph type="ftr" sz="quarter" idx="11"/>
          </p:nvPr>
        </p:nvSpPr>
        <p:spPr/>
        <p:txBody>
          <a:bodyPr/>
          <a:lstStyle/>
          <a:p>
            <a:r>
              <a:rPr lang="en-US"/>
              <a:t>Copyright Human Capital Growth. All Rights Reserved.  </a:t>
            </a:r>
          </a:p>
        </p:txBody>
      </p:sp>
      <p:sp>
        <p:nvSpPr>
          <p:cNvPr id="9" name="Slide Number Placeholder 8"/>
          <p:cNvSpPr>
            <a:spLocks noGrp="1"/>
          </p:cNvSpPr>
          <p:nvPr>
            <p:ph type="sldNum" sz="quarter" idx="12"/>
          </p:nvPr>
        </p:nvSpPr>
        <p:spPr/>
        <p:txBody>
          <a:bodyPr/>
          <a:lstStyle/>
          <a:p>
            <a:fld id="{63EEE623-14DE-406D-8FF0-1E83DED2F87D}" type="slidenum">
              <a:rPr lang="en-US" smtClean="0"/>
              <a:t>‹#›</a:t>
            </a:fld>
            <a:endParaRPr lang="en-US"/>
          </a:p>
        </p:txBody>
      </p:sp>
    </p:spTree>
    <p:extLst>
      <p:ext uri="{BB962C8B-B14F-4D97-AF65-F5344CB8AC3E}">
        <p14:creationId xmlns:p14="http://schemas.microsoft.com/office/powerpoint/2010/main" val="30325033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870A0B-C008-4D45-BCE9-4E1857B92D9C}" type="datetime1">
              <a:rPr lang="en-US" smtClean="0"/>
              <a:t>12/9/2019</a:t>
            </a:fld>
            <a:endParaRPr lang="en-US"/>
          </a:p>
        </p:txBody>
      </p:sp>
      <p:sp>
        <p:nvSpPr>
          <p:cNvPr id="4" name="Footer Placeholder 3"/>
          <p:cNvSpPr>
            <a:spLocks noGrp="1"/>
          </p:cNvSpPr>
          <p:nvPr>
            <p:ph type="ftr" sz="quarter" idx="11"/>
          </p:nvPr>
        </p:nvSpPr>
        <p:spPr/>
        <p:txBody>
          <a:bodyPr/>
          <a:lstStyle/>
          <a:p>
            <a:r>
              <a:rPr lang="en-US"/>
              <a:t>Copyright Human Capital Growth. All Rights Reserved.  </a:t>
            </a:r>
          </a:p>
        </p:txBody>
      </p:sp>
      <p:sp>
        <p:nvSpPr>
          <p:cNvPr id="5" name="Slide Number Placeholder 4"/>
          <p:cNvSpPr>
            <a:spLocks noGrp="1"/>
          </p:cNvSpPr>
          <p:nvPr>
            <p:ph type="sldNum" sz="quarter" idx="12"/>
          </p:nvPr>
        </p:nvSpPr>
        <p:spPr/>
        <p:txBody>
          <a:bodyPr/>
          <a:lstStyle/>
          <a:p>
            <a:fld id="{63EEE623-14DE-406D-8FF0-1E83DED2F87D}" type="slidenum">
              <a:rPr lang="en-US" smtClean="0"/>
              <a:t>‹#›</a:t>
            </a:fld>
            <a:endParaRPr lang="en-US"/>
          </a:p>
        </p:txBody>
      </p:sp>
    </p:spTree>
    <p:extLst>
      <p:ext uri="{BB962C8B-B14F-4D97-AF65-F5344CB8AC3E}">
        <p14:creationId xmlns:p14="http://schemas.microsoft.com/office/powerpoint/2010/main" val="36059931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alphaModFix amt="9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A37D78-3CD6-4379-A386-539D1ABE5D5C}" type="datetime1">
              <a:rPr lang="en-US" smtClean="0"/>
              <a:t>12/9/2019</a:t>
            </a:fld>
            <a:endParaRPr lang="en-US"/>
          </a:p>
        </p:txBody>
      </p:sp>
      <p:sp>
        <p:nvSpPr>
          <p:cNvPr id="4" name="Footer Placeholder 3"/>
          <p:cNvSpPr>
            <a:spLocks noGrp="1"/>
          </p:cNvSpPr>
          <p:nvPr>
            <p:ph type="ftr" sz="quarter" idx="11"/>
          </p:nvPr>
        </p:nvSpPr>
        <p:spPr/>
        <p:txBody>
          <a:bodyPr/>
          <a:lstStyle/>
          <a:p>
            <a:r>
              <a:rPr lang="en-US"/>
              <a:t>Copyright Human Capital Growth. All Rights Reserved.  </a:t>
            </a:r>
          </a:p>
        </p:txBody>
      </p:sp>
      <p:sp>
        <p:nvSpPr>
          <p:cNvPr id="5" name="Slide Number Placeholder 4"/>
          <p:cNvSpPr>
            <a:spLocks noGrp="1"/>
          </p:cNvSpPr>
          <p:nvPr>
            <p:ph type="sldNum" sz="quarter" idx="12"/>
          </p:nvPr>
        </p:nvSpPr>
        <p:spPr/>
        <p:txBody>
          <a:bodyPr/>
          <a:lstStyle/>
          <a:p>
            <a:fld id="{63EEE623-14DE-406D-8FF0-1E83DED2F87D}" type="slidenum">
              <a:rPr lang="en-US" smtClean="0"/>
              <a:t>‹#›</a:t>
            </a:fld>
            <a:endParaRPr lang="en-US"/>
          </a:p>
        </p:txBody>
      </p:sp>
    </p:spTree>
    <p:extLst>
      <p:ext uri="{BB962C8B-B14F-4D97-AF65-F5344CB8AC3E}">
        <p14:creationId xmlns:p14="http://schemas.microsoft.com/office/powerpoint/2010/main" val="41502973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6A064-C9B9-4956-90BC-75D4508630BF}" type="datetime1">
              <a:rPr lang="en-US" smtClean="0"/>
              <a:t>12/9/2019</a:t>
            </a:fld>
            <a:endParaRPr lang="en-US"/>
          </a:p>
        </p:txBody>
      </p:sp>
      <p:sp>
        <p:nvSpPr>
          <p:cNvPr id="3" name="Footer Placeholder 2"/>
          <p:cNvSpPr>
            <a:spLocks noGrp="1"/>
          </p:cNvSpPr>
          <p:nvPr>
            <p:ph type="ftr" sz="quarter" idx="11"/>
          </p:nvPr>
        </p:nvSpPr>
        <p:spPr/>
        <p:txBody>
          <a:bodyPr/>
          <a:lstStyle/>
          <a:p>
            <a:r>
              <a:rPr lang="en-US"/>
              <a:t>Copyright Human Capital Growth. All Rights Reserved.  </a:t>
            </a:r>
          </a:p>
        </p:txBody>
      </p:sp>
      <p:sp>
        <p:nvSpPr>
          <p:cNvPr id="4" name="Slide Number Placeholder 3"/>
          <p:cNvSpPr>
            <a:spLocks noGrp="1"/>
          </p:cNvSpPr>
          <p:nvPr>
            <p:ph type="sldNum" sz="quarter" idx="12"/>
          </p:nvPr>
        </p:nvSpPr>
        <p:spPr/>
        <p:txBody>
          <a:bodyPr/>
          <a:lstStyle/>
          <a:p>
            <a:fld id="{63EEE623-14DE-406D-8FF0-1E83DED2F87D}" type="slidenum">
              <a:rPr lang="en-US" smtClean="0"/>
              <a:t>‹#›</a:t>
            </a:fld>
            <a:endParaRPr lang="en-US"/>
          </a:p>
        </p:txBody>
      </p:sp>
    </p:spTree>
    <p:extLst>
      <p:ext uri="{BB962C8B-B14F-4D97-AF65-F5344CB8AC3E}">
        <p14:creationId xmlns:p14="http://schemas.microsoft.com/office/powerpoint/2010/main" val="39790212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alphaModFix amt="9000"/>
            <a:lum/>
          </a:blip>
          <a:srcRect/>
          <a:stretch>
            <a:fillRect t="-39000" b="-39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3EE0C7-3203-47C8-9F33-07C39E67ABA1}" type="datetime1">
              <a:rPr lang="en-US" smtClean="0"/>
              <a:t>12/9/2019</a:t>
            </a:fld>
            <a:endParaRPr lang="en-US"/>
          </a:p>
        </p:txBody>
      </p:sp>
      <p:sp>
        <p:nvSpPr>
          <p:cNvPr id="3" name="Footer Placeholder 2"/>
          <p:cNvSpPr>
            <a:spLocks noGrp="1"/>
          </p:cNvSpPr>
          <p:nvPr>
            <p:ph type="ftr" sz="quarter" idx="11"/>
          </p:nvPr>
        </p:nvSpPr>
        <p:spPr/>
        <p:txBody>
          <a:bodyPr/>
          <a:lstStyle/>
          <a:p>
            <a:r>
              <a:rPr lang="en-US"/>
              <a:t>Copyright Human Capital Growth. All Rights Reserved.  </a:t>
            </a:r>
          </a:p>
        </p:txBody>
      </p:sp>
      <p:sp>
        <p:nvSpPr>
          <p:cNvPr id="4" name="Slide Number Placeholder 3"/>
          <p:cNvSpPr>
            <a:spLocks noGrp="1"/>
          </p:cNvSpPr>
          <p:nvPr>
            <p:ph type="sldNum" sz="quarter" idx="12"/>
          </p:nvPr>
        </p:nvSpPr>
        <p:spPr/>
        <p:txBody>
          <a:bodyPr/>
          <a:lstStyle/>
          <a:p>
            <a:fld id="{63EEE623-14DE-406D-8FF0-1E83DED2F87D}" type="slidenum">
              <a:rPr lang="en-US" smtClean="0"/>
              <a:t>‹#›</a:t>
            </a:fld>
            <a:endParaRPr lang="en-US"/>
          </a:p>
        </p:txBody>
      </p:sp>
    </p:spTree>
    <p:extLst>
      <p:ext uri="{BB962C8B-B14F-4D97-AF65-F5344CB8AC3E}">
        <p14:creationId xmlns:p14="http://schemas.microsoft.com/office/powerpoint/2010/main" val="13907249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D54CBF-0DF9-4F1E-89FB-CF92A1E23979}" type="datetime1">
              <a:rPr lang="en-US" smtClean="0"/>
              <a:t>12/9/2019</a:t>
            </a:fld>
            <a:endParaRPr lang="en-US"/>
          </a:p>
        </p:txBody>
      </p:sp>
      <p:sp>
        <p:nvSpPr>
          <p:cNvPr id="6" name="Footer Placeholder 5"/>
          <p:cNvSpPr>
            <a:spLocks noGrp="1"/>
          </p:cNvSpPr>
          <p:nvPr>
            <p:ph type="ftr" sz="quarter" idx="11"/>
          </p:nvPr>
        </p:nvSpPr>
        <p:spPr/>
        <p:txBody>
          <a:bodyPr/>
          <a:lstStyle/>
          <a:p>
            <a:r>
              <a:rPr lang="en-US"/>
              <a:t>Copyright Human Capital Growth. All Rights Reserved.  </a:t>
            </a:r>
          </a:p>
        </p:txBody>
      </p:sp>
      <p:sp>
        <p:nvSpPr>
          <p:cNvPr id="7" name="Slide Number Placeholder 6"/>
          <p:cNvSpPr>
            <a:spLocks noGrp="1"/>
          </p:cNvSpPr>
          <p:nvPr>
            <p:ph type="sldNum" sz="quarter" idx="12"/>
          </p:nvPr>
        </p:nvSpPr>
        <p:spPr/>
        <p:txBody>
          <a:bodyPr/>
          <a:lstStyle/>
          <a:p>
            <a:fld id="{63EEE623-14DE-406D-8FF0-1E83DED2F87D}" type="slidenum">
              <a:rPr lang="en-US" smtClean="0"/>
              <a:t>‹#›</a:t>
            </a:fld>
            <a:endParaRPr lang="en-US"/>
          </a:p>
        </p:txBody>
      </p:sp>
    </p:spTree>
    <p:extLst>
      <p:ext uri="{BB962C8B-B14F-4D97-AF65-F5344CB8AC3E}">
        <p14:creationId xmlns:p14="http://schemas.microsoft.com/office/powerpoint/2010/main" val="1044965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space for charts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F812BE-F2E0-4A69-A033-46B880849699}"/>
              </a:ext>
            </a:extLst>
          </p:cNvPr>
          <p:cNvSpPr/>
          <p:nvPr userDrawn="1"/>
        </p:nvSpPr>
        <p:spPr>
          <a:xfrm>
            <a:off x="11568112" y="0"/>
            <a:ext cx="6238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4FEEB2-C0D9-4A19-B91F-F3AB67FCC514}"/>
              </a:ext>
            </a:extLst>
          </p:cNvPr>
          <p:cNvSpPr>
            <a:spLocks noGrp="1"/>
          </p:cNvSpPr>
          <p:nvPr>
            <p:ph type="title"/>
          </p:nvPr>
        </p:nvSpPr>
        <p:spPr>
          <a:xfrm>
            <a:off x="5257800" y="365125"/>
            <a:ext cx="5768340" cy="1325563"/>
          </a:xfrm>
        </p:spPr>
        <p:txBody>
          <a:bodyPr/>
          <a:lstStyle/>
          <a:p>
            <a:r>
              <a:rPr lang="en-US" dirty="0"/>
              <a:t>Click to edit Master</a:t>
            </a:r>
            <a:endParaRPr lang="en-GB" dirty="0"/>
          </a:p>
        </p:txBody>
      </p:sp>
      <p:sp>
        <p:nvSpPr>
          <p:cNvPr id="3" name="Content Placeholder 2">
            <a:extLst>
              <a:ext uri="{FF2B5EF4-FFF2-40B4-BE49-F238E27FC236}">
                <a16:creationId xmlns:a16="http://schemas.microsoft.com/office/drawing/2014/main" id="{8F7D9275-1679-4407-8FCD-8A8D128DBF82}"/>
              </a:ext>
            </a:extLst>
          </p:cNvPr>
          <p:cNvSpPr>
            <a:spLocks noGrp="1"/>
          </p:cNvSpPr>
          <p:nvPr>
            <p:ph idx="1"/>
          </p:nvPr>
        </p:nvSpPr>
        <p:spPr>
          <a:xfrm>
            <a:off x="5257800" y="2124080"/>
            <a:ext cx="5768340" cy="4052882"/>
          </a:xfrm>
        </p:spPr>
        <p:txBody>
          <a:bodyPr>
            <a:normAutofit/>
          </a:bodyPr>
          <a:lstStyle>
            <a:lvl1pPr>
              <a:spcAft>
                <a:spcPts val="1200"/>
              </a:spcAft>
              <a:defRPr sz="1800" b="0"/>
            </a:lvl1pPr>
            <a:lvl2pPr>
              <a:spcAft>
                <a:spcPts val="1200"/>
              </a:spcAft>
              <a:defRPr sz="1600" b="0"/>
            </a:lvl2pPr>
            <a:lvl3pPr>
              <a:spcAft>
                <a:spcPts val="1200"/>
              </a:spcAft>
              <a:defRPr sz="1400"/>
            </a:lvl3pPr>
            <a:lvl4pPr>
              <a:spcAft>
                <a:spcPts val="1200"/>
              </a:spcAft>
              <a:defRPr sz="1200"/>
            </a:lvl4pPr>
            <a:lvl5pPr>
              <a:spcAft>
                <a:spcPts val="12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92CF14E1-F441-4C50-9817-FD6752B0C899}"/>
              </a:ext>
            </a:extLst>
          </p:cNvPr>
          <p:cNvSpPr>
            <a:spLocks noGrp="1"/>
          </p:cNvSpPr>
          <p:nvPr>
            <p:ph type="ftr" sz="quarter" idx="11"/>
          </p:nvPr>
        </p:nvSpPr>
        <p:spPr>
          <a:xfrm>
            <a:off x="1165860" y="6356350"/>
            <a:ext cx="9860280" cy="365125"/>
          </a:xfrm>
        </p:spPr>
        <p:txBody>
          <a:bodyPr/>
          <a:lstStyle>
            <a:lvl1pPr algn="ctr">
              <a:defRPr/>
            </a:lvl1pPr>
          </a:lstStyle>
          <a:p>
            <a:r>
              <a:rPr lang="en-GB"/>
              <a:t>The Inside Gig</a:t>
            </a:r>
          </a:p>
        </p:txBody>
      </p:sp>
      <p:sp>
        <p:nvSpPr>
          <p:cNvPr id="6" name="Slide Number Placeholder 5">
            <a:extLst>
              <a:ext uri="{FF2B5EF4-FFF2-40B4-BE49-F238E27FC236}">
                <a16:creationId xmlns:a16="http://schemas.microsoft.com/office/drawing/2014/main" id="{8F31AB42-3637-4EEA-8412-FD59AA59EEE0}"/>
              </a:ext>
            </a:extLst>
          </p:cNvPr>
          <p:cNvSpPr>
            <a:spLocks noGrp="1"/>
          </p:cNvSpPr>
          <p:nvPr>
            <p:ph type="sldNum" sz="quarter" idx="12"/>
          </p:nvPr>
        </p:nvSpPr>
        <p:spPr/>
        <p:txBody>
          <a:bodyPr/>
          <a:lstStyle/>
          <a:p>
            <a:fld id="{4D5A8AA9-6AA7-47B1-BE8F-91304026D0DD}" type="slidenum">
              <a:rPr lang="en-GB" smtClean="0"/>
              <a:t>‹#›</a:t>
            </a:fld>
            <a:endParaRPr lang="en-GB"/>
          </a:p>
        </p:txBody>
      </p:sp>
      <p:pic>
        <p:nvPicPr>
          <p:cNvPr id="8" name="Picture 7">
            <a:extLst>
              <a:ext uri="{FF2B5EF4-FFF2-40B4-BE49-F238E27FC236}">
                <a16:creationId xmlns:a16="http://schemas.microsoft.com/office/drawing/2014/main" id="{6CFED0F3-5722-4E8B-92BF-E0CF08FDC028}"/>
              </a:ext>
            </a:extLst>
          </p:cNvPr>
          <p:cNvPicPr>
            <a:picLocks noChangeAspect="1"/>
          </p:cNvPicPr>
          <p:nvPr userDrawn="1"/>
        </p:nvPicPr>
        <p:blipFill>
          <a:blip r:embed="rId2"/>
          <a:stretch>
            <a:fillRect/>
          </a:stretch>
        </p:blipFill>
        <p:spPr>
          <a:xfrm>
            <a:off x="11638939" y="6227760"/>
            <a:ext cx="490431" cy="630240"/>
          </a:xfrm>
          <a:prstGeom prst="rect">
            <a:avLst/>
          </a:prstGeom>
        </p:spPr>
      </p:pic>
      <p:cxnSp>
        <p:nvCxnSpPr>
          <p:cNvPr id="9" name="Straight Connector 8">
            <a:extLst>
              <a:ext uri="{FF2B5EF4-FFF2-40B4-BE49-F238E27FC236}">
                <a16:creationId xmlns:a16="http://schemas.microsoft.com/office/drawing/2014/main" id="{1D35D04E-4525-4DFF-8755-5029059F6861}"/>
              </a:ext>
            </a:extLst>
          </p:cNvPr>
          <p:cNvCxnSpPr/>
          <p:nvPr userDrawn="1"/>
        </p:nvCxnSpPr>
        <p:spPr>
          <a:xfrm>
            <a:off x="5257800" y="1690688"/>
            <a:ext cx="52578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9B451202-72E6-42A1-B6BD-F15C39B81BD2}"/>
              </a:ext>
            </a:extLst>
          </p:cNvPr>
          <p:cNvSpPr/>
          <p:nvPr userDrawn="1"/>
        </p:nvSpPr>
        <p:spPr>
          <a:xfrm rot="16200000">
            <a:off x="11183135" y="-67460"/>
            <a:ext cx="941405" cy="1076321"/>
          </a:xfrm>
          <a:custGeom>
            <a:avLst/>
            <a:gdLst>
              <a:gd name="connsiteX0" fmla="*/ 4187372 w 5270374"/>
              <a:gd name="connsiteY0" fmla="*/ 0 h 6025688"/>
              <a:gd name="connsiteX1" fmla="*/ 5233862 w 5270374"/>
              <a:gd name="connsiteY1" fmla="*/ 131830 h 6025688"/>
              <a:gd name="connsiteX2" fmla="*/ 5270374 w 5270374"/>
              <a:gd name="connsiteY2" fmla="*/ 142198 h 6025688"/>
              <a:gd name="connsiteX3" fmla="*/ 5270374 w 5270374"/>
              <a:gd name="connsiteY3" fmla="*/ 6025688 h 6025688"/>
              <a:gd name="connsiteX4" fmla="*/ 424658 w 5270374"/>
              <a:gd name="connsiteY4" fmla="*/ 6025688 h 6025688"/>
              <a:gd name="connsiteX5" fmla="*/ 412921 w 5270374"/>
              <a:gd name="connsiteY5" fmla="*/ 6002771 h 6025688"/>
              <a:gd name="connsiteX6" fmla="*/ 0 w 5270374"/>
              <a:gd name="connsiteY6" fmla="*/ 4187372 h 6025688"/>
              <a:gd name="connsiteX7" fmla="*/ 4187372 w 5270374"/>
              <a:gd name="connsiteY7" fmla="*/ 0 h 602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0374" h="6025688">
                <a:moveTo>
                  <a:pt x="4187372" y="0"/>
                </a:moveTo>
                <a:cubicBezTo>
                  <a:pt x="4548719" y="0"/>
                  <a:pt x="4899376" y="45771"/>
                  <a:pt x="5233862" y="131830"/>
                </a:cubicBezTo>
                <a:lnTo>
                  <a:pt x="5270374" y="142198"/>
                </a:lnTo>
                <a:lnTo>
                  <a:pt x="5270374" y="6025688"/>
                </a:lnTo>
                <a:lnTo>
                  <a:pt x="424658" y="6025688"/>
                </a:lnTo>
                <a:lnTo>
                  <a:pt x="412921" y="6002771"/>
                </a:lnTo>
                <a:cubicBezTo>
                  <a:pt x="148296" y="5453586"/>
                  <a:pt x="0" y="4837797"/>
                  <a:pt x="0" y="4187372"/>
                </a:cubicBezTo>
                <a:cubicBezTo>
                  <a:pt x="0" y="1874751"/>
                  <a:pt x="1874750" y="0"/>
                  <a:pt x="4187372" y="0"/>
                </a:cubicBez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46807123-15AD-47E5-86AC-5B06CC26B069}"/>
              </a:ext>
            </a:extLst>
          </p:cNvPr>
          <p:cNvGrpSpPr/>
          <p:nvPr userDrawn="1"/>
        </p:nvGrpSpPr>
        <p:grpSpPr>
          <a:xfrm>
            <a:off x="4365784" y="5281613"/>
            <a:ext cx="746760" cy="777875"/>
            <a:chOff x="4511040" y="5422900"/>
            <a:chExt cx="746760" cy="777875"/>
          </a:xfrm>
        </p:grpSpPr>
        <p:cxnSp>
          <p:nvCxnSpPr>
            <p:cNvPr id="14" name="Straight Connector 13">
              <a:extLst>
                <a:ext uri="{FF2B5EF4-FFF2-40B4-BE49-F238E27FC236}">
                  <a16:creationId xmlns:a16="http://schemas.microsoft.com/office/drawing/2014/main" id="{0AC6FA0F-EEAE-4D53-AD4B-1CDC600AD6C6}"/>
                </a:ext>
              </a:extLst>
            </p:cNvPr>
            <p:cNvCxnSpPr/>
            <p:nvPr userDrawn="1"/>
          </p:nvCxnSpPr>
          <p:spPr>
            <a:xfrm flipV="1">
              <a:off x="5257800" y="5422900"/>
              <a:ext cx="0" cy="777875"/>
            </a:xfrm>
            <a:prstGeom prst="line">
              <a:avLst/>
            </a:prstGeom>
            <a:ln w="31750" cap="sq">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0400C9-E4C5-4231-B386-604E2ACFADD9}"/>
                </a:ext>
              </a:extLst>
            </p:cNvPr>
            <p:cNvCxnSpPr>
              <a:cxnSpLocks/>
            </p:cNvCxnSpPr>
            <p:nvPr userDrawn="1"/>
          </p:nvCxnSpPr>
          <p:spPr>
            <a:xfrm flipH="1">
              <a:off x="4511040" y="6200775"/>
              <a:ext cx="746760" cy="0"/>
            </a:xfrm>
            <a:prstGeom prst="line">
              <a:avLst/>
            </a:prstGeom>
            <a:ln w="31750" cap="sq">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C0DB2A07-B586-4939-8828-86D0F3413019}"/>
              </a:ext>
            </a:extLst>
          </p:cNvPr>
          <p:cNvGrpSpPr/>
          <p:nvPr userDrawn="1"/>
        </p:nvGrpSpPr>
        <p:grpSpPr>
          <a:xfrm flipH="1" flipV="1">
            <a:off x="792480" y="1027906"/>
            <a:ext cx="746760" cy="777875"/>
            <a:chOff x="4511040" y="5422900"/>
            <a:chExt cx="746760" cy="777875"/>
          </a:xfrm>
        </p:grpSpPr>
        <p:cxnSp>
          <p:nvCxnSpPr>
            <p:cNvPr id="17" name="Straight Connector 16">
              <a:extLst>
                <a:ext uri="{FF2B5EF4-FFF2-40B4-BE49-F238E27FC236}">
                  <a16:creationId xmlns:a16="http://schemas.microsoft.com/office/drawing/2014/main" id="{83BB6E5B-8B8E-4394-9E3C-BA75C5DAEDFA}"/>
                </a:ext>
              </a:extLst>
            </p:cNvPr>
            <p:cNvCxnSpPr/>
            <p:nvPr userDrawn="1"/>
          </p:nvCxnSpPr>
          <p:spPr>
            <a:xfrm flipV="1">
              <a:off x="5257800" y="5422900"/>
              <a:ext cx="0" cy="777875"/>
            </a:xfrm>
            <a:prstGeom prst="line">
              <a:avLst/>
            </a:prstGeom>
            <a:ln w="31750" cap="sq">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E3CA65-5873-4233-9F33-C29FDEF8FC44}"/>
                </a:ext>
              </a:extLst>
            </p:cNvPr>
            <p:cNvCxnSpPr>
              <a:cxnSpLocks/>
            </p:cNvCxnSpPr>
            <p:nvPr userDrawn="1"/>
          </p:nvCxnSpPr>
          <p:spPr>
            <a:xfrm flipH="1">
              <a:off x="4511040" y="6200775"/>
              <a:ext cx="746760" cy="0"/>
            </a:xfrm>
            <a:prstGeom prst="line">
              <a:avLst/>
            </a:prstGeom>
            <a:ln w="31750" cap="sq">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657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pos="5541">
          <p15:clr>
            <a:srgbClr val="FBAE40"/>
          </p15:clr>
        </p15:guide>
        <p15:guide id="5" orient="horz" pos="232">
          <p15:clr>
            <a:srgbClr val="FBAE40"/>
          </p15:clr>
        </p15:guide>
        <p15:guide id="6" orient="horz" pos="3906">
          <p15:clr>
            <a:srgbClr val="FBAE40"/>
          </p15:clr>
        </p15:guide>
        <p15:guide id="7" pos="7287">
          <p15:clr>
            <a:srgbClr val="FBAE40"/>
          </p15:clr>
        </p15:guide>
        <p15:guide id="8" pos="393">
          <p15:clr>
            <a:srgbClr val="FBAE40"/>
          </p15:clr>
        </p15:guide>
        <p15:guide id="9" orient="horz" pos="113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D0FA73-0DF9-4721-9686-CF3852AE728E}" type="datetime1">
              <a:rPr lang="en-US" smtClean="0"/>
              <a:t>12/9/2019</a:t>
            </a:fld>
            <a:endParaRPr lang="en-US"/>
          </a:p>
        </p:txBody>
      </p:sp>
      <p:sp>
        <p:nvSpPr>
          <p:cNvPr id="6" name="Footer Placeholder 5"/>
          <p:cNvSpPr>
            <a:spLocks noGrp="1"/>
          </p:cNvSpPr>
          <p:nvPr>
            <p:ph type="ftr" sz="quarter" idx="11"/>
          </p:nvPr>
        </p:nvSpPr>
        <p:spPr/>
        <p:txBody>
          <a:bodyPr/>
          <a:lstStyle/>
          <a:p>
            <a:r>
              <a:rPr lang="en-US"/>
              <a:t>Copyright Human Capital Growth. All Rights Reserved.  </a:t>
            </a:r>
          </a:p>
        </p:txBody>
      </p:sp>
      <p:sp>
        <p:nvSpPr>
          <p:cNvPr id="7" name="Slide Number Placeholder 6"/>
          <p:cNvSpPr>
            <a:spLocks noGrp="1"/>
          </p:cNvSpPr>
          <p:nvPr>
            <p:ph type="sldNum" sz="quarter" idx="12"/>
          </p:nvPr>
        </p:nvSpPr>
        <p:spPr/>
        <p:txBody>
          <a:bodyPr/>
          <a:lstStyle/>
          <a:p>
            <a:fld id="{63EEE623-14DE-406D-8FF0-1E83DED2F87D}" type="slidenum">
              <a:rPr lang="en-US" smtClean="0"/>
              <a:t>‹#›</a:t>
            </a:fld>
            <a:endParaRPr lang="en-US"/>
          </a:p>
        </p:txBody>
      </p:sp>
    </p:spTree>
    <p:extLst>
      <p:ext uri="{BB962C8B-B14F-4D97-AF65-F5344CB8AC3E}">
        <p14:creationId xmlns:p14="http://schemas.microsoft.com/office/powerpoint/2010/main" val="15100582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CA3C1A-4315-47E7-85C9-BCCAE1584FAE}" type="datetime1">
              <a:rPr lang="en-US" smtClean="0"/>
              <a:t>12/9/2019</a:t>
            </a:fld>
            <a:endParaRPr lang="en-US"/>
          </a:p>
        </p:txBody>
      </p:sp>
      <p:sp>
        <p:nvSpPr>
          <p:cNvPr id="5" name="Footer Placeholder 4"/>
          <p:cNvSpPr>
            <a:spLocks noGrp="1"/>
          </p:cNvSpPr>
          <p:nvPr>
            <p:ph type="ftr" sz="quarter" idx="11"/>
          </p:nvPr>
        </p:nvSpPr>
        <p:spPr/>
        <p:txBody>
          <a:bodyPr/>
          <a:lstStyle/>
          <a:p>
            <a:r>
              <a:rPr lang="en-US"/>
              <a:t>Copyright Human Capital Growth. All Rights Reserved.  </a:t>
            </a:r>
          </a:p>
        </p:txBody>
      </p:sp>
      <p:sp>
        <p:nvSpPr>
          <p:cNvPr id="6" name="Slide Number Placeholder 5"/>
          <p:cNvSpPr>
            <a:spLocks noGrp="1"/>
          </p:cNvSpPr>
          <p:nvPr>
            <p:ph type="sldNum" sz="quarter" idx="12"/>
          </p:nvPr>
        </p:nvSpPr>
        <p:spPr/>
        <p:txBody>
          <a:bodyPr/>
          <a:lstStyle/>
          <a:p>
            <a:fld id="{63EEE623-14DE-406D-8FF0-1E83DED2F87D}" type="slidenum">
              <a:rPr lang="en-US" smtClean="0"/>
              <a:t>‹#›</a:t>
            </a:fld>
            <a:endParaRPr lang="en-US"/>
          </a:p>
        </p:txBody>
      </p:sp>
    </p:spTree>
    <p:extLst>
      <p:ext uri="{BB962C8B-B14F-4D97-AF65-F5344CB8AC3E}">
        <p14:creationId xmlns:p14="http://schemas.microsoft.com/office/powerpoint/2010/main" val="26788158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F711E8-A44B-4040-AB3B-71A62C4421B1}" type="datetime1">
              <a:rPr lang="en-US" smtClean="0"/>
              <a:t>12/9/2019</a:t>
            </a:fld>
            <a:endParaRPr lang="en-US"/>
          </a:p>
        </p:txBody>
      </p:sp>
      <p:sp>
        <p:nvSpPr>
          <p:cNvPr id="5" name="Footer Placeholder 4"/>
          <p:cNvSpPr>
            <a:spLocks noGrp="1"/>
          </p:cNvSpPr>
          <p:nvPr>
            <p:ph type="ftr" sz="quarter" idx="11"/>
          </p:nvPr>
        </p:nvSpPr>
        <p:spPr/>
        <p:txBody>
          <a:bodyPr/>
          <a:lstStyle/>
          <a:p>
            <a:r>
              <a:rPr lang="en-US"/>
              <a:t>Copyright Human Capital Growth. All Rights Reserved.  </a:t>
            </a:r>
          </a:p>
        </p:txBody>
      </p:sp>
      <p:sp>
        <p:nvSpPr>
          <p:cNvPr id="6" name="Slide Number Placeholder 5"/>
          <p:cNvSpPr>
            <a:spLocks noGrp="1"/>
          </p:cNvSpPr>
          <p:nvPr>
            <p:ph type="sldNum" sz="quarter" idx="12"/>
          </p:nvPr>
        </p:nvSpPr>
        <p:spPr/>
        <p:txBody>
          <a:bodyPr/>
          <a:lstStyle/>
          <a:p>
            <a:fld id="{63EEE623-14DE-406D-8FF0-1E83DED2F87D}" type="slidenum">
              <a:rPr lang="en-US" smtClean="0"/>
              <a:t>‹#›</a:t>
            </a:fld>
            <a:endParaRPr lang="en-US"/>
          </a:p>
        </p:txBody>
      </p:sp>
    </p:spTree>
    <p:extLst>
      <p:ext uri="{BB962C8B-B14F-4D97-AF65-F5344CB8AC3E}">
        <p14:creationId xmlns:p14="http://schemas.microsoft.com/office/powerpoint/2010/main" val="3651147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Full_Bleed">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1B2FBFCA-C32A-4DAE-B911-E5A2D5DBC1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55" t="6867" r="4199" b="8647"/>
          <a:stretch/>
        </p:blipFill>
        <p:spPr>
          <a:xfrm>
            <a:off x="0" y="0"/>
            <a:ext cx="12192000" cy="7257256"/>
          </a:xfrm>
          <a:prstGeom prst="rect">
            <a:avLst/>
          </a:prstGeom>
        </p:spPr>
      </p:pic>
      <p:sp>
        <p:nvSpPr>
          <p:cNvPr id="6" name="Rectangle 5">
            <a:extLst>
              <a:ext uri="{FF2B5EF4-FFF2-40B4-BE49-F238E27FC236}">
                <a16:creationId xmlns:a16="http://schemas.microsoft.com/office/drawing/2014/main" id="{B085BD52-206B-447C-A3DA-8A1D3F998466}"/>
              </a:ext>
            </a:extLst>
          </p:cNvPr>
          <p:cNvSpPr/>
          <p:nvPr userDrawn="1"/>
        </p:nvSpPr>
        <p:spPr>
          <a:xfrm>
            <a:off x="0" y="0"/>
            <a:ext cx="12192000" cy="725725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A5931FA-12D8-4B0E-81F7-03F9CFBD6F87}"/>
              </a:ext>
            </a:extLst>
          </p:cNvPr>
          <p:cNvSpPr>
            <a:spLocks noGrp="1"/>
          </p:cNvSpPr>
          <p:nvPr>
            <p:ph type="title"/>
          </p:nvPr>
        </p:nvSpPr>
        <p:spPr>
          <a:xfrm>
            <a:off x="838200" y="3165475"/>
            <a:ext cx="10515600" cy="1325563"/>
          </a:xfrm>
        </p:spPr>
        <p:txBody>
          <a:bodyPr>
            <a:normAutofit/>
          </a:bodyPr>
          <a:lstStyle>
            <a:lvl1pPr algn="ctr">
              <a:defRPr sz="6600">
                <a:solidFill>
                  <a:schemeClr val="tx1"/>
                </a:solidFill>
              </a:defRPr>
            </a:lvl1pPr>
          </a:lstStyle>
          <a:p>
            <a:r>
              <a:rPr lang="en-US"/>
              <a:t>Click to edit Master title style</a:t>
            </a:r>
            <a:endParaRPr lang="en-GB"/>
          </a:p>
        </p:txBody>
      </p:sp>
      <p:pic>
        <p:nvPicPr>
          <p:cNvPr id="8" name="Picture 7">
            <a:extLst>
              <a:ext uri="{FF2B5EF4-FFF2-40B4-BE49-F238E27FC236}">
                <a16:creationId xmlns:a16="http://schemas.microsoft.com/office/drawing/2014/main" id="{A4F85BD4-6BCA-47A3-A66F-94E44C1BCF1E}"/>
              </a:ext>
            </a:extLst>
          </p:cNvPr>
          <p:cNvPicPr>
            <a:picLocks noChangeAspect="1"/>
          </p:cNvPicPr>
          <p:nvPr userDrawn="1"/>
        </p:nvPicPr>
        <p:blipFill>
          <a:blip r:embed="rId3"/>
          <a:stretch>
            <a:fillRect/>
          </a:stretch>
        </p:blipFill>
        <p:spPr>
          <a:xfrm>
            <a:off x="11638939" y="6227760"/>
            <a:ext cx="490431" cy="630240"/>
          </a:xfrm>
          <a:prstGeom prst="rect">
            <a:avLst/>
          </a:prstGeom>
        </p:spPr>
      </p:pic>
    </p:spTree>
    <p:extLst>
      <p:ext uri="{BB962C8B-B14F-4D97-AF65-F5344CB8AC3E}">
        <p14:creationId xmlns:p14="http://schemas.microsoft.com/office/powerpoint/2010/main" val="264544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Full_Bleed">
    <p:spTree>
      <p:nvGrpSpPr>
        <p:cNvPr id="1" name=""/>
        <p:cNvGrpSpPr/>
        <p:nvPr/>
      </p:nvGrpSpPr>
      <p:grpSpPr>
        <a:xfrm>
          <a:off x="0" y="0"/>
          <a:ext cx="0" cy="0"/>
          <a:chOff x="0" y="0"/>
          <a:chExt cx="0" cy="0"/>
        </a:xfrm>
      </p:grpSpPr>
      <p:pic>
        <p:nvPicPr>
          <p:cNvPr id="4" name="Picture 3" descr="A large room&#10;&#10;Description automatically generated">
            <a:extLst>
              <a:ext uri="{FF2B5EF4-FFF2-40B4-BE49-F238E27FC236}">
                <a16:creationId xmlns:a16="http://schemas.microsoft.com/office/drawing/2014/main" id="{73740882-B499-47AC-9CC7-FB2E18EB2E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085BD52-206B-447C-A3DA-8A1D3F998466}"/>
              </a:ext>
            </a:extLst>
          </p:cNvPr>
          <p:cNvSpPr/>
          <p:nvPr userDrawn="1"/>
        </p:nvSpPr>
        <p:spPr>
          <a:xfrm>
            <a:off x="0" y="0"/>
            <a:ext cx="12192000"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A5931FA-12D8-4B0E-81F7-03F9CFBD6F87}"/>
              </a:ext>
            </a:extLst>
          </p:cNvPr>
          <p:cNvSpPr>
            <a:spLocks noGrp="1"/>
          </p:cNvSpPr>
          <p:nvPr>
            <p:ph type="title"/>
          </p:nvPr>
        </p:nvSpPr>
        <p:spPr>
          <a:xfrm>
            <a:off x="838200" y="3165475"/>
            <a:ext cx="10515600" cy="1325563"/>
          </a:xfrm>
        </p:spPr>
        <p:txBody>
          <a:bodyPr>
            <a:normAutofit/>
          </a:bodyPr>
          <a:lstStyle>
            <a:lvl1pPr algn="ctr">
              <a:defRPr sz="6600">
                <a:solidFill>
                  <a:schemeClr val="tx1"/>
                </a:solidFill>
              </a:defRPr>
            </a:lvl1pPr>
          </a:lstStyle>
          <a:p>
            <a:r>
              <a:rPr lang="en-US"/>
              <a:t>Click to edit Master title style</a:t>
            </a:r>
            <a:endParaRPr lang="en-GB"/>
          </a:p>
        </p:txBody>
      </p:sp>
      <p:pic>
        <p:nvPicPr>
          <p:cNvPr id="8" name="Picture 7">
            <a:extLst>
              <a:ext uri="{FF2B5EF4-FFF2-40B4-BE49-F238E27FC236}">
                <a16:creationId xmlns:a16="http://schemas.microsoft.com/office/drawing/2014/main" id="{A4F85BD4-6BCA-47A3-A66F-94E44C1BCF1E}"/>
              </a:ext>
            </a:extLst>
          </p:cNvPr>
          <p:cNvPicPr>
            <a:picLocks noChangeAspect="1"/>
          </p:cNvPicPr>
          <p:nvPr userDrawn="1"/>
        </p:nvPicPr>
        <p:blipFill>
          <a:blip r:embed="rId3"/>
          <a:stretch>
            <a:fillRect/>
          </a:stretch>
        </p:blipFill>
        <p:spPr>
          <a:xfrm>
            <a:off x="11638939" y="6227760"/>
            <a:ext cx="490431" cy="630240"/>
          </a:xfrm>
          <a:prstGeom prst="rect">
            <a:avLst/>
          </a:prstGeom>
        </p:spPr>
      </p:pic>
    </p:spTree>
    <p:extLst>
      <p:ext uri="{BB962C8B-B14F-4D97-AF65-F5344CB8AC3E}">
        <p14:creationId xmlns:p14="http://schemas.microsoft.com/office/powerpoint/2010/main" val="363254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1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4.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7DF4E3-CB19-407E-ACDE-7253EFA3C8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944E1D-B537-4461-91F6-CE7EE8363A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7E11DC-09E2-44E5-9141-018E6C6A07C1}"/>
              </a:ext>
            </a:extLst>
          </p:cNvPr>
          <p:cNvSpPr>
            <a:spLocks noGrp="1"/>
          </p:cNvSpPr>
          <p:nvPr>
            <p:ph type="dt" sz="half" idx="2"/>
          </p:nvPr>
        </p:nvSpPr>
        <p:spPr>
          <a:xfrm>
            <a:off x="5364480" y="6356350"/>
            <a:ext cx="2743200" cy="365125"/>
          </a:xfrm>
          <a:prstGeom prst="rect">
            <a:avLst/>
          </a:prstGeom>
        </p:spPr>
        <p:txBody>
          <a:bodyPr vert="horz" lIns="91440" tIns="45720" rIns="91440" bIns="45720" rtlCol="0" anchor="ctr"/>
          <a:lstStyle>
            <a:lvl1pPr algn="l">
              <a:defRPr sz="700" b="0">
                <a:solidFill>
                  <a:schemeClr val="tx1"/>
                </a:solidFill>
                <a:latin typeface="Calibri Light" panose="020F0302020204030204" pitchFamily="34" charset="0"/>
                <a:cs typeface="Calibri Light" panose="020F0302020204030204" pitchFamily="34" charset="0"/>
              </a:defRPr>
            </a:lvl1pPr>
          </a:lstStyle>
          <a:p>
            <a:endParaRPr lang="en-GB"/>
          </a:p>
        </p:txBody>
      </p:sp>
      <p:sp>
        <p:nvSpPr>
          <p:cNvPr id="5" name="Footer Placeholder 4">
            <a:extLst>
              <a:ext uri="{FF2B5EF4-FFF2-40B4-BE49-F238E27FC236}">
                <a16:creationId xmlns:a16="http://schemas.microsoft.com/office/drawing/2014/main" id="{562EF9F9-2CF9-4FEC-AD11-F895FD779F34}"/>
              </a:ext>
            </a:extLst>
          </p:cNvPr>
          <p:cNvSpPr>
            <a:spLocks noGrp="1"/>
          </p:cNvSpPr>
          <p:nvPr>
            <p:ph type="ftr" sz="quarter" idx="3"/>
          </p:nvPr>
        </p:nvSpPr>
        <p:spPr>
          <a:xfrm>
            <a:off x="1158240" y="6356350"/>
            <a:ext cx="4114800" cy="365125"/>
          </a:xfrm>
          <a:prstGeom prst="rect">
            <a:avLst/>
          </a:prstGeom>
        </p:spPr>
        <p:txBody>
          <a:bodyPr vert="horz" lIns="91440" tIns="45720" rIns="91440" bIns="45720" rtlCol="0" anchor="ctr"/>
          <a:lstStyle>
            <a:lvl1pPr algn="l">
              <a:defRPr sz="700" b="0">
                <a:solidFill>
                  <a:schemeClr val="tx1"/>
                </a:solidFill>
                <a:latin typeface="Calibri Light" panose="020F0302020204030204" pitchFamily="34" charset="0"/>
                <a:cs typeface="Calibri Light" panose="020F0302020204030204" pitchFamily="34" charset="0"/>
              </a:defRPr>
            </a:lvl1pPr>
          </a:lstStyle>
          <a:p>
            <a:r>
              <a:rPr lang="en-GB"/>
              <a:t>The Inside Gig</a:t>
            </a:r>
          </a:p>
        </p:txBody>
      </p:sp>
      <p:sp>
        <p:nvSpPr>
          <p:cNvPr id="6" name="Slide Number Placeholder 5">
            <a:extLst>
              <a:ext uri="{FF2B5EF4-FFF2-40B4-BE49-F238E27FC236}">
                <a16:creationId xmlns:a16="http://schemas.microsoft.com/office/drawing/2014/main" id="{D17EBC41-24AF-4DE6-A529-8ADA3728D768}"/>
              </a:ext>
            </a:extLst>
          </p:cNvPr>
          <p:cNvSpPr>
            <a:spLocks noGrp="1"/>
          </p:cNvSpPr>
          <p:nvPr>
            <p:ph type="sldNum" sz="quarter" idx="4"/>
          </p:nvPr>
        </p:nvSpPr>
        <p:spPr>
          <a:xfrm>
            <a:off x="838200" y="6356350"/>
            <a:ext cx="320040" cy="365125"/>
          </a:xfrm>
          <a:prstGeom prst="rect">
            <a:avLst/>
          </a:prstGeom>
        </p:spPr>
        <p:txBody>
          <a:bodyPr vert="horz" lIns="91440" tIns="45720" rIns="91440" bIns="45720" rtlCol="0" anchor="ctr"/>
          <a:lstStyle>
            <a:lvl1pPr algn="l">
              <a:defRPr sz="700" b="0">
                <a:solidFill>
                  <a:schemeClr val="tx1"/>
                </a:solidFill>
                <a:latin typeface="Calibri Light" panose="020F0302020204030204" pitchFamily="34" charset="0"/>
                <a:cs typeface="Calibri Light" panose="020F0302020204030204" pitchFamily="34" charset="0"/>
              </a:defRPr>
            </a:lvl1pPr>
          </a:lstStyle>
          <a:p>
            <a:fld id="{4D5A8AA9-6AA7-47B1-BE8F-91304026D0DD}" type="slidenum">
              <a:rPr lang="en-GB" smtClean="0"/>
              <a:pPr/>
              <a:t>‹#›</a:t>
            </a:fld>
            <a:endParaRPr lang="en-GB"/>
          </a:p>
        </p:txBody>
      </p:sp>
      <p:pic>
        <p:nvPicPr>
          <p:cNvPr id="7" name="Picture 6">
            <a:extLst>
              <a:ext uri="{FF2B5EF4-FFF2-40B4-BE49-F238E27FC236}">
                <a16:creationId xmlns:a16="http://schemas.microsoft.com/office/drawing/2014/main" id="{7B8FF5CE-44BB-45E4-A592-CAD952D93E87}"/>
              </a:ext>
            </a:extLst>
          </p:cNvPr>
          <p:cNvPicPr>
            <a:picLocks noChangeAspect="1"/>
          </p:cNvPicPr>
          <p:nvPr userDrawn="1"/>
        </p:nvPicPr>
        <p:blipFill>
          <a:blip r:embed="rId35"/>
          <a:stretch>
            <a:fillRect/>
          </a:stretch>
        </p:blipFill>
        <p:spPr>
          <a:xfrm>
            <a:off x="11638939" y="6227760"/>
            <a:ext cx="490431" cy="630240"/>
          </a:xfrm>
          <a:prstGeom prst="rect">
            <a:avLst/>
          </a:prstGeom>
        </p:spPr>
      </p:pic>
    </p:spTree>
    <p:extLst>
      <p:ext uri="{BB962C8B-B14F-4D97-AF65-F5344CB8AC3E}">
        <p14:creationId xmlns:p14="http://schemas.microsoft.com/office/powerpoint/2010/main" val="3093168519"/>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49" r:id="rId3"/>
    <p:sldLayoutId id="2147483667" r:id="rId4"/>
    <p:sldLayoutId id="2147483658" r:id="rId5"/>
    <p:sldLayoutId id="2147483672" r:id="rId6"/>
    <p:sldLayoutId id="2147483675" r:id="rId7"/>
    <p:sldLayoutId id="2147483666" r:id="rId8"/>
    <p:sldLayoutId id="2147483682" r:id="rId9"/>
    <p:sldLayoutId id="2147483655" r:id="rId10"/>
    <p:sldLayoutId id="2147483668" r:id="rId11"/>
    <p:sldLayoutId id="2147483660" r:id="rId12"/>
    <p:sldLayoutId id="2147483671" r:id="rId13"/>
    <p:sldLayoutId id="2147483674" r:id="rId14"/>
    <p:sldLayoutId id="2147483664" r:id="rId15"/>
    <p:sldLayoutId id="2147483654" r:id="rId16"/>
    <p:sldLayoutId id="2147483669" r:id="rId17"/>
    <p:sldLayoutId id="2147483661" r:id="rId18"/>
    <p:sldLayoutId id="2147483670" r:id="rId19"/>
    <p:sldLayoutId id="2147483673" r:id="rId20"/>
    <p:sldLayoutId id="2147483665" r:id="rId21"/>
    <p:sldLayoutId id="2147483676" r:id="rId22"/>
    <p:sldLayoutId id="2147483677" r:id="rId23"/>
    <p:sldLayoutId id="2147483678" r:id="rId24"/>
    <p:sldLayoutId id="2147483679" r:id="rId25"/>
    <p:sldLayoutId id="2147483680" r:id="rId26"/>
    <p:sldLayoutId id="2147483681" r:id="rId27"/>
    <p:sldLayoutId id="2147483650" r:id="rId28"/>
    <p:sldLayoutId id="2147483652" r:id="rId29"/>
    <p:sldLayoutId id="2147483683" r:id="rId30"/>
    <p:sldLayoutId id="2147483684" r:id="rId31"/>
    <p:sldLayoutId id="2147483662" r:id="rId32"/>
    <p:sldLayoutId id="2147483703" r:id="rId3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599628" y="398450"/>
            <a:ext cx="4823438" cy="676800"/>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bwMode="black">
          <a:xfrm>
            <a:off x="600076" y="1543057"/>
            <a:ext cx="10962754" cy="44736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a:extLst>
              <a:ext uri="{FF2B5EF4-FFF2-40B4-BE49-F238E27FC236}">
                <a16:creationId xmlns:a16="http://schemas.microsoft.com/office/drawing/2014/main" id="{8F8D884C-4EC7-4D4F-95A4-A465D74B5643}"/>
              </a:ext>
            </a:extLst>
          </p:cNvPr>
          <p:cNvSpPr txBox="1">
            <a:spLocks noGrp="1"/>
          </p:cNvSpPr>
          <p:nvPr>
            <p:ph type="sldNum" sz="quarter" idx="4"/>
          </p:nvPr>
        </p:nvSpPr>
        <p:spPr>
          <a:xfrm>
            <a:off x="623888" y="6425704"/>
            <a:ext cx="218650" cy="185692"/>
          </a:xfrm>
          <a:prstGeom prst="rect">
            <a:avLst/>
          </a:prstGeom>
          <a:ln w="12700">
            <a:miter lim="400000"/>
          </a:ln>
        </p:spPr>
        <p:txBody>
          <a:bodyPr wrap="none" lIns="50800" tIns="50800" rIns="50800" bIns="50800">
            <a:spAutoFit/>
          </a:bodyPr>
          <a:lstStyle>
            <a:lvl1pPr algn="r">
              <a:lnSpc>
                <a:spcPct val="90000"/>
              </a:lnSpc>
              <a:defRPr sz="600" spc="60">
                <a:solidFill>
                  <a:srgbClr val="9FA2A6"/>
                </a:solidFill>
                <a:uFill>
                  <a:solidFill>
                    <a:srgbClr val="919191"/>
                  </a:solidFill>
                </a:uFill>
                <a:latin typeface="Lato Bold"/>
                <a:ea typeface="Lato Bold"/>
                <a:cs typeface="Lato Bold"/>
                <a:sym typeface="Lato Bold"/>
              </a:defRPr>
            </a:lvl1pPr>
          </a:lstStyle>
          <a:p>
            <a:pPr defTabSz="457189"/>
            <a:fld id="{4D097A5F-A06D-ED43-B99D-9DA3D9847E95}" type="slidenum">
              <a:rPr lang="en-US" smtClean="0"/>
              <a:pPr defTabSz="457189"/>
              <a:t>‹#›</a:t>
            </a:fld>
            <a:endParaRPr lang="en-US" dirty="0"/>
          </a:p>
        </p:txBody>
      </p:sp>
      <p:pic>
        <p:nvPicPr>
          <p:cNvPr id="9" name="Picture 8">
            <a:extLst>
              <a:ext uri="{FF2B5EF4-FFF2-40B4-BE49-F238E27FC236}">
                <a16:creationId xmlns:a16="http://schemas.microsoft.com/office/drawing/2014/main" id="{45A78A2C-E7C2-47FE-8FB1-68BC33FB0096}"/>
              </a:ext>
            </a:extLst>
          </p:cNvPr>
          <p:cNvPicPr>
            <a:picLocks noChangeAspect="1"/>
          </p:cNvPicPr>
          <p:nvPr userDrawn="1"/>
        </p:nvPicPr>
        <p:blipFill>
          <a:blip r:embed="rId14"/>
          <a:stretch>
            <a:fillRect/>
          </a:stretch>
        </p:blipFill>
        <p:spPr>
          <a:xfrm>
            <a:off x="11638939" y="6227760"/>
            <a:ext cx="490431" cy="630240"/>
          </a:xfrm>
          <a:prstGeom prst="rect">
            <a:avLst/>
          </a:prstGeom>
        </p:spPr>
      </p:pic>
      <p:sp>
        <p:nvSpPr>
          <p:cNvPr id="4" name="TextBox 3">
            <a:extLst>
              <a:ext uri="{FF2B5EF4-FFF2-40B4-BE49-F238E27FC236}">
                <a16:creationId xmlns:a16="http://schemas.microsoft.com/office/drawing/2014/main" id="{CD355832-D9BA-4E03-8FE5-19E0F1C88D5F}"/>
              </a:ext>
            </a:extLst>
          </p:cNvPr>
          <p:cNvSpPr txBox="1"/>
          <p:nvPr userDrawn="1"/>
        </p:nvSpPr>
        <p:spPr bwMode="black">
          <a:xfrm>
            <a:off x="11490960" y="6425704"/>
            <a:ext cx="914400" cy="914400"/>
          </a:xfrm>
          <a:prstGeom prst="rect">
            <a:avLst/>
          </a:prstGeom>
          <a:noFill/>
        </p:spPr>
        <p:txBody>
          <a:bodyPr wrap="none" lIns="0" tIns="0" rIns="0" bIns="0" rtlCol="0">
            <a:noAutofit/>
          </a:bodyPr>
          <a:lstStyle/>
          <a:p>
            <a:r>
              <a:rPr lang="en-GB" sz="1200" dirty="0">
                <a:solidFill>
                  <a:schemeClr val="bg1"/>
                </a:solidFill>
              </a:rPr>
              <a:t>&amp;</a:t>
            </a:r>
          </a:p>
        </p:txBody>
      </p:sp>
      <p:grpSp>
        <p:nvGrpSpPr>
          <p:cNvPr id="11" name="Graphic 10">
            <a:extLst>
              <a:ext uri="{FF2B5EF4-FFF2-40B4-BE49-F238E27FC236}">
                <a16:creationId xmlns:a16="http://schemas.microsoft.com/office/drawing/2014/main" id="{96E6E9AC-DF35-4687-A103-17FAC99E2E6A}"/>
              </a:ext>
            </a:extLst>
          </p:cNvPr>
          <p:cNvGrpSpPr/>
          <p:nvPr userDrawn="1"/>
        </p:nvGrpSpPr>
        <p:grpSpPr>
          <a:xfrm>
            <a:off x="10765913" y="6374408"/>
            <a:ext cx="651057" cy="218280"/>
            <a:chOff x="9477375" y="5948362"/>
            <a:chExt cx="5426297" cy="1819275"/>
          </a:xfrm>
          <a:solidFill>
            <a:schemeClr val="tx2"/>
          </a:solidFill>
        </p:grpSpPr>
        <p:grpSp>
          <p:nvGrpSpPr>
            <p:cNvPr id="12" name="Graphic 10">
              <a:extLst>
                <a:ext uri="{FF2B5EF4-FFF2-40B4-BE49-F238E27FC236}">
                  <a16:creationId xmlns:a16="http://schemas.microsoft.com/office/drawing/2014/main" id="{FD186A93-1071-464D-933A-0CBD9EABF5E1}"/>
                </a:ext>
              </a:extLst>
            </p:cNvPr>
            <p:cNvGrpSpPr/>
            <p:nvPr/>
          </p:nvGrpSpPr>
          <p:grpSpPr>
            <a:xfrm>
              <a:off x="9477375" y="5948362"/>
              <a:ext cx="5426297" cy="1819275"/>
              <a:chOff x="9477375" y="5948362"/>
              <a:chExt cx="5426297" cy="1819275"/>
            </a:xfrm>
            <a:grpFill/>
          </p:grpSpPr>
          <p:sp>
            <p:nvSpPr>
              <p:cNvPr id="15" name="Freeform: Shape 14">
                <a:extLst>
                  <a:ext uri="{FF2B5EF4-FFF2-40B4-BE49-F238E27FC236}">
                    <a16:creationId xmlns:a16="http://schemas.microsoft.com/office/drawing/2014/main" id="{76D6A846-1723-4FB6-A03B-E9BA71062DB2}"/>
                  </a:ext>
                </a:extLst>
              </p:cNvPr>
              <p:cNvSpPr/>
              <p:nvPr/>
            </p:nvSpPr>
            <p:spPr>
              <a:xfrm>
                <a:off x="14580012" y="5978842"/>
                <a:ext cx="127729" cy="169544"/>
              </a:xfrm>
              <a:custGeom>
                <a:avLst/>
                <a:gdLst>
                  <a:gd name="connsiteX0" fmla="*/ 49149 w 127729"/>
                  <a:gd name="connsiteY0" fmla="*/ 169545 h 169544"/>
                  <a:gd name="connsiteX1" fmla="*/ 78105 w 127729"/>
                  <a:gd name="connsiteY1" fmla="*/ 169545 h 169544"/>
                  <a:gd name="connsiteX2" fmla="*/ 78105 w 127729"/>
                  <a:gd name="connsiteY2" fmla="*/ 24860 h 169544"/>
                  <a:gd name="connsiteX3" fmla="*/ 127730 w 127729"/>
                  <a:gd name="connsiteY3" fmla="*/ 24860 h 169544"/>
                  <a:gd name="connsiteX4" fmla="*/ 127730 w 127729"/>
                  <a:gd name="connsiteY4" fmla="*/ 0 h 169544"/>
                  <a:gd name="connsiteX5" fmla="*/ 0 w 127729"/>
                  <a:gd name="connsiteY5" fmla="*/ 0 h 169544"/>
                  <a:gd name="connsiteX6" fmla="*/ 0 w 127729"/>
                  <a:gd name="connsiteY6" fmla="*/ 24860 h 169544"/>
                  <a:gd name="connsiteX7" fmla="*/ 49149 w 127729"/>
                  <a:gd name="connsiteY7" fmla="*/ 2486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729" h="169544">
                    <a:moveTo>
                      <a:pt x="49149" y="169545"/>
                    </a:moveTo>
                    <a:lnTo>
                      <a:pt x="78105" y="169545"/>
                    </a:lnTo>
                    <a:lnTo>
                      <a:pt x="78105" y="24860"/>
                    </a:lnTo>
                    <a:lnTo>
                      <a:pt x="127730" y="24860"/>
                    </a:lnTo>
                    <a:lnTo>
                      <a:pt x="127730" y="0"/>
                    </a:lnTo>
                    <a:lnTo>
                      <a:pt x="0" y="0"/>
                    </a:lnTo>
                    <a:lnTo>
                      <a:pt x="0" y="24860"/>
                    </a:lnTo>
                    <a:lnTo>
                      <a:pt x="49149" y="24860"/>
                    </a:lnTo>
                    <a:close/>
                  </a:path>
                </a:pathLst>
              </a:custGeom>
              <a:grpFill/>
              <a:ln w="9525" cap="flat">
                <a:noFill/>
                <a:prstDash val="solid"/>
                <a:miter/>
              </a:ln>
            </p:spPr>
            <p:txBody>
              <a:bodyPr rtlCol="0" anchor="ctr"/>
              <a:lstStyle/>
              <a:p>
                <a:endParaRPr lang="en-GB"/>
              </a:p>
            </p:txBody>
          </p:sp>
          <p:grpSp>
            <p:nvGrpSpPr>
              <p:cNvPr id="16" name="Graphic 10">
                <a:extLst>
                  <a:ext uri="{FF2B5EF4-FFF2-40B4-BE49-F238E27FC236}">
                    <a16:creationId xmlns:a16="http://schemas.microsoft.com/office/drawing/2014/main" id="{047D32B7-77F9-4A48-9887-C693DFAD07DF}"/>
                  </a:ext>
                </a:extLst>
              </p:cNvPr>
              <p:cNvGrpSpPr/>
              <p:nvPr/>
            </p:nvGrpSpPr>
            <p:grpSpPr>
              <a:xfrm>
                <a:off x="13384434" y="6549294"/>
                <a:ext cx="232409" cy="1197768"/>
                <a:chOff x="13384434" y="6549294"/>
                <a:chExt cx="232409" cy="1197768"/>
              </a:xfrm>
              <a:grpFill/>
            </p:grpSpPr>
            <p:sp>
              <p:nvSpPr>
                <p:cNvPr id="24" name="Freeform: Shape 23">
                  <a:extLst>
                    <a:ext uri="{FF2B5EF4-FFF2-40B4-BE49-F238E27FC236}">
                      <a16:creationId xmlns:a16="http://schemas.microsoft.com/office/drawing/2014/main" id="{5228832D-65DF-4104-B87E-34E56665AC0D}"/>
                    </a:ext>
                  </a:extLst>
                </p:cNvPr>
                <p:cNvSpPr/>
                <p:nvPr/>
              </p:nvSpPr>
              <p:spPr>
                <a:xfrm>
                  <a:off x="13384434" y="6549294"/>
                  <a:ext cx="232409" cy="401002"/>
                </a:xfrm>
                <a:custGeom>
                  <a:avLst/>
                  <a:gdLst>
                    <a:gd name="connsiteX0" fmla="*/ 0 w 232409"/>
                    <a:gd name="connsiteY0" fmla="*/ 0 h 401002"/>
                    <a:gd name="connsiteX1" fmla="*/ 0 w 232409"/>
                    <a:gd name="connsiteY1" fmla="*/ 381381 h 401002"/>
                    <a:gd name="connsiteX2" fmla="*/ 41148 w 232409"/>
                    <a:gd name="connsiteY2" fmla="*/ 383667 h 401002"/>
                    <a:gd name="connsiteX3" fmla="*/ 232410 w 232409"/>
                    <a:gd name="connsiteY3" fmla="*/ 401003 h 401002"/>
                    <a:gd name="connsiteX4" fmla="*/ 232410 w 232409"/>
                    <a:gd name="connsiteY4" fmla="*/ 50387 h 401002"/>
                    <a:gd name="connsiteX5" fmla="*/ 0 w 232409"/>
                    <a:gd name="connsiteY5" fmla="*/ 0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09" h="401002">
                      <a:moveTo>
                        <a:pt x="0" y="0"/>
                      </a:moveTo>
                      <a:lnTo>
                        <a:pt x="0" y="381381"/>
                      </a:lnTo>
                      <a:cubicBezTo>
                        <a:pt x="13716" y="382143"/>
                        <a:pt x="27146" y="382619"/>
                        <a:pt x="41148" y="383667"/>
                      </a:cubicBezTo>
                      <a:cubicBezTo>
                        <a:pt x="100584" y="388049"/>
                        <a:pt x="164306" y="393859"/>
                        <a:pt x="232410" y="401003"/>
                      </a:cubicBezTo>
                      <a:lnTo>
                        <a:pt x="232410" y="50387"/>
                      </a:lnTo>
                      <a:cubicBezTo>
                        <a:pt x="116205" y="12478"/>
                        <a:pt x="14764" y="1238"/>
                        <a:pt x="0" y="0"/>
                      </a:cubicBezTo>
                      <a:close/>
                    </a:path>
                  </a:pathLst>
                </a:custGeom>
                <a:grp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D7ECFA2-6C27-429F-B2DD-70C01CAF39F0}"/>
                    </a:ext>
                  </a:extLst>
                </p:cNvPr>
                <p:cNvSpPr/>
                <p:nvPr/>
              </p:nvSpPr>
              <p:spPr>
                <a:xfrm>
                  <a:off x="13384434" y="7345965"/>
                  <a:ext cx="232409" cy="401097"/>
                </a:xfrm>
                <a:custGeom>
                  <a:avLst/>
                  <a:gdLst>
                    <a:gd name="connsiteX0" fmla="*/ 0 w 232409"/>
                    <a:gd name="connsiteY0" fmla="*/ 21622 h 401097"/>
                    <a:gd name="connsiteX1" fmla="*/ 0 w 232409"/>
                    <a:gd name="connsiteY1" fmla="*/ 401098 h 401097"/>
                    <a:gd name="connsiteX2" fmla="*/ 232410 w 232409"/>
                    <a:gd name="connsiteY2" fmla="*/ 348520 h 401097"/>
                    <a:gd name="connsiteX3" fmla="*/ 232410 w 232409"/>
                    <a:gd name="connsiteY3" fmla="*/ 0 h 401097"/>
                    <a:gd name="connsiteX4" fmla="*/ 63913 w 232409"/>
                    <a:gd name="connsiteY4" fmla="*/ 18479 h 401097"/>
                    <a:gd name="connsiteX5" fmla="*/ 0 w 232409"/>
                    <a:gd name="connsiteY5" fmla="*/ 21622 h 40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09" h="401097">
                      <a:moveTo>
                        <a:pt x="0" y="21622"/>
                      </a:moveTo>
                      <a:lnTo>
                        <a:pt x="0" y="401098"/>
                      </a:lnTo>
                      <a:cubicBezTo>
                        <a:pt x="14764" y="399955"/>
                        <a:pt x="116205" y="389096"/>
                        <a:pt x="232410" y="348520"/>
                      </a:cubicBezTo>
                      <a:lnTo>
                        <a:pt x="232410" y="0"/>
                      </a:lnTo>
                      <a:cubicBezTo>
                        <a:pt x="175927" y="8668"/>
                        <a:pt x="119729" y="14859"/>
                        <a:pt x="63913" y="18479"/>
                      </a:cubicBezTo>
                      <a:cubicBezTo>
                        <a:pt x="44196" y="19812"/>
                        <a:pt x="22479" y="20765"/>
                        <a:pt x="0" y="21622"/>
                      </a:cubicBezTo>
                      <a:close/>
                    </a:path>
                  </a:pathLst>
                </a:custGeom>
                <a:grpFill/>
                <a:ln w="9525" cap="flat">
                  <a:noFill/>
                  <a:prstDash val="solid"/>
                  <a:miter/>
                </a:ln>
              </p:spPr>
              <p:txBody>
                <a:bodyPr rtlCol="0" anchor="ctr"/>
                <a:lstStyle/>
                <a:p>
                  <a:endParaRPr lang="en-GB"/>
                </a:p>
              </p:txBody>
            </p:sp>
          </p:grpSp>
          <p:sp>
            <p:nvSpPr>
              <p:cNvPr id="17" name="Freeform: Shape 16">
                <a:extLst>
                  <a:ext uri="{FF2B5EF4-FFF2-40B4-BE49-F238E27FC236}">
                    <a16:creationId xmlns:a16="http://schemas.microsoft.com/office/drawing/2014/main" id="{6F1EF7D1-2C1D-401C-8C71-92F343B19F35}"/>
                  </a:ext>
                </a:extLst>
              </p:cNvPr>
              <p:cNvSpPr/>
              <p:nvPr/>
            </p:nvSpPr>
            <p:spPr>
              <a:xfrm>
                <a:off x="9477375" y="5978842"/>
                <a:ext cx="1286732" cy="1756219"/>
              </a:xfrm>
              <a:custGeom>
                <a:avLst/>
                <a:gdLst>
                  <a:gd name="connsiteX0" fmla="*/ 941165 w 1286732"/>
                  <a:gd name="connsiteY0" fmla="*/ 560737 h 1756219"/>
                  <a:gd name="connsiteX1" fmla="*/ 733615 w 1286732"/>
                  <a:gd name="connsiteY1" fmla="*/ 597694 h 1756219"/>
                  <a:gd name="connsiteX2" fmla="*/ 478250 w 1286732"/>
                  <a:gd name="connsiteY2" fmla="*/ 699802 h 1756219"/>
                  <a:gd name="connsiteX3" fmla="*/ 478250 w 1286732"/>
                  <a:gd name="connsiteY3" fmla="*/ 0 h 1756219"/>
                  <a:gd name="connsiteX4" fmla="*/ 0 w 1286732"/>
                  <a:gd name="connsiteY4" fmla="*/ 0 h 1756219"/>
                  <a:gd name="connsiteX5" fmla="*/ 0 w 1286732"/>
                  <a:gd name="connsiteY5" fmla="*/ 1756220 h 1756219"/>
                  <a:gd name="connsiteX6" fmla="*/ 478155 w 1286732"/>
                  <a:gd name="connsiteY6" fmla="*/ 1756220 h 1756219"/>
                  <a:gd name="connsiteX7" fmla="*/ 478155 w 1286732"/>
                  <a:gd name="connsiteY7" fmla="*/ 978122 h 1756219"/>
                  <a:gd name="connsiteX8" fmla="*/ 607505 w 1286732"/>
                  <a:gd name="connsiteY8" fmla="*/ 944404 h 1756219"/>
                  <a:gd name="connsiteX9" fmla="*/ 710756 w 1286732"/>
                  <a:gd name="connsiteY9" fmla="*/ 932402 h 1756219"/>
                  <a:gd name="connsiteX10" fmla="*/ 785717 w 1286732"/>
                  <a:gd name="connsiteY10" fmla="*/ 959549 h 1756219"/>
                  <a:gd name="connsiteX11" fmla="*/ 808577 w 1286732"/>
                  <a:gd name="connsiteY11" fmla="*/ 1049750 h 1756219"/>
                  <a:gd name="connsiteX12" fmla="*/ 808577 w 1286732"/>
                  <a:gd name="connsiteY12" fmla="*/ 1756124 h 1756219"/>
                  <a:gd name="connsiteX13" fmla="*/ 1286732 w 1286732"/>
                  <a:gd name="connsiteY13" fmla="*/ 1756124 h 1756219"/>
                  <a:gd name="connsiteX14" fmla="*/ 1286732 w 1286732"/>
                  <a:gd name="connsiteY14" fmla="*/ 891159 h 1756219"/>
                  <a:gd name="connsiteX15" fmla="*/ 1193292 w 1286732"/>
                  <a:gd name="connsiteY15" fmla="*/ 649891 h 1756219"/>
                  <a:gd name="connsiteX16" fmla="*/ 941165 w 1286732"/>
                  <a:gd name="connsiteY16" fmla="*/ 560737 h 17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6732" h="1756219">
                    <a:moveTo>
                      <a:pt x="941165" y="560737"/>
                    </a:moveTo>
                    <a:cubicBezTo>
                      <a:pt x="878872" y="560737"/>
                      <a:pt x="809625" y="573119"/>
                      <a:pt x="733615" y="597694"/>
                    </a:cubicBezTo>
                    <a:cubicBezTo>
                      <a:pt x="657511" y="622364"/>
                      <a:pt x="572357" y="656368"/>
                      <a:pt x="478250" y="699802"/>
                    </a:cubicBezTo>
                    <a:lnTo>
                      <a:pt x="478250" y="0"/>
                    </a:lnTo>
                    <a:lnTo>
                      <a:pt x="0" y="0"/>
                    </a:lnTo>
                    <a:lnTo>
                      <a:pt x="0" y="1756220"/>
                    </a:lnTo>
                    <a:lnTo>
                      <a:pt x="478155" y="1756220"/>
                    </a:lnTo>
                    <a:lnTo>
                      <a:pt x="478155" y="978122"/>
                    </a:lnTo>
                    <a:cubicBezTo>
                      <a:pt x="521589" y="963644"/>
                      <a:pt x="564737" y="952405"/>
                      <a:pt x="607505" y="944404"/>
                    </a:cubicBezTo>
                    <a:cubicBezTo>
                      <a:pt x="650177" y="936498"/>
                      <a:pt x="684657" y="932402"/>
                      <a:pt x="710756" y="932402"/>
                    </a:cubicBezTo>
                    <a:cubicBezTo>
                      <a:pt x="745522" y="932402"/>
                      <a:pt x="770573" y="941451"/>
                      <a:pt x="785717" y="959549"/>
                    </a:cubicBezTo>
                    <a:cubicBezTo>
                      <a:pt x="800957" y="977741"/>
                      <a:pt x="808577" y="1007745"/>
                      <a:pt x="808577" y="1049750"/>
                    </a:cubicBezTo>
                    <a:lnTo>
                      <a:pt x="808577" y="1756124"/>
                    </a:lnTo>
                    <a:lnTo>
                      <a:pt x="1286732" y="1756124"/>
                    </a:lnTo>
                    <a:lnTo>
                      <a:pt x="1286732" y="891159"/>
                    </a:lnTo>
                    <a:cubicBezTo>
                      <a:pt x="1286732" y="789718"/>
                      <a:pt x="1255586" y="709327"/>
                      <a:pt x="1193292" y="649891"/>
                    </a:cubicBezTo>
                    <a:cubicBezTo>
                      <a:pt x="1130999" y="590455"/>
                      <a:pt x="1046893" y="560737"/>
                      <a:pt x="941165" y="560737"/>
                    </a:cubicBezTo>
                    <a:close/>
                  </a:path>
                </a:pathLst>
              </a:custGeom>
              <a:grp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8DBDA45-51B5-418E-8984-B10EEFA02F92}"/>
                  </a:ext>
                </a:extLst>
              </p:cNvPr>
              <p:cNvSpPr/>
              <p:nvPr/>
            </p:nvSpPr>
            <p:spPr>
              <a:xfrm>
                <a:off x="10936795" y="6561295"/>
                <a:ext cx="478155" cy="1173765"/>
              </a:xfrm>
              <a:custGeom>
                <a:avLst/>
                <a:gdLst>
                  <a:gd name="connsiteX0" fmla="*/ 0 w 478155"/>
                  <a:gd name="connsiteY0" fmla="*/ 0 h 1173765"/>
                  <a:gd name="connsiteX1" fmla="*/ 478155 w 478155"/>
                  <a:gd name="connsiteY1" fmla="*/ 0 h 1173765"/>
                  <a:gd name="connsiteX2" fmla="*/ 478155 w 478155"/>
                  <a:gd name="connsiteY2" fmla="*/ 1173766 h 1173765"/>
                  <a:gd name="connsiteX3" fmla="*/ 0 w 478155"/>
                  <a:gd name="connsiteY3" fmla="*/ 1173766 h 1173765"/>
                </a:gdLst>
                <a:ahLst/>
                <a:cxnLst>
                  <a:cxn ang="0">
                    <a:pos x="connsiteX0" y="connsiteY0"/>
                  </a:cxn>
                  <a:cxn ang="0">
                    <a:pos x="connsiteX1" y="connsiteY1"/>
                  </a:cxn>
                  <a:cxn ang="0">
                    <a:pos x="connsiteX2" y="connsiteY2"/>
                  </a:cxn>
                  <a:cxn ang="0">
                    <a:pos x="connsiteX3" y="connsiteY3"/>
                  </a:cxn>
                </a:cxnLst>
                <a:rect l="l" t="t" r="r" b="b"/>
                <a:pathLst>
                  <a:path w="478155" h="1173765">
                    <a:moveTo>
                      <a:pt x="0" y="0"/>
                    </a:moveTo>
                    <a:lnTo>
                      <a:pt x="478155" y="0"/>
                    </a:lnTo>
                    <a:lnTo>
                      <a:pt x="478155" y="1173766"/>
                    </a:lnTo>
                    <a:lnTo>
                      <a:pt x="0" y="1173766"/>
                    </a:lnTo>
                    <a:close/>
                  </a:path>
                </a:pathLst>
              </a:custGeom>
              <a:grp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137F0E41-28F5-47B9-ACFA-E858A40A1433}"/>
                  </a:ext>
                </a:extLst>
              </p:cNvPr>
              <p:cNvSpPr/>
              <p:nvPr/>
            </p:nvSpPr>
            <p:spPr>
              <a:xfrm>
                <a:off x="10923746" y="5948362"/>
                <a:ext cx="506444" cy="493394"/>
              </a:xfrm>
              <a:custGeom>
                <a:avLst/>
                <a:gdLst>
                  <a:gd name="connsiteX0" fmla="*/ 252127 w 506444"/>
                  <a:gd name="connsiteY0" fmla="*/ 0 h 493394"/>
                  <a:gd name="connsiteX1" fmla="*/ 57626 w 506444"/>
                  <a:gd name="connsiteY1" fmla="*/ 57626 h 493394"/>
                  <a:gd name="connsiteX2" fmla="*/ 0 w 506444"/>
                  <a:gd name="connsiteY2" fmla="*/ 245650 h 493394"/>
                  <a:gd name="connsiteX3" fmla="*/ 57626 w 506444"/>
                  <a:gd name="connsiteY3" fmla="*/ 434721 h 493394"/>
                  <a:gd name="connsiteX4" fmla="*/ 252127 w 506444"/>
                  <a:gd name="connsiteY4" fmla="*/ 493395 h 493394"/>
                  <a:gd name="connsiteX5" fmla="*/ 449961 w 506444"/>
                  <a:gd name="connsiteY5" fmla="*/ 432530 h 493394"/>
                  <a:gd name="connsiteX6" fmla="*/ 506444 w 506444"/>
                  <a:gd name="connsiteY6" fmla="*/ 245650 h 493394"/>
                  <a:gd name="connsiteX7" fmla="*/ 448818 w 506444"/>
                  <a:gd name="connsiteY7" fmla="*/ 60865 h 493394"/>
                  <a:gd name="connsiteX8" fmla="*/ 252127 w 506444"/>
                  <a:gd name="connsiteY8" fmla="*/ 0 h 49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444" h="493394">
                    <a:moveTo>
                      <a:pt x="252127" y="0"/>
                    </a:moveTo>
                    <a:cubicBezTo>
                      <a:pt x="160877" y="0"/>
                      <a:pt x="96012" y="19241"/>
                      <a:pt x="57626" y="57626"/>
                    </a:cubicBezTo>
                    <a:cubicBezTo>
                      <a:pt x="19240" y="96012"/>
                      <a:pt x="0" y="158687"/>
                      <a:pt x="0" y="245650"/>
                    </a:cubicBezTo>
                    <a:cubicBezTo>
                      <a:pt x="0" y="332613"/>
                      <a:pt x="19145" y="395573"/>
                      <a:pt x="57626" y="434721"/>
                    </a:cubicBezTo>
                    <a:cubicBezTo>
                      <a:pt x="96012" y="473869"/>
                      <a:pt x="160877" y="493395"/>
                      <a:pt x="252127" y="493395"/>
                    </a:cubicBezTo>
                    <a:cubicBezTo>
                      <a:pt x="346329" y="493395"/>
                      <a:pt x="412242" y="473107"/>
                      <a:pt x="449961" y="432530"/>
                    </a:cubicBezTo>
                    <a:cubicBezTo>
                      <a:pt x="487680" y="391954"/>
                      <a:pt x="506444" y="329660"/>
                      <a:pt x="506444" y="245650"/>
                    </a:cubicBezTo>
                    <a:cubicBezTo>
                      <a:pt x="506444" y="163068"/>
                      <a:pt x="487204" y="101441"/>
                      <a:pt x="448818" y="60865"/>
                    </a:cubicBezTo>
                    <a:cubicBezTo>
                      <a:pt x="410432" y="20288"/>
                      <a:pt x="344805" y="0"/>
                      <a:pt x="252127" y="0"/>
                    </a:cubicBezTo>
                    <a:close/>
                  </a:path>
                </a:pathLst>
              </a:custGeom>
              <a:grp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3EDDD11-F78E-4C57-A26A-5671B8A4DCE5}"/>
                  </a:ext>
                </a:extLst>
              </p:cNvPr>
              <p:cNvSpPr/>
              <p:nvPr/>
            </p:nvSpPr>
            <p:spPr>
              <a:xfrm>
                <a:off x="11547919" y="6152673"/>
                <a:ext cx="928116" cy="1614963"/>
              </a:xfrm>
              <a:custGeom>
                <a:avLst/>
                <a:gdLst>
                  <a:gd name="connsiteX0" fmla="*/ 656368 w 928116"/>
                  <a:gd name="connsiteY0" fmla="*/ 0 h 1614963"/>
                  <a:gd name="connsiteX1" fmla="*/ 286893 w 928116"/>
                  <a:gd name="connsiteY1" fmla="*/ 39148 h 1614963"/>
                  <a:gd name="connsiteX2" fmla="*/ 215170 w 928116"/>
                  <a:gd name="connsiteY2" fmla="*/ 408622 h 1614963"/>
                  <a:gd name="connsiteX3" fmla="*/ 0 w 928116"/>
                  <a:gd name="connsiteY3" fmla="*/ 408622 h 1614963"/>
                  <a:gd name="connsiteX4" fmla="*/ 0 w 928116"/>
                  <a:gd name="connsiteY4" fmla="*/ 806387 h 1614963"/>
                  <a:gd name="connsiteX5" fmla="*/ 182594 w 928116"/>
                  <a:gd name="connsiteY5" fmla="*/ 806387 h 1614963"/>
                  <a:gd name="connsiteX6" fmla="*/ 182594 w 928116"/>
                  <a:gd name="connsiteY6" fmla="*/ 1210628 h 1614963"/>
                  <a:gd name="connsiteX7" fmla="*/ 298894 w 928116"/>
                  <a:gd name="connsiteY7" fmla="*/ 1511713 h 1614963"/>
                  <a:gd name="connsiteX8" fmla="*/ 639032 w 928116"/>
                  <a:gd name="connsiteY8" fmla="*/ 1614964 h 1614963"/>
                  <a:gd name="connsiteX9" fmla="*/ 798766 w 928116"/>
                  <a:gd name="connsiteY9" fmla="*/ 1605153 h 1614963"/>
                  <a:gd name="connsiteX10" fmla="*/ 928116 w 928116"/>
                  <a:gd name="connsiteY10" fmla="*/ 1578007 h 1614963"/>
                  <a:gd name="connsiteX11" fmla="*/ 928116 w 928116"/>
                  <a:gd name="connsiteY11" fmla="*/ 1230249 h 1614963"/>
                  <a:gd name="connsiteX12" fmla="*/ 804196 w 928116"/>
                  <a:gd name="connsiteY12" fmla="*/ 1256348 h 1614963"/>
                  <a:gd name="connsiteX13" fmla="*/ 692277 w 928116"/>
                  <a:gd name="connsiteY13" fmla="*/ 1222629 h 1614963"/>
                  <a:gd name="connsiteX14" fmla="*/ 660749 w 928116"/>
                  <a:gd name="connsiteY14" fmla="*/ 1097661 h 1614963"/>
                  <a:gd name="connsiteX15" fmla="*/ 660749 w 928116"/>
                  <a:gd name="connsiteY15" fmla="*/ 806387 h 1614963"/>
                  <a:gd name="connsiteX16" fmla="*/ 928116 w 928116"/>
                  <a:gd name="connsiteY16" fmla="*/ 806387 h 1614963"/>
                  <a:gd name="connsiteX17" fmla="*/ 928116 w 928116"/>
                  <a:gd name="connsiteY17" fmla="*/ 408622 h 1614963"/>
                  <a:gd name="connsiteX18" fmla="*/ 656463 w 928116"/>
                  <a:gd name="connsiteY18" fmla="*/ 408622 h 1614963"/>
                  <a:gd name="connsiteX19" fmla="*/ 656463 w 928116"/>
                  <a:gd name="connsiteY19" fmla="*/ 0 h 16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8116" h="1614963">
                    <a:moveTo>
                      <a:pt x="656368" y="0"/>
                    </a:moveTo>
                    <a:lnTo>
                      <a:pt x="286893" y="39148"/>
                    </a:lnTo>
                    <a:lnTo>
                      <a:pt x="215170" y="408622"/>
                    </a:lnTo>
                    <a:lnTo>
                      <a:pt x="0" y="408622"/>
                    </a:lnTo>
                    <a:lnTo>
                      <a:pt x="0" y="806387"/>
                    </a:lnTo>
                    <a:lnTo>
                      <a:pt x="182594" y="806387"/>
                    </a:lnTo>
                    <a:lnTo>
                      <a:pt x="182594" y="1210628"/>
                    </a:lnTo>
                    <a:cubicBezTo>
                      <a:pt x="182594" y="1342454"/>
                      <a:pt x="221361" y="1442847"/>
                      <a:pt x="298894" y="1511713"/>
                    </a:cubicBezTo>
                    <a:cubicBezTo>
                      <a:pt x="376428" y="1580579"/>
                      <a:pt x="489775" y="1614964"/>
                      <a:pt x="639032" y="1614964"/>
                    </a:cubicBezTo>
                    <a:cubicBezTo>
                      <a:pt x="692658" y="1614964"/>
                      <a:pt x="745903" y="1611725"/>
                      <a:pt x="798766" y="1605153"/>
                    </a:cubicBezTo>
                    <a:cubicBezTo>
                      <a:pt x="851630" y="1598676"/>
                      <a:pt x="894779" y="1589532"/>
                      <a:pt x="928116" y="1578007"/>
                    </a:cubicBezTo>
                    <a:lnTo>
                      <a:pt x="928116" y="1230249"/>
                    </a:lnTo>
                    <a:cubicBezTo>
                      <a:pt x="884682" y="1247680"/>
                      <a:pt x="843344" y="1256348"/>
                      <a:pt x="804196" y="1256348"/>
                    </a:cubicBezTo>
                    <a:cubicBezTo>
                      <a:pt x="750570" y="1256348"/>
                      <a:pt x="713232" y="1245108"/>
                      <a:pt x="692277" y="1222629"/>
                    </a:cubicBezTo>
                    <a:cubicBezTo>
                      <a:pt x="671227" y="1200150"/>
                      <a:pt x="660749" y="1158526"/>
                      <a:pt x="660749" y="1097661"/>
                    </a:cubicBezTo>
                    <a:lnTo>
                      <a:pt x="660749" y="806387"/>
                    </a:lnTo>
                    <a:lnTo>
                      <a:pt x="928116" y="806387"/>
                    </a:lnTo>
                    <a:lnTo>
                      <a:pt x="928116" y="408622"/>
                    </a:lnTo>
                    <a:lnTo>
                      <a:pt x="656463" y="408622"/>
                    </a:lnTo>
                    <a:lnTo>
                      <a:pt x="656463" y="0"/>
                    </a:ln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2270CD1-9BDE-4191-880A-F1E9FDA6D43A}"/>
                  </a:ext>
                </a:extLst>
              </p:cNvPr>
              <p:cNvSpPr/>
              <p:nvPr/>
            </p:nvSpPr>
            <p:spPr>
              <a:xfrm>
                <a:off x="13616940" y="5978842"/>
                <a:ext cx="1286732" cy="1756219"/>
              </a:xfrm>
              <a:custGeom>
                <a:avLst/>
                <a:gdLst>
                  <a:gd name="connsiteX0" fmla="*/ 941070 w 1286732"/>
                  <a:gd name="connsiteY0" fmla="*/ 560737 h 1756219"/>
                  <a:gd name="connsiteX1" fmla="*/ 733520 w 1286732"/>
                  <a:gd name="connsiteY1" fmla="*/ 597694 h 1756219"/>
                  <a:gd name="connsiteX2" fmla="*/ 478155 w 1286732"/>
                  <a:gd name="connsiteY2" fmla="*/ 699802 h 1756219"/>
                  <a:gd name="connsiteX3" fmla="*/ 478155 w 1286732"/>
                  <a:gd name="connsiteY3" fmla="*/ 0 h 1756219"/>
                  <a:gd name="connsiteX4" fmla="*/ 0 w 1286732"/>
                  <a:gd name="connsiteY4" fmla="*/ 0 h 1756219"/>
                  <a:gd name="connsiteX5" fmla="*/ 0 w 1286732"/>
                  <a:gd name="connsiteY5" fmla="*/ 1756220 h 1756219"/>
                  <a:gd name="connsiteX6" fmla="*/ 478155 w 1286732"/>
                  <a:gd name="connsiteY6" fmla="*/ 1756220 h 1756219"/>
                  <a:gd name="connsiteX7" fmla="*/ 478155 w 1286732"/>
                  <a:gd name="connsiteY7" fmla="*/ 978122 h 1756219"/>
                  <a:gd name="connsiteX8" fmla="*/ 607505 w 1286732"/>
                  <a:gd name="connsiteY8" fmla="*/ 944404 h 1756219"/>
                  <a:gd name="connsiteX9" fmla="*/ 710755 w 1286732"/>
                  <a:gd name="connsiteY9" fmla="*/ 932402 h 1756219"/>
                  <a:gd name="connsiteX10" fmla="*/ 785717 w 1286732"/>
                  <a:gd name="connsiteY10" fmla="*/ 959549 h 1756219"/>
                  <a:gd name="connsiteX11" fmla="*/ 808577 w 1286732"/>
                  <a:gd name="connsiteY11" fmla="*/ 1049750 h 1756219"/>
                  <a:gd name="connsiteX12" fmla="*/ 808577 w 1286732"/>
                  <a:gd name="connsiteY12" fmla="*/ 1756124 h 1756219"/>
                  <a:gd name="connsiteX13" fmla="*/ 1286732 w 1286732"/>
                  <a:gd name="connsiteY13" fmla="*/ 1756124 h 1756219"/>
                  <a:gd name="connsiteX14" fmla="*/ 1286732 w 1286732"/>
                  <a:gd name="connsiteY14" fmla="*/ 891159 h 1756219"/>
                  <a:gd name="connsiteX15" fmla="*/ 1193292 w 1286732"/>
                  <a:gd name="connsiteY15" fmla="*/ 649891 h 1756219"/>
                  <a:gd name="connsiteX16" fmla="*/ 941070 w 1286732"/>
                  <a:gd name="connsiteY16" fmla="*/ 560737 h 17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6732" h="1756219">
                    <a:moveTo>
                      <a:pt x="941070" y="560737"/>
                    </a:moveTo>
                    <a:cubicBezTo>
                      <a:pt x="878776" y="560737"/>
                      <a:pt x="809530" y="573119"/>
                      <a:pt x="733520" y="597694"/>
                    </a:cubicBezTo>
                    <a:cubicBezTo>
                      <a:pt x="657415" y="622364"/>
                      <a:pt x="572262" y="656368"/>
                      <a:pt x="478155" y="699802"/>
                    </a:cubicBezTo>
                    <a:lnTo>
                      <a:pt x="478155" y="0"/>
                    </a:lnTo>
                    <a:lnTo>
                      <a:pt x="0" y="0"/>
                    </a:lnTo>
                    <a:lnTo>
                      <a:pt x="0" y="1756220"/>
                    </a:lnTo>
                    <a:lnTo>
                      <a:pt x="478155" y="1756220"/>
                    </a:lnTo>
                    <a:lnTo>
                      <a:pt x="478155" y="978122"/>
                    </a:lnTo>
                    <a:cubicBezTo>
                      <a:pt x="521589" y="963644"/>
                      <a:pt x="564737" y="952405"/>
                      <a:pt x="607505" y="944404"/>
                    </a:cubicBezTo>
                    <a:cubicBezTo>
                      <a:pt x="650176" y="936498"/>
                      <a:pt x="684657" y="932402"/>
                      <a:pt x="710755" y="932402"/>
                    </a:cubicBezTo>
                    <a:cubicBezTo>
                      <a:pt x="745522" y="932402"/>
                      <a:pt x="770572" y="941451"/>
                      <a:pt x="785717" y="959549"/>
                    </a:cubicBezTo>
                    <a:cubicBezTo>
                      <a:pt x="800957" y="977741"/>
                      <a:pt x="808577" y="1007745"/>
                      <a:pt x="808577" y="1049750"/>
                    </a:cubicBezTo>
                    <a:lnTo>
                      <a:pt x="808577" y="1756124"/>
                    </a:lnTo>
                    <a:lnTo>
                      <a:pt x="1286732" y="1756124"/>
                    </a:lnTo>
                    <a:lnTo>
                      <a:pt x="1286732" y="891159"/>
                    </a:lnTo>
                    <a:cubicBezTo>
                      <a:pt x="1286732" y="789718"/>
                      <a:pt x="1255585" y="709327"/>
                      <a:pt x="1193292" y="649891"/>
                    </a:cubicBezTo>
                    <a:cubicBezTo>
                      <a:pt x="1130903" y="590455"/>
                      <a:pt x="1046797" y="560737"/>
                      <a:pt x="941070" y="560737"/>
                    </a:cubicBezTo>
                    <a:close/>
                  </a:path>
                </a:pathLst>
              </a:custGeom>
              <a:grp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53A690E-0D97-47A2-8C01-B5FD6AC852BD}"/>
                  </a:ext>
                </a:extLst>
              </p:cNvPr>
              <p:cNvSpPr/>
              <p:nvPr/>
            </p:nvSpPr>
            <p:spPr>
              <a:xfrm>
                <a:off x="14723459" y="5978842"/>
                <a:ext cx="180212" cy="169544"/>
              </a:xfrm>
              <a:custGeom>
                <a:avLst/>
                <a:gdLst>
                  <a:gd name="connsiteX0" fmla="*/ 137826 w 180212"/>
                  <a:gd name="connsiteY0" fmla="*/ 0 h 169544"/>
                  <a:gd name="connsiteX1" fmla="*/ 90106 w 180212"/>
                  <a:gd name="connsiteY1" fmla="*/ 131445 h 169544"/>
                  <a:gd name="connsiteX2" fmla="*/ 44005 w 180212"/>
                  <a:gd name="connsiteY2" fmla="*/ 0 h 169544"/>
                  <a:gd name="connsiteX3" fmla="*/ 0 w 180212"/>
                  <a:gd name="connsiteY3" fmla="*/ 0 h 169544"/>
                  <a:gd name="connsiteX4" fmla="*/ 0 w 180212"/>
                  <a:gd name="connsiteY4" fmla="*/ 169545 h 169544"/>
                  <a:gd name="connsiteX5" fmla="*/ 28004 w 180212"/>
                  <a:gd name="connsiteY5" fmla="*/ 169545 h 169544"/>
                  <a:gd name="connsiteX6" fmla="*/ 28004 w 180212"/>
                  <a:gd name="connsiteY6" fmla="*/ 68390 h 169544"/>
                  <a:gd name="connsiteX7" fmla="*/ 26575 w 180212"/>
                  <a:gd name="connsiteY7" fmla="*/ 38100 h 169544"/>
                  <a:gd name="connsiteX8" fmla="*/ 28480 w 180212"/>
                  <a:gd name="connsiteY8" fmla="*/ 38100 h 169544"/>
                  <a:gd name="connsiteX9" fmla="*/ 75723 w 180212"/>
                  <a:gd name="connsiteY9" fmla="*/ 169545 h 169544"/>
                  <a:gd name="connsiteX10" fmla="*/ 100203 w 180212"/>
                  <a:gd name="connsiteY10" fmla="*/ 169545 h 169544"/>
                  <a:gd name="connsiteX11" fmla="*/ 149828 w 180212"/>
                  <a:gd name="connsiteY11" fmla="*/ 38576 h 169544"/>
                  <a:gd name="connsiteX12" fmla="*/ 151733 w 180212"/>
                  <a:gd name="connsiteY12" fmla="*/ 38576 h 169544"/>
                  <a:gd name="connsiteX13" fmla="*/ 150304 w 180212"/>
                  <a:gd name="connsiteY13" fmla="*/ 70771 h 169544"/>
                  <a:gd name="connsiteX14" fmla="*/ 150304 w 180212"/>
                  <a:gd name="connsiteY14" fmla="*/ 169545 h 169544"/>
                  <a:gd name="connsiteX15" fmla="*/ 180213 w 180212"/>
                  <a:gd name="connsiteY15" fmla="*/ 169545 h 169544"/>
                  <a:gd name="connsiteX16" fmla="*/ 180213 w 180212"/>
                  <a:gd name="connsiteY16" fmla="*/ 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212" h="169544">
                    <a:moveTo>
                      <a:pt x="137826" y="0"/>
                    </a:moveTo>
                    <a:lnTo>
                      <a:pt x="90106" y="131445"/>
                    </a:lnTo>
                    <a:lnTo>
                      <a:pt x="44005" y="0"/>
                    </a:lnTo>
                    <a:lnTo>
                      <a:pt x="0" y="0"/>
                    </a:lnTo>
                    <a:lnTo>
                      <a:pt x="0" y="169545"/>
                    </a:lnTo>
                    <a:lnTo>
                      <a:pt x="28004" y="169545"/>
                    </a:lnTo>
                    <a:lnTo>
                      <a:pt x="28004" y="68390"/>
                    </a:lnTo>
                    <a:lnTo>
                      <a:pt x="26575" y="38100"/>
                    </a:lnTo>
                    <a:lnTo>
                      <a:pt x="28480" y="38100"/>
                    </a:lnTo>
                    <a:lnTo>
                      <a:pt x="75723" y="169545"/>
                    </a:lnTo>
                    <a:lnTo>
                      <a:pt x="100203" y="169545"/>
                    </a:lnTo>
                    <a:lnTo>
                      <a:pt x="149828" y="38576"/>
                    </a:lnTo>
                    <a:lnTo>
                      <a:pt x="151733" y="38576"/>
                    </a:lnTo>
                    <a:lnTo>
                      <a:pt x="150304" y="70771"/>
                    </a:lnTo>
                    <a:lnTo>
                      <a:pt x="150304" y="169545"/>
                    </a:lnTo>
                    <a:lnTo>
                      <a:pt x="180213" y="169545"/>
                    </a:lnTo>
                    <a:lnTo>
                      <a:pt x="180213" y="0"/>
                    </a:lnTo>
                    <a:close/>
                  </a:path>
                </a:pathLst>
              </a:custGeom>
              <a:grp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2ADACC4-1819-4520-92B5-FDE2871377B2}"/>
                  </a:ext>
                </a:extLst>
              </p:cNvPr>
              <p:cNvSpPr/>
              <p:nvPr/>
            </p:nvSpPr>
            <p:spPr>
              <a:xfrm>
                <a:off x="12577857" y="6541769"/>
                <a:ext cx="731519" cy="1212818"/>
              </a:xfrm>
              <a:custGeom>
                <a:avLst/>
                <a:gdLst>
                  <a:gd name="connsiteX0" fmla="*/ 155448 w 731519"/>
                  <a:gd name="connsiteY0" fmla="*/ 148876 h 1212818"/>
                  <a:gd name="connsiteX1" fmla="*/ 0 w 731519"/>
                  <a:gd name="connsiteY1" fmla="*/ 606457 h 1212818"/>
                  <a:gd name="connsiteX2" fmla="*/ 155448 w 731519"/>
                  <a:gd name="connsiteY2" fmla="*/ 1063943 h 1212818"/>
                  <a:gd name="connsiteX3" fmla="*/ 628174 w 731519"/>
                  <a:gd name="connsiteY3" fmla="*/ 1212818 h 1212818"/>
                  <a:gd name="connsiteX4" fmla="*/ 731520 w 731519"/>
                  <a:gd name="connsiteY4" fmla="*/ 1209675 h 1212818"/>
                  <a:gd name="connsiteX5" fmla="*/ 731520 w 731519"/>
                  <a:gd name="connsiteY5" fmla="*/ 827723 h 1212818"/>
                  <a:gd name="connsiteX6" fmla="*/ 671608 w 731519"/>
                  <a:gd name="connsiteY6" fmla="*/ 828199 h 1212818"/>
                  <a:gd name="connsiteX7" fmla="*/ 516160 w 731519"/>
                  <a:gd name="connsiteY7" fmla="*/ 778193 h 1212818"/>
                  <a:gd name="connsiteX8" fmla="*/ 471583 w 731519"/>
                  <a:gd name="connsiteY8" fmla="*/ 602171 h 1212818"/>
                  <a:gd name="connsiteX9" fmla="*/ 516160 w 731519"/>
                  <a:gd name="connsiteY9" fmla="*/ 431578 h 1212818"/>
                  <a:gd name="connsiteX10" fmla="*/ 675894 w 731519"/>
                  <a:gd name="connsiteY10" fmla="*/ 384810 h 1212818"/>
                  <a:gd name="connsiteX11" fmla="*/ 731425 w 731519"/>
                  <a:gd name="connsiteY11" fmla="*/ 385667 h 1212818"/>
                  <a:gd name="connsiteX12" fmla="*/ 731425 w 731519"/>
                  <a:gd name="connsiteY12" fmla="*/ 3143 h 1212818"/>
                  <a:gd name="connsiteX13" fmla="*/ 628079 w 731519"/>
                  <a:gd name="connsiteY13" fmla="*/ 0 h 1212818"/>
                  <a:gd name="connsiteX14" fmla="*/ 155448 w 731519"/>
                  <a:gd name="connsiteY14" fmla="*/ 148876 h 121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1519" h="1212818">
                    <a:moveTo>
                      <a:pt x="155448" y="148876"/>
                    </a:moveTo>
                    <a:cubicBezTo>
                      <a:pt x="51816" y="248126"/>
                      <a:pt x="0" y="400717"/>
                      <a:pt x="0" y="606457"/>
                    </a:cubicBezTo>
                    <a:cubicBezTo>
                      <a:pt x="0" y="812197"/>
                      <a:pt x="51816" y="964787"/>
                      <a:pt x="155448" y="1063943"/>
                    </a:cubicBezTo>
                    <a:cubicBezTo>
                      <a:pt x="259080" y="1163193"/>
                      <a:pt x="416623" y="1212818"/>
                      <a:pt x="628174" y="1212818"/>
                    </a:cubicBezTo>
                    <a:cubicBezTo>
                      <a:pt x="659892" y="1212818"/>
                      <a:pt x="698373" y="1211294"/>
                      <a:pt x="731520" y="1209675"/>
                    </a:cubicBezTo>
                    <a:lnTo>
                      <a:pt x="731520" y="827723"/>
                    </a:lnTo>
                    <a:cubicBezTo>
                      <a:pt x="712280" y="828008"/>
                      <a:pt x="692467" y="828199"/>
                      <a:pt x="671608" y="828199"/>
                    </a:cubicBezTo>
                    <a:cubicBezTo>
                      <a:pt x="597694" y="828199"/>
                      <a:pt x="545878" y="811530"/>
                      <a:pt x="516160" y="778193"/>
                    </a:cubicBezTo>
                    <a:cubicBezTo>
                      <a:pt x="486442" y="744855"/>
                      <a:pt x="471583" y="686181"/>
                      <a:pt x="471583" y="602171"/>
                    </a:cubicBezTo>
                    <a:cubicBezTo>
                      <a:pt x="471583" y="519589"/>
                      <a:pt x="486442" y="462724"/>
                      <a:pt x="516160" y="431578"/>
                    </a:cubicBezTo>
                    <a:cubicBezTo>
                      <a:pt x="545878" y="400431"/>
                      <a:pt x="599122" y="384810"/>
                      <a:pt x="675894" y="384810"/>
                    </a:cubicBezTo>
                    <a:cubicBezTo>
                      <a:pt x="694087" y="384810"/>
                      <a:pt x="712756" y="385191"/>
                      <a:pt x="731425" y="385667"/>
                    </a:cubicBezTo>
                    <a:lnTo>
                      <a:pt x="731425" y="3143"/>
                    </a:lnTo>
                    <a:cubicBezTo>
                      <a:pt x="698278" y="1524"/>
                      <a:pt x="659797" y="0"/>
                      <a:pt x="628079" y="0"/>
                    </a:cubicBezTo>
                    <a:cubicBezTo>
                      <a:pt x="416623" y="0"/>
                      <a:pt x="259080" y="49625"/>
                      <a:pt x="155448" y="148876"/>
                    </a:cubicBezTo>
                    <a:close/>
                  </a:path>
                </a:pathLst>
              </a:custGeom>
              <a:grpFill/>
              <a:ln w="9525" cap="flat">
                <a:noFill/>
                <a:prstDash val="solid"/>
                <a:miter/>
              </a:ln>
            </p:spPr>
            <p:txBody>
              <a:bodyPr rtlCol="0" anchor="ctr"/>
              <a:lstStyle/>
              <a:p>
                <a:endParaRPr lang="en-GB"/>
              </a:p>
            </p:txBody>
          </p:sp>
        </p:grpSp>
        <p:sp>
          <p:nvSpPr>
            <p:cNvPr id="13" name="Freeform: Shape 12">
              <a:extLst>
                <a:ext uri="{FF2B5EF4-FFF2-40B4-BE49-F238E27FC236}">
                  <a16:creationId xmlns:a16="http://schemas.microsoft.com/office/drawing/2014/main" id="{1B3AEE68-BE5F-4C53-BEAD-3DF69BABEBE0}"/>
                </a:ext>
              </a:extLst>
            </p:cNvPr>
            <p:cNvSpPr/>
            <p:nvPr/>
          </p:nvSpPr>
          <p:spPr>
            <a:xfrm>
              <a:off x="13384434" y="7347012"/>
              <a:ext cx="232409" cy="401097"/>
            </a:xfrm>
            <a:custGeom>
              <a:avLst/>
              <a:gdLst>
                <a:gd name="connsiteX0" fmla="*/ 0 w 232409"/>
                <a:gd name="connsiteY0" fmla="*/ 21622 h 401097"/>
                <a:gd name="connsiteX1" fmla="*/ 0 w 232409"/>
                <a:gd name="connsiteY1" fmla="*/ 401098 h 401097"/>
                <a:gd name="connsiteX2" fmla="*/ 232410 w 232409"/>
                <a:gd name="connsiteY2" fmla="*/ 350044 h 401097"/>
                <a:gd name="connsiteX3" fmla="*/ 232410 w 232409"/>
                <a:gd name="connsiteY3" fmla="*/ 0 h 401097"/>
                <a:gd name="connsiteX4" fmla="*/ 63913 w 232409"/>
                <a:gd name="connsiteY4" fmla="*/ 18479 h 401097"/>
                <a:gd name="connsiteX5" fmla="*/ 0 w 232409"/>
                <a:gd name="connsiteY5" fmla="*/ 21622 h 40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09" h="401097">
                  <a:moveTo>
                    <a:pt x="0" y="21622"/>
                  </a:moveTo>
                  <a:lnTo>
                    <a:pt x="0" y="401098"/>
                  </a:lnTo>
                  <a:cubicBezTo>
                    <a:pt x="79820" y="394049"/>
                    <a:pt x="158496" y="376904"/>
                    <a:pt x="232410" y="350044"/>
                  </a:cubicBezTo>
                  <a:lnTo>
                    <a:pt x="232410" y="0"/>
                  </a:lnTo>
                  <a:cubicBezTo>
                    <a:pt x="175927" y="8668"/>
                    <a:pt x="119729" y="14859"/>
                    <a:pt x="63913" y="18479"/>
                  </a:cubicBezTo>
                  <a:cubicBezTo>
                    <a:pt x="44196" y="19812"/>
                    <a:pt x="22479" y="20765"/>
                    <a:pt x="0" y="21622"/>
                  </a:cubicBezTo>
                  <a:close/>
                </a:path>
              </a:pathLst>
            </a:custGeom>
            <a:solidFill>
              <a:schemeClr val="bg2"/>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D2EA398-CAB6-4E83-A151-975294945944}"/>
                </a:ext>
              </a:extLst>
            </p:cNvPr>
            <p:cNvSpPr/>
            <p:nvPr/>
          </p:nvSpPr>
          <p:spPr>
            <a:xfrm>
              <a:off x="13384434" y="6550437"/>
              <a:ext cx="232409" cy="402621"/>
            </a:xfrm>
            <a:custGeom>
              <a:avLst/>
              <a:gdLst>
                <a:gd name="connsiteX0" fmla="*/ 0 w 232409"/>
                <a:gd name="connsiteY0" fmla="*/ 381000 h 402621"/>
                <a:gd name="connsiteX1" fmla="*/ 0 w 232409"/>
                <a:gd name="connsiteY1" fmla="*/ 0 h 402621"/>
                <a:gd name="connsiteX2" fmla="*/ 232410 w 232409"/>
                <a:gd name="connsiteY2" fmla="*/ 51054 h 402621"/>
                <a:gd name="connsiteX3" fmla="*/ 232410 w 232409"/>
                <a:gd name="connsiteY3" fmla="*/ 402622 h 402621"/>
                <a:gd name="connsiteX4" fmla="*/ 63913 w 232409"/>
                <a:gd name="connsiteY4" fmla="*/ 384143 h 402621"/>
                <a:gd name="connsiteX5" fmla="*/ 0 w 232409"/>
                <a:gd name="connsiteY5" fmla="*/ 381000 h 40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09" h="402621">
                  <a:moveTo>
                    <a:pt x="0" y="381000"/>
                  </a:moveTo>
                  <a:lnTo>
                    <a:pt x="0" y="0"/>
                  </a:lnTo>
                  <a:cubicBezTo>
                    <a:pt x="79820" y="7049"/>
                    <a:pt x="158496" y="24194"/>
                    <a:pt x="232410" y="51054"/>
                  </a:cubicBezTo>
                  <a:lnTo>
                    <a:pt x="232410" y="402622"/>
                  </a:lnTo>
                  <a:cubicBezTo>
                    <a:pt x="175927" y="393954"/>
                    <a:pt x="119729" y="387763"/>
                    <a:pt x="63913" y="384143"/>
                  </a:cubicBezTo>
                  <a:cubicBezTo>
                    <a:pt x="44196" y="382810"/>
                    <a:pt x="22479" y="381857"/>
                    <a:pt x="0" y="381000"/>
                  </a:cubicBezTo>
                  <a:close/>
                </a:path>
              </a:pathLst>
            </a:custGeom>
            <a:solidFill>
              <a:schemeClr val="bg2"/>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57845200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2" r:id="rId6"/>
    <p:sldLayoutId id="2147483694" r:id="rId7"/>
    <p:sldLayoutId id="2147483695" r:id="rId8"/>
    <p:sldLayoutId id="2147483696" r:id="rId9"/>
    <p:sldLayoutId id="2147483697" r:id="rId10"/>
    <p:sldLayoutId id="2147483700" r:id="rId11"/>
    <p:sldLayoutId id="2147483702" r:id="rId1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hdr="0" ftr="0" dt="0"/>
  <p:txStyles>
    <p:titleStyle>
      <a:lvl1pPr algn="l" defTabSz="1219215" rtl="0" eaLnBrk="1" latinLnBrk="0" hangingPunct="1">
        <a:lnSpc>
          <a:spcPct val="90000"/>
        </a:lnSpc>
        <a:spcBef>
          <a:spcPct val="0"/>
        </a:spcBef>
        <a:buNone/>
        <a:defRPr sz="2667"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p:titleStyle>
    <p:bodyStyle>
      <a:lvl1pPr marL="0" indent="0" algn="l" defTabSz="1219215" rtl="0" eaLnBrk="1" latinLnBrk="0" hangingPunct="1">
        <a:spcBef>
          <a:spcPts val="1600"/>
        </a:spcBef>
        <a:spcAft>
          <a:spcPts val="1067"/>
        </a:spcAft>
        <a:buFont typeface="Arial" panose="020B0604020202020204" pitchFamily="34" charset="0"/>
        <a:buNone/>
        <a:defRPr sz="1867"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1219215" rtl="0" eaLnBrk="1" latinLnBrk="0" hangingPunct="1">
        <a:spcBef>
          <a:spcPts val="0"/>
        </a:spcBef>
        <a:spcAft>
          <a:spcPts val="267"/>
        </a:spcAft>
        <a:buFont typeface="Arial" panose="020B0604020202020204" pitchFamily="34" charset="0"/>
        <a:buNone/>
        <a:defRPr sz="1600" b="0"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2pPr>
      <a:lvl3pPr marL="192003" indent="-192003" algn="l" defTabSz="1219215" rtl="0" eaLnBrk="1" latinLnBrk="0" hangingPunct="1">
        <a:spcBef>
          <a:spcPts val="0"/>
        </a:spcBef>
        <a:spcAft>
          <a:spcPts val="267"/>
        </a:spcAft>
        <a:buClr>
          <a:srgbClr val="A6CE39"/>
        </a:buClr>
        <a:buFont typeface="Arial" panose="020B0604020202020204" pitchFamily="34" charset="0"/>
        <a:buChar char="•"/>
        <a:defRPr sz="1600" b="0"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marL="384005" indent="-192003" algn="l" defTabSz="1219215" rtl="0" eaLnBrk="1" latinLnBrk="0" hangingPunct="1">
        <a:spcBef>
          <a:spcPts val="0"/>
        </a:spcBef>
        <a:spcAft>
          <a:spcPts val="267"/>
        </a:spcAft>
        <a:buClr>
          <a:srgbClr val="A6CE39"/>
        </a:buClr>
        <a:buFont typeface="Arial" panose="020B0604020202020204" pitchFamily="34" charset="0"/>
        <a:buChar char="•"/>
        <a:defRPr sz="1334" b="0"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4pPr>
      <a:lvl5pPr marL="576007" indent="-192003" algn="l" defTabSz="1219215" rtl="0" eaLnBrk="1" latinLnBrk="0" hangingPunct="1">
        <a:spcBef>
          <a:spcPts val="0"/>
        </a:spcBef>
        <a:spcAft>
          <a:spcPts val="267"/>
        </a:spcAft>
        <a:buClr>
          <a:srgbClr val="A6CE39"/>
        </a:buClr>
        <a:buFont typeface="Arial" panose="020B0604020202020204" pitchFamily="34" charset="0"/>
        <a:buChar char="•"/>
        <a:defRPr sz="1334" b="0"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5pPr>
      <a:lvl6pPr marL="576007" indent="-192003" algn="l" defTabSz="1219215" rtl="0" eaLnBrk="1" latinLnBrk="0" hangingPunct="1">
        <a:spcBef>
          <a:spcPts val="0"/>
        </a:spcBef>
        <a:spcAft>
          <a:spcPts val="267"/>
        </a:spcAft>
        <a:buClr>
          <a:schemeClr val="accent1"/>
        </a:buClr>
        <a:buFont typeface="Arial" panose="020B0604020202020204" pitchFamily="34" charset="0"/>
        <a:buChar char="•"/>
        <a:defRPr sz="1334" kern="1200">
          <a:solidFill>
            <a:schemeClr val="tx1"/>
          </a:solidFill>
          <a:latin typeface="+mn-lt"/>
          <a:ea typeface="+mn-ea"/>
          <a:cs typeface="+mn-cs"/>
        </a:defRPr>
      </a:lvl6pPr>
      <a:lvl7pPr marL="576007" indent="-192003" algn="l" defTabSz="1219215" rtl="0" eaLnBrk="1" latinLnBrk="0" hangingPunct="1">
        <a:spcBef>
          <a:spcPts val="0"/>
        </a:spcBef>
        <a:spcAft>
          <a:spcPts val="267"/>
        </a:spcAft>
        <a:buClr>
          <a:schemeClr val="accent1"/>
        </a:buClr>
        <a:buFont typeface="Arial" panose="020B0604020202020204" pitchFamily="34" charset="0"/>
        <a:buChar char="•"/>
        <a:defRPr sz="1334" kern="1200">
          <a:solidFill>
            <a:schemeClr val="tx1"/>
          </a:solidFill>
          <a:latin typeface="+mn-lt"/>
          <a:ea typeface="+mn-ea"/>
          <a:cs typeface="+mn-cs"/>
        </a:defRPr>
      </a:lvl7pPr>
      <a:lvl8pPr marL="576007" indent="-192003" algn="l" defTabSz="1219215" rtl="0" eaLnBrk="1" latinLnBrk="0" hangingPunct="1">
        <a:spcBef>
          <a:spcPts val="0"/>
        </a:spcBef>
        <a:spcAft>
          <a:spcPts val="267"/>
        </a:spcAft>
        <a:buClr>
          <a:schemeClr val="accent1"/>
        </a:buClr>
        <a:buFont typeface="Arial" panose="020B0604020202020204" pitchFamily="34" charset="0"/>
        <a:buChar char="•"/>
        <a:defRPr sz="1334" kern="1200">
          <a:solidFill>
            <a:schemeClr val="tx1"/>
          </a:solidFill>
          <a:latin typeface="+mn-lt"/>
          <a:ea typeface="+mn-ea"/>
          <a:cs typeface="+mn-cs"/>
        </a:defRPr>
      </a:lvl8pPr>
      <a:lvl9pPr marL="576007" indent="-192003" algn="l" defTabSz="1219215" rtl="0" eaLnBrk="1" latinLnBrk="0" hangingPunct="1">
        <a:spcBef>
          <a:spcPts val="0"/>
        </a:spcBef>
        <a:spcAft>
          <a:spcPts val="267"/>
        </a:spcAft>
        <a:buClr>
          <a:schemeClr val="accent1"/>
        </a:buClr>
        <a:buFont typeface="Arial" panose="020B0604020202020204" pitchFamily="34" charset="0"/>
        <a:buChar char="•"/>
        <a:defRPr sz="1334" kern="1200">
          <a:solidFill>
            <a:schemeClr val="tx1"/>
          </a:solidFill>
          <a:latin typeface="+mn-lt"/>
          <a:ea typeface="+mn-ea"/>
          <a:cs typeface="+mn-cs"/>
        </a:defRPr>
      </a:lvl9pPr>
    </p:bodyStyle>
    <p:otherStyle>
      <a:defPPr>
        <a:defRPr lang="en-US"/>
      </a:defPPr>
      <a:lvl1pPr marL="0" algn="l" defTabSz="1219215" rtl="0" eaLnBrk="1" latinLnBrk="0" hangingPunct="1">
        <a:defRPr sz="2400" kern="1200">
          <a:solidFill>
            <a:schemeClr val="tx1"/>
          </a:solidFill>
          <a:latin typeface="+mn-lt"/>
          <a:ea typeface="+mn-ea"/>
          <a:cs typeface="+mn-cs"/>
        </a:defRPr>
      </a:lvl1pPr>
      <a:lvl2pPr marL="609608" algn="l" defTabSz="1219215" rtl="0" eaLnBrk="1" latinLnBrk="0" hangingPunct="1">
        <a:defRPr sz="2400" kern="1200">
          <a:solidFill>
            <a:schemeClr val="tx1"/>
          </a:solidFill>
          <a:latin typeface="+mn-lt"/>
          <a:ea typeface="+mn-ea"/>
          <a:cs typeface="+mn-cs"/>
        </a:defRPr>
      </a:lvl2pPr>
      <a:lvl3pPr marL="1219215" algn="l" defTabSz="1219215" rtl="0" eaLnBrk="1" latinLnBrk="0" hangingPunct="1">
        <a:defRPr sz="2400" kern="1200">
          <a:solidFill>
            <a:schemeClr val="tx1"/>
          </a:solidFill>
          <a:latin typeface="+mn-lt"/>
          <a:ea typeface="+mn-ea"/>
          <a:cs typeface="+mn-cs"/>
        </a:defRPr>
      </a:lvl3pPr>
      <a:lvl4pPr marL="1828823" algn="l" defTabSz="1219215" rtl="0" eaLnBrk="1" latinLnBrk="0" hangingPunct="1">
        <a:defRPr sz="2400" kern="1200">
          <a:solidFill>
            <a:schemeClr val="tx1"/>
          </a:solidFill>
          <a:latin typeface="+mn-lt"/>
          <a:ea typeface="+mn-ea"/>
          <a:cs typeface="+mn-cs"/>
        </a:defRPr>
      </a:lvl4pPr>
      <a:lvl5pPr marL="2438431" algn="l" defTabSz="1219215" rtl="0" eaLnBrk="1" latinLnBrk="0" hangingPunct="1">
        <a:defRPr sz="2400" kern="1200">
          <a:solidFill>
            <a:schemeClr val="tx1"/>
          </a:solidFill>
          <a:latin typeface="+mn-lt"/>
          <a:ea typeface="+mn-ea"/>
          <a:cs typeface="+mn-cs"/>
        </a:defRPr>
      </a:lvl5pPr>
      <a:lvl6pPr marL="3048038" algn="l" defTabSz="1219215" rtl="0" eaLnBrk="1" latinLnBrk="0" hangingPunct="1">
        <a:defRPr sz="2400" kern="1200">
          <a:solidFill>
            <a:schemeClr val="tx1"/>
          </a:solidFill>
          <a:latin typeface="+mn-lt"/>
          <a:ea typeface="+mn-ea"/>
          <a:cs typeface="+mn-cs"/>
        </a:defRPr>
      </a:lvl6pPr>
      <a:lvl7pPr marL="3657646" algn="l" defTabSz="1219215" rtl="0" eaLnBrk="1" latinLnBrk="0" hangingPunct="1">
        <a:defRPr sz="2400" kern="1200">
          <a:solidFill>
            <a:schemeClr val="tx1"/>
          </a:solidFill>
          <a:latin typeface="+mn-lt"/>
          <a:ea typeface="+mn-ea"/>
          <a:cs typeface="+mn-cs"/>
        </a:defRPr>
      </a:lvl7pPr>
      <a:lvl8pPr marL="4267254" algn="l" defTabSz="1219215" rtl="0" eaLnBrk="1" latinLnBrk="0" hangingPunct="1">
        <a:defRPr sz="2400" kern="1200">
          <a:solidFill>
            <a:schemeClr val="tx1"/>
          </a:solidFill>
          <a:latin typeface="+mn-lt"/>
          <a:ea typeface="+mn-ea"/>
          <a:cs typeface="+mn-cs"/>
        </a:defRPr>
      </a:lvl8pPr>
      <a:lvl9pPr marL="4876861" algn="l" defTabSz="121921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58">
          <p15:clr>
            <a:srgbClr val="F26B43"/>
          </p15:clr>
        </p15:guide>
        <p15:guide id="2" pos="295">
          <p15:clr>
            <a:srgbClr val="F26B43"/>
          </p15:clr>
        </p15:guide>
        <p15:guide id="3" pos="5465">
          <p15:clr>
            <a:srgbClr val="F26B43"/>
          </p15:clr>
        </p15:guide>
        <p15:guide id="4" pos="2767">
          <p15:clr>
            <a:srgbClr val="F26B43"/>
          </p15:clr>
        </p15:guide>
        <p15:guide id="5" pos="2993">
          <p15:clr>
            <a:srgbClr val="F26B43"/>
          </p15:clr>
        </p15:guide>
        <p15:guide id="6" orient="horz" pos="2844">
          <p15:clr>
            <a:srgbClr val="F26B43"/>
          </p15:clr>
        </p15:guide>
        <p15:guide id="7" orient="horz" pos="1011">
          <p15:clr>
            <a:srgbClr val="F26B43"/>
          </p15:clr>
        </p15:guide>
        <p15:guide id="8" pos="393">
          <p15:clr>
            <a:srgbClr val="F26B43"/>
          </p15:clr>
        </p15:guide>
        <p15:guide id="9" pos="7287">
          <p15:clr>
            <a:srgbClr val="F26B43"/>
          </p15:clr>
        </p15:guide>
        <p15:guide id="10" pos="3689">
          <p15:clr>
            <a:srgbClr val="F26B43"/>
          </p15:clr>
        </p15:guide>
        <p15:guide id="11" pos="3991">
          <p15:clr>
            <a:srgbClr val="F26B43"/>
          </p15:clr>
        </p15:guide>
        <p15:guide id="12" orient="horz" pos="37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0438680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C2A75-1782-4F74-8C3A-0C95FB0221CE}" type="datetime1">
              <a:rPr lang="en-US" smtClean="0"/>
              <a:t>12/9/2019</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Human Capital Growth. All Rights Reserved.  </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EEE623-14DE-406D-8FF0-1E83DED2F87D}" type="slidenum">
              <a:rPr lang="en-US" smtClean="0"/>
              <a:t>‹#›</a:t>
            </a:fld>
            <a:endParaRPr lang="en-US"/>
          </a:p>
        </p:txBody>
      </p:sp>
      <p:pic>
        <p:nvPicPr>
          <p:cNvPr id="7" name="Picture 6"/>
          <p:cNvPicPr>
            <a:picLocks noChangeAspect="1"/>
          </p:cNvPicPr>
          <p:nvPr userDrawn="1"/>
        </p:nvPicPr>
        <p:blipFill>
          <a:blip r:embed="rId18"/>
          <a:stretch>
            <a:fillRect/>
          </a:stretch>
        </p:blipFill>
        <p:spPr>
          <a:xfrm>
            <a:off x="9982201" y="204789"/>
            <a:ext cx="1783255" cy="297209"/>
          </a:xfrm>
          <a:prstGeom prst="rect">
            <a:avLst/>
          </a:prstGeom>
        </p:spPr>
      </p:pic>
    </p:spTree>
    <p:extLst>
      <p:ext uri="{BB962C8B-B14F-4D97-AF65-F5344CB8AC3E}">
        <p14:creationId xmlns:p14="http://schemas.microsoft.com/office/powerpoint/2010/main" val="12667580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Lst>
  <p:hf hdr="0" dt="0"/>
  <p:txStyles>
    <p:titleStyle>
      <a:lvl1pPr algn="l" defTabSz="914377" rtl="0" eaLnBrk="1" latinLnBrk="0" hangingPunct="1">
        <a:lnSpc>
          <a:spcPct val="90000"/>
        </a:lnSpc>
        <a:spcBef>
          <a:spcPct val="0"/>
        </a:spcBef>
        <a:buNone/>
        <a:defRPr sz="4400" kern="1200">
          <a:solidFill>
            <a:srgbClr val="FF0000"/>
          </a:solidFill>
          <a:latin typeface="Arial Black" panose="020B0A040201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61.jpeg"/><Relationship Id="rId4" Type="http://schemas.openxmlformats.org/officeDocument/2006/relationships/image" Target="../media/image60.jpeg"/></Relationships>
</file>

<file path=ppt/slides/_rels/slide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58.jpeg"/><Relationship Id="rId4" Type="http://schemas.openxmlformats.org/officeDocument/2006/relationships/image" Target="../media/image61.jpe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3" Type="http://schemas.openxmlformats.org/officeDocument/2006/relationships/chart" Target="../charts/chart3.xml"/><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chart" Target="../charts/chart4.xml"/><Relationship Id="rId9" Type="http://schemas.openxmlformats.org/officeDocument/2006/relationships/image" Target="../media/image66.png"/><Relationship Id="rId14" Type="http://schemas.openxmlformats.org/officeDocument/2006/relationships/image" Target="../media/image71.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png"/><Relationship Id="rId3" Type="http://schemas.openxmlformats.org/officeDocument/2006/relationships/image" Target="../media/image15.jpe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52.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jpeg"/><Relationship Id="rId19" Type="http://schemas.openxmlformats.org/officeDocument/2006/relationships/image" Target="../media/image31.jpe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g"/><Relationship Id="rId7" Type="http://schemas.openxmlformats.org/officeDocument/2006/relationships/image" Target="../media/image79.png"/><Relationship Id="rId2" Type="http://schemas.openxmlformats.org/officeDocument/2006/relationships/image" Target="../media/image74.jpg"/><Relationship Id="rId1" Type="http://schemas.openxmlformats.org/officeDocument/2006/relationships/slideLayout" Target="../slideLayouts/slideLayout28.xml"/><Relationship Id="rId6" Type="http://schemas.openxmlformats.org/officeDocument/2006/relationships/image" Target="../media/image78.jpg"/><Relationship Id="rId11" Type="http://schemas.openxmlformats.org/officeDocument/2006/relationships/image" Target="../media/image83.png"/><Relationship Id="rId5" Type="http://schemas.openxmlformats.org/officeDocument/2006/relationships/image" Target="../media/image77.jpg"/><Relationship Id="rId10" Type="http://schemas.openxmlformats.org/officeDocument/2006/relationships/image" Target="../media/image82.png"/><Relationship Id="rId4" Type="http://schemas.openxmlformats.org/officeDocument/2006/relationships/image" Target="../media/image76.jpg"/><Relationship Id="rId9" Type="http://schemas.openxmlformats.org/officeDocument/2006/relationships/image" Target="../media/image8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jpe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6.jpe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jpe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0.png"/><Relationship Id="rId1" Type="http://schemas.openxmlformats.org/officeDocument/2006/relationships/slideLayout" Target="../slideLayouts/slideLayout45.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9.xml"/><Relationship Id="rId4" Type="http://schemas.openxmlformats.org/officeDocument/2006/relationships/image" Target="../media/image95.svg"/></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18" Type="http://schemas.openxmlformats.org/officeDocument/2006/relationships/image" Target="../media/image112.png"/><Relationship Id="rId3" Type="http://schemas.openxmlformats.org/officeDocument/2006/relationships/image" Target="../media/image97.svg"/><Relationship Id="rId7" Type="http://schemas.openxmlformats.org/officeDocument/2006/relationships/image" Target="../media/image101.svg"/><Relationship Id="rId12" Type="http://schemas.openxmlformats.org/officeDocument/2006/relationships/image" Target="../media/image106.png"/><Relationship Id="rId17" Type="http://schemas.openxmlformats.org/officeDocument/2006/relationships/image" Target="../media/image111.svg"/><Relationship Id="rId2" Type="http://schemas.openxmlformats.org/officeDocument/2006/relationships/image" Target="../media/image96.png"/><Relationship Id="rId16" Type="http://schemas.openxmlformats.org/officeDocument/2006/relationships/image" Target="../media/image110.png"/><Relationship Id="rId1" Type="http://schemas.openxmlformats.org/officeDocument/2006/relationships/slideLayout" Target="../slideLayouts/slideLayout12.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svg"/><Relationship Id="rId15" Type="http://schemas.openxmlformats.org/officeDocument/2006/relationships/image" Target="../media/image109.svg"/><Relationship Id="rId10" Type="http://schemas.openxmlformats.org/officeDocument/2006/relationships/image" Target="../media/image104.png"/><Relationship Id="rId19" Type="http://schemas.openxmlformats.org/officeDocument/2006/relationships/image" Target="../media/image113.svg"/><Relationship Id="rId4" Type="http://schemas.openxmlformats.org/officeDocument/2006/relationships/image" Target="../media/image98.png"/><Relationship Id="rId9" Type="http://schemas.openxmlformats.org/officeDocument/2006/relationships/image" Target="../media/image103.svg"/><Relationship Id="rId14" Type="http://schemas.openxmlformats.org/officeDocument/2006/relationships/image" Target="../media/image108.png"/></Relationships>
</file>

<file path=ppt/slides/_rels/slide3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114.jpeg"/><Relationship Id="rId7"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hyperlink" Target="mailto:kelley@elgoldberg.com" TargetMode="External"/><Relationship Id="rId5" Type="http://schemas.openxmlformats.org/officeDocument/2006/relationships/hyperlink" Target="http://www.elgoldberg.com/" TargetMode="External"/><Relationship Id="rId4" Type="http://schemas.openxmlformats.org/officeDocument/2006/relationships/hyperlink" Target="mailto:edie@elgoldberg.com"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hyperlink" Target="http://www.linkedin.com/company/human-capital-growth" TargetMode="External"/><Relationship Id="rId7" Type="http://schemas.openxmlformats.org/officeDocument/2006/relationships/hyperlink" Target="mailto:info@humancapitalgrowth.com?subject=Connecting%20from%20the%202017%20CAHR%20conference" TargetMode="External"/><Relationship Id="rId2" Type="http://schemas.openxmlformats.org/officeDocument/2006/relationships/notesSlide" Target="../notesSlides/notesSlide7.xml"/><Relationship Id="rId1" Type="http://schemas.openxmlformats.org/officeDocument/2006/relationships/slideLayout" Target="../slideLayouts/slideLayout68.xml"/><Relationship Id="rId6" Type="http://schemas.openxmlformats.org/officeDocument/2006/relationships/image" Target="../media/image116.png"/><Relationship Id="rId5" Type="http://schemas.openxmlformats.org/officeDocument/2006/relationships/hyperlink" Target="https://twitter.com/hcgtm" TargetMode="External"/><Relationship Id="rId4" Type="http://schemas.openxmlformats.org/officeDocument/2006/relationships/image" Target="../media/image115.png"/><Relationship Id="rId9" Type="http://schemas.openxmlformats.org/officeDocument/2006/relationships/hyperlink" Target="mailto:insights@humancapitalgrowth.com?subject=Sign%20me%20up%20for%20HCG%20Talent%20Insigh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jp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3.xml"/><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slideLayout" Target="../slideLayouts/slideLayout12.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19" Type="http://schemas.openxmlformats.org/officeDocument/2006/relationships/image" Target="../media/image56.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gaged talent&#10;&#10;Description automatically generated">
            <a:extLst>
              <a:ext uri="{FF2B5EF4-FFF2-40B4-BE49-F238E27FC236}">
                <a16:creationId xmlns:a16="http://schemas.microsoft.com/office/drawing/2014/main" id="{85F270E9-245F-473B-AC05-3102E8E84E39}"/>
              </a:ext>
            </a:extLst>
          </p:cNvPr>
          <p:cNvPicPr>
            <a:picLocks noChangeAspect="1"/>
          </p:cNvPicPr>
          <p:nvPr/>
        </p:nvPicPr>
        <p:blipFill rotWithShape="1">
          <a:blip r:embed="rId2">
            <a:extLst>
              <a:ext uri="{28A0092B-C50C-407E-A947-70E740481C1C}">
                <a14:useLocalDpi xmlns:a14="http://schemas.microsoft.com/office/drawing/2010/main" val="0"/>
              </a:ext>
            </a:extLst>
          </a:blip>
          <a:srcRect t="20497" r="13611" b="6691"/>
          <a:stretch/>
        </p:blipFill>
        <p:spPr>
          <a:xfrm>
            <a:off x="2" y="0"/>
            <a:ext cx="12191998" cy="6858000"/>
          </a:xfrm>
          <a:prstGeom prst="rect">
            <a:avLst/>
          </a:prstGeom>
        </p:spPr>
      </p:pic>
      <p:sp>
        <p:nvSpPr>
          <p:cNvPr id="5" name="Rectangle 4">
            <a:extLst>
              <a:ext uri="{FF2B5EF4-FFF2-40B4-BE49-F238E27FC236}">
                <a16:creationId xmlns:a16="http://schemas.microsoft.com/office/drawing/2014/main" id="{29F1A80E-624C-407B-826C-F4244A209223}"/>
              </a:ext>
            </a:extLst>
          </p:cNvPr>
          <p:cNvSpPr/>
          <p:nvPr/>
        </p:nvSpPr>
        <p:spPr>
          <a:xfrm>
            <a:off x="0" y="3870960"/>
            <a:ext cx="12192000" cy="2013703"/>
          </a:xfrm>
          <a:prstGeom prst="rect">
            <a:avLst/>
          </a:prstGeom>
          <a:gradFill>
            <a:gsLst>
              <a:gs pos="100000">
                <a:srgbClr val="FFFFFF">
                  <a:alpha val="80000"/>
                </a:srgbClr>
              </a:gs>
              <a:gs pos="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FD9C6119-8D72-4819-9675-58D295042EAE}"/>
              </a:ext>
            </a:extLst>
          </p:cNvPr>
          <p:cNvGrpSpPr/>
          <p:nvPr/>
        </p:nvGrpSpPr>
        <p:grpSpPr>
          <a:xfrm>
            <a:off x="833228" y="3966122"/>
            <a:ext cx="10092643" cy="1871697"/>
            <a:chOff x="4292707" y="152225"/>
            <a:chExt cx="10092643" cy="1871697"/>
          </a:xfrm>
        </p:grpSpPr>
        <p:sp>
          <p:nvSpPr>
            <p:cNvPr id="6" name="Rectangle 5">
              <a:extLst>
                <a:ext uri="{FF2B5EF4-FFF2-40B4-BE49-F238E27FC236}">
                  <a16:creationId xmlns:a16="http://schemas.microsoft.com/office/drawing/2014/main" id="{3E3FC35E-471A-4243-9578-AD6B9A529461}"/>
                </a:ext>
              </a:extLst>
            </p:cNvPr>
            <p:cNvSpPr/>
            <p:nvPr/>
          </p:nvSpPr>
          <p:spPr>
            <a:xfrm>
              <a:off x="4292707" y="548581"/>
              <a:ext cx="10092643" cy="523220"/>
            </a:xfrm>
            <a:prstGeom prst="rect">
              <a:avLst/>
            </a:prstGeom>
          </p:spPr>
          <p:txBody>
            <a:bodyPr wrap="square">
              <a:spAutoFit/>
            </a:bodyPr>
            <a:lstStyle/>
            <a:p>
              <a:r>
                <a:rPr lang="en-IN" sz="2800" dirty="0">
                  <a:effectLst>
                    <a:outerShdw blurRad="38100" dist="38100" dir="2700000" algn="tl">
                      <a:srgbClr val="000000">
                        <a:alpha val="43137"/>
                      </a:srgbClr>
                    </a:outerShdw>
                  </a:effectLst>
                  <a:latin typeface="Arial Nova" panose="020B0604020202020204" pitchFamily="34" charset="0"/>
                </a:rPr>
                <a:t>Build an Internal Gig Economy to Energize and Retain Talent</a:t>
              </a:r>
              <a:endParaRPr lang="en-US" sz="2800" dirty="0">
                <a:effectLst>
                  <a:outerShdw blurRad="38100" dist="38100" dir="2700000" algn="tl">
                    <a:srgbClr val="000000">
                      <a:alpha val="43137"/>
                    </a:srgbClr>
                  </a:outerShdw>
                </a:effectLst>
                <a:latin typeface="Arial Nova" panose="020B0604020202020204" pitchFamily="34" charset="0"/>
              </a:endParaRPr>
            </a:p>
          </p:txBody>
        </p:sp>
        <p:sp>
          <p:nvSpPr>
            <p:cNvPr id="7" name="Rectangle 6">
              <a:extLst>
                <a:ext uri="{FF2B5EF4-FFF2-40B4-BE49-F238E27FC236}">
                  <a16:creationId xmlns:a16="http://schemas.microsoft.com/office/drawing/2014/main" id="{D3C7D53A-A094-4B97-8C6B-51B1BC59C4F2}"/>
                </a:ext>
              </a:extLst>
            </p:cNvPr>
            <p:cNvSpPr/>
            <p:nvPr/>
          </p:nvSpPr>
          <p:spPr>
            <a:xfrm>
              <a:off x="4292707" y="152225"/>
              <a:ext cx="7899293" cy="396356"/>
            </a:xfrm>
            <a:prstGeom prst="rect">
              <a:avLst/>
            </a:prstGeom>
          </p:spPr>
          <p:txBody>
            <a:bodyPr wrap="square">
              <a:spAutoFit/>
            </a:bodyPr>
            <a:lstStyle/>
            <a:p>
              <a:r>
                <a:rPr lang="en-IN" sz="2000" dirty="0">
                  <a:effectLst>
                    <a:outerShdw blurRad="38100" dist="38100" dir="2700000" algn="tl">
                      <a:srgbClr val="000000">
                        <a:alpha val="43137"/>
                      </a:srgbClr>
                    </a:outerShdw>
                  </a:effectLst>
                  <a:latin typeface="Arial Nova" panose="020B0604020202020204" pitchFamily="34" charset="0"/>
                </a:rPr>
                <a:t>HCG WEBINAR</a:t>
              </a:r>
              <a:endParaRPr lang="en-US" sz="2000" dirty="0">
                <a:effectLst>
                  <a:outerShdw blurRad="38100" dist="38100" dir="2700000" algn="tl">
                    <a:srgbClr val="000000">
                      <a:alpha val="43137"/>
                    </a:srgbClr>
                  </a:outerShdw>
                </a:effectLst>
                <a:latin typeface="Arial Nova" panose="020B0604020202020204" pitchFamily="34" charset="0"/>
              </a:endParaRPr>
            </a:p>
          </p:txBody>
        </p:sp>
        <p:pic>
          <p:nvPicPr>
            <p:cNvPr id="8" name="Picture 7">
              <a:extLst>
                <a:ext uri="{FF2B5EF4-FFF2-40B4-BE49-F238E27FC236}">
                  <a16:creationId xmlns:a16="http://schemas.microsoft.com/office/drawing/2014/main" id="{DA039E98-E464-42AA-8A2A-9974AD14100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34235" y="1563319"/>
              <a:ext cx="2193350" cy="460603"/>
            </a:xfrm>
            <a:prstGeom prst="rect">
              <a:avLst/>
            </a:prstGeom>
          </p:spPr>
        </p:pic>
        <p:sp>
          <p:nvSpPr>
            <p:cNvPr id="9" name="Rectangle 8">
              <a:extLst>
                <a:ext uri="{FF2B5EF4-FFF2-40B4-BE49-F238E27FC236}">
                  <a16:creationId xmlns:a16="http://schemas.microsoft.com/office/drawing/2014/main" id="{E9E83783-B14B-4E26-A815-EB950842A402}"/>
                </a:ext>
              </a:extLst>
            </p:cNvPr>
            <p:cNvSpPr/>
            <p:nvPr/>
          </p:nvSpPr>
          <p:spPr>
            <a:xfrm>
              <a:off x="4292707" y="1061410"/>
              <a:ext cx="7091572" cy="430887"/>
            </a:xfrm>
            <a:prstGeom prst="rect">
              <a:avLst/>
            </a:prstGeom>
          </p:spPr>
          <p:txBody>
            <a:bodyPr wrap="square">
              <a:spAutoFit/>
            </a:bodyPr>
            <a:lstStyle/>
            <a:p>
              <a:r>
                <a:rPr lang="en-IN" sz="1600" dirty="0">
                  <a:effectLst>
                    <a:outerShdw blurRad="38100" dist="38100" dir="2700000" algn="tl">
                      <a:srgbClr val="000000">
                        <a:alpha val="43137"/>
                      </a:srgbClr>
                    </a:outerShdw>
                  </a:effectLst>
                  <a:latin typeface="Arial Nova" panose="020B0604020202020204" pitchFamily="34" charset="0"/>
                </a:rPr>
                <a:t>With</a:t>
              </a:r>
              <a:r>
                <a:rPr lang="en-IN" sz="2200" dirty="0">
                  <a:effectLst>
                    <a:outerShdw blurRad="38100" dist="38100" dir="2700000" algn="tl">
                      <a:srgbClr val="000000">
                        <a:alpha val="43137"/>
                      </a:srgbClr>
                    </a:outerShdw>
                  </a:effectLst>
                  <a:latin typeface="Arial Nova" panose="020B0604020202020204" pitchFamily="34" charset="0"/>
                </a:rPr>
                <a:t> Edie Goldberg, Ph.D. and Kelley Steven-</a:t>
              </a:r>
              <a:r>
                <a:rPr lang="en-IN" sz="2200" dirty="0" err="1">
                  <a:effectLst>
                    <a:outerShdw blurRad="38100" dist="38100" dir="2700000" algn="tl">
                      <a:srgbClr val="000000">
                        <a:alpha val="43137"/>
                      </a:srgbClr>
                    </a:outerShdw>
                  </a:effectLst>
                  <a:latin typeface="Arial Nova" panose="020B0604020202020204" pitchFamily="34" charset="0"/>
                </a:rPr>
                <a:t>Waiss</a:t>
              </a:r>
              <a:endParaRPr lang="en-US" sz="2200" dirty="0">
                <a:effectLst>
                  <a:outerShdw blurRad="38100" dist="38100" dir="2700000" algn="tl">
                    <a:srgbClr val="000000">
                      <a:alpha val="43137"/>
                    </a:srgbClr>
                  </a:outerShdw>
                </a:effectLst>
                <a:latin typeface="Arial Nova" panose="020B0604020202020204" pitchFamily="34" charset="0"/>
              </a:endParaRPr>
            </a:p>
          </p:txBody>
        </p:sp>
      </p:grpSp>
    </p:spTree>
    <p:extLst>
      <p:ext uri="{BB962C8B-B14F-4D97-AF65-F5344CB8AC3E}">
        <p14:creationId xmlns:p14="http://schemas.microsoft.com/office/powerpoint/2010/main" val="466301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45703-E379-40A0-920D-5AA604D5D3CC}"/>
              </a:ext>
            </a:extLst>
          </p:cNvPr>
          <p:cNvSpPr>
            <a:spLocks noGrp="1"/>
          </p:cNvSpPr>
          <p:nvPr>
            <p:ph type="title"/>
          </p:nvPr>
        </p:nvSpPr>
        <p:spPr/>
        <p:txBody>
          <a:bodyPr/>
          <a:lstStyle/>
          <a:p>
            <a:r>
              <a:rPr lang="en-GB" dirty="0"/>
              <a:t>Productivity, Engagement &amp; Unemployment</a:t>
            </a:r>
          </a:p>
        </p:txBody>
      </p:sp>
      <p:sp>
        <p:nvSpPr>
          <p:cNvPr id="4" name="Footer Placeholder 3">
            <a:extLst>
              <a:ext uri="{FF2B5EF4-FFF2-40B4-BE49-F238E27FC236}">
                <a16:creationId xmlns:a16="http://schemas.microsoft.com/office/drawing/2014/main" id="{3A619FE3-5366-47A3-818F-44AE81386762}"/>
              </a:ext>
            </a:extLst>
          </p:cNvPr>
          <p:cNvSpPr>
            <a:spLocks noGrp="1"/>
          </p:cNvSpPr>
          <p:nvPr>
            <p:ph type="ftr" sz="quarter" idx="11"/>
          </p:nvPr>
        </p:nvSpPr>
        <p:spPr/>
        <p:txBody>
          <a:bodyPr/>
          <a:lstStyle/>
          <a:p>
            <a:r>
              <a:rPr lang="en-GB"/>
              <a:t>The Inside Gig</a:t>
            </a:r>
          </a:p>
        </p:txBody>
      </p:sp>
      <p:sp>
        <p:nvSpPr>
          <p:cNvPr id="5" name="Slide Number Placeholder 4">
            <a:extLst>
              <a:ext uri="{FF2B5EF4-FFF2-40B4-BE49-F238E27FC236}">
                <a16:creationId xmlns:a16="http://schemas.microsoft.com/office/drawing/2014/main" id="{2D7D3C85-4A94-4C34-A02E-BA16CF8B602D}"/>
              </a:ext>
            </a:extLst>
          </p:cNvPr>
          <p:cNvSpPr>
            <a:spLocks noGrp="1"/>
          </p:cNvSpPr>
          <p:nvPr>
            <p:ph type="sldNum" sz="quarter" idx="12"/>
          </p:nvPr>
        </p:nvSpPr>
        <p:spPr/>
        <p:txBody>
          <a:bodyPr/>
          <a:lstStyle/>
          <a:p>
            <a:fld id="{4D5A8AA9-6AA7-47B1-BE8F-91304026D0DD}" type="slidenum">
              <a:rPr lang="en-GB" smtClean="0"/>
              <a:t>10</a:t>
            </a:fld>
            <a:endParaRPr lang="en-GB"/>
          </a:p>
        </p:txBody>
      </p:sp>
      <p:sp>
        <p:nvSpPr>
          <p:cNvPr id="8" name="TextBox 18">
            <a:extLst>
              <a:ext uri="{FF2B5EF4-FFF2-40B4-BE49-F238E27FC236}">
                <a16:creationId xmlns:a16="http://schemas.microsoft.com/office/drawing/2014/main" id="{D43271C1-3D7C-48A4-8D3A-9B970030F9DB}"/>
              </a:ext>
            </a:extLst>
          </p:cNvPr>
          <p:cNvSpPr txBox="1"/>
          <p:nvPr/>
        </p:nvSpPr>
        <p:spPr>
          <a:xfrm>
            <a:off x="438121" y="2601415"/>
            <a:ext cx="3120000" cy="430727"/>
          </a:xfrm>
          <a:prstGeom prst="rect">
            <a:avLst/>
          </a:prstGeom>
          <a:noFill/>
        </p:spPr>
        <p:txBody>
          <a:bodyPr wrap="square" lIns="0" tIns="0" rIns="0" bIns="0" rtlCol="0" anchor="b">
            <a:noAutofit/>
          </a:bodyPr>
          <a:lstStyle/>
          <a:p>
            <a:pPr algn="ctr" defTabSz="914377">
              <a:defRPr/>
            </a:pPr>
            <a:r>
              <a:rPr lang="en-US" b="1" kern="0" dirty="0">
                <a:solidFill>
                  <a:schemeClr val="accent6">
                    <a:lumMod val="75000"/>
                  </a:schemeClr>
                </a:solidFill>
                <a:latin typeface="Calibri" panose="020F0502020204030204" pitchFamily="34" charset="0"/>
                <a:cs typeface="Calibri" panose="020F0502020204030204" pitchFamily="34" charset="0"/>
              </a:rPr>
              <a:t>Productivity growth </a:t>
            </a:r>
            <a:br>
              <a:rPr lang="en-US" b="1" kern="0" dirty="0">
                <a:solidFill>
                  <a:schemeClr val="accent6">
                    <a:lumMod val="75000"/>
                  </a:schemeClr>
                </a:solidFill>
                <a:latin typeface="Calibri" panose="020F0502020204030204" pitchFamily="34" charset="0"/>
                <a:cs typeface="Calibri" panose="020F0502020204030204" pitchFamily="34" charset="0"/>
              </a:rPr>
            </a:br>
            <a:r>
              <a:rPr lang="en-US" b="1" kern="0" dirty="0">
                <a:solidFill>
                  <a:schemeClr val="accent6">
                    <a:lumMod val="75000"/>
                  </a:schemeClr>
                </a:solidFill>
                <a:latin typeface="Calibri" panose="020F0502020204030204" pitchFamily="34" charset="0"/>
                <a:cs typeface="Calibri" panose="020F0502020204030204" pitchFamily="34" charset="0"/>
              </a:rPr>
              <a:t>is slowing</a:t>
            </a:r>
          </a:p>
        </p:txBody>
      </p:sp>
      <p:sp>
        <p:nvSpPr>
          <p:cNvPr id="9" name="TextBox 18">
            <a:extLst>
              <a:ext uri="{FF2B5EF4-FFF2-40B4-BE49-F238E27FC236}">
                <a16:creationId xmlns:a16="http://schemas.microsoft.com/office/drawing/2014/main" id="{C468114A-A142-481F-AAC6-633035FBEE50}"/>
              </a:ext>
            </a:extLst>
          </p:cNvPr>
          <p:cNvSpPr txBox="1"/>
          <p:nvPr/>
        </p:nvSpPr>
        <p:spPr>
          <a:xfrm>
            <a:off x="4308814" y="2601415"/>
            <a:ext cx="3120000" cy="430727"/>
          </a:xfrm>
          <a:prstGeom prst="rect">
            <a:avLst/>
          </a:prstGeom>
          <a:noFill/>
        </p:spPr>
        <p:txBody>
          <a:bodyPr wrap="square" lIns="0" tIns="0" rIns="0" bIns="0" rtlCol="0" anchor="b">
            <a:noAutofit/>
          </a:bodyPr>
          <a:lstStyle/>
          <a:p>
            <a:pPr algn="ctr" defTabSz="914377">
              <a:defRPr/>
            </a:pPr>
            <a:r>
              <a:rPr lang="en-US" b="1" kern="0" dirty="0">
                <a:solidFill>
                  <a:schemeClr val="accent6">
                    <a:lumMod val="75000"/>
                  </a:schemeClr>
                </a:solidFill>
                <a:latin typeface="Calibri" panose="020F0502020204030204" pitchFamily="34" charset="0"/>
                <a:cs typeface="Calibri" panose="020F0502020204030204" pitchFamily="34" charset="0"/>
              </a:rPr>
              <a:t>Employee engagement </a:t>
            </a:r>
            <a:br>
              <a:rPr lang="en-US" b="1" kern="0" dirty="0">
                <a:solidFill>
                  <a:schemeClr val="accent6">
                    <a:lumMod val="75000"/>
                  </a:schemeClr>
                </a:solidFill>
                <a:latin typeface="Calibri" panose="020F0502020204030204" pitchFamily="34" charset="0"/>
                <a:cs typeface="Calibri" panose="020F0502020204030204" pitchFamily="34" charset="0"/>
              </a:rPr>
            </a:br>
            <a:r>
              <a:rPr lang="en-US" b="1" kern="0" dirty="0">
                <a:solidFill>
                  <a:schemeClr val="accent6">
                    <a:lumMod val="75000"/>
                  </a:schemeClr>
                </a:solidFill>
                <a:latin typeface="Calibri" panose="020F0502020204030204" pitchFamily="34" charset="0"/>
                <a:cs typeface="Calibri" panose="020F0502020204030204" pitchFamily="34" charset="0"/>
              </a:rPr>
              <a:t>has never been lower</a:t>
            </a:r>
            <a:endParaRPr lang="en-US" sz="1050" b="1" kern="0" dirty="0">
              <a:solidFill>
                <a:schemeClr val="accent6">
                  <a:lumMod val="75000"/>
                </a:schemeClr>
              </a:solidFill>
              <a:latin typeface="Calibri" panose="020F0502020204030204" pitchFamily="34" charset="0"/>
              <a:cs typeface="Calibri" panose="020F0502020204030204" pitchFamily="34" charset="0"/>
            </a:endParaRPr>
          </a:p>
        </p:txBody>
      </p:sp>
      <p:sp>
        <p:nvSpPr>
          <p:cNvPr id="11" name="TextBox 18">
            <a:extLst>
              <a:ext uri="{FF2B5EF4-FFF2-40B4-BE49-F238E27FC236}">
                <a16:creationId xmlns:a16="http://schemas.microsoft.com/office/drawing/2014/main" id="{1003B89A-F914-493B-A0E4-8588FCD927E5}"/>
              </a:ext>
            </a:extLst>
          </p:cNvPr>
          <p:cNvSpPr txBox="1"/>
          <p:nvPr/>
        </p:nvSpPr>
        <p:spPr>
          <a:xfrm>
            <a:off x="8064112" y="2601415"/>
            <a:ext cx="3120000" cy="430727"/>
          </a:xfrm>
          <a:prstGeom prst="rect">
            <a:avLst/>
          </a:prstGeom>
          <a:noFill/>
        </p:spPr>
        <p:txBody>
          <a:bodyPr wrap="square" lIns="0" tIns="0" rIns="0" bIns="0" rtlCol="0" anchor="b">
            <a:noAutofit/>
          </a:bodyPr>
          <a:lstStyle/>
          <a:p>
            <a:pPr algn="ctr" defTabSz="914377">
              <a:defRPr/>
            </a:pPr>
            <a:r>
              <a:rPr lang="en-US" b="1" kern="0" dirty="0">
                <a:solidFill>
                  <a:schemeClr val="accent6">
                    <a:lumMod val="75000"/>
                  </a:schemeClr>
                </a:solidFill>
                <a:latin typeface="Calibri" panose="020F0502020204030204" pitchFamily="34" charset="0"/>
                <a:cs typeface="Calibri" panose="020F0502020204030204" pitchFamily="34" charset="0"/>
              </a:rPr>
              <a:t>Unemployment </a:t>
            </a:r>
            <a:br>
              <a:rPr lang="en-US" b="1" kern="0" dirty="0">
                <a:solidFill>
                  <a:schemeClr val="accent6">
                    <a:lumMod val="75000"/>
                  </a:schemeClr>
                </a:solidFill>
                <a:latin typeface="Calibri" panose="020F0502020204030204" pitchFamily="34" charset="0"/>
                <a:cs typeface="Calibri" panose="020F0502020204030204" pitchFamily="34" charset="0"/>
              </a:rPr>
            </a:br>
            <a:r>
              <a:rPr lang="en-US" b="1" kern="0" dirty="0">
                <a:solidFill>
                  <a:schemeClr val="accent6">
                    <a:lumMod val="75000"/>
                  </a:schemeClr>
                </a:solidFill>
                <a:latin typeface="Calibri" panose="020F0502020204030204" pitchFamily="34" charset="0"/>
                <a:cs typeface="Calibri" panose="020F0502020204030204" pitchFamily="34" charset="0"/>
              </a:rPr>
              <a:t>is at a 50-year low</a:t>
            </a:r>
          </a:p>
        </p:txBody>
      </p:sp>
      <p:sp>
        <p:nvSpPr>
          <p:cNvPr id="12" name="TextBox 18">
            <a:extLst>
              <a:ext uri="{FF2B5EF4-FFF2-40B4-BE49-F238E27FC236}">
                <a16:creationId xmlns:a16="http://schemas.microsoft.com/office/drawing/2014/main" id="{B3EA648F-CD3F-4A0C-A599-865B2D89C512}"/>
              </a:ext>
            </a:extLst>
          </p:cNvPr>
          <p:cNvSpPr txBox="1"/>
          <p:nvPr/>
        </p:nvSpPr>
        <p:spPr>
          <a:xfrm>
            <a:off x="565077" y="5794223"/>
            <a:ext cx="2869767" cy="402376"/>
          </a:xfrm>
          <a:prstGeom prst="rect">
            <a:avLst/>
          </a:prstGeom>
          <a:noFill/>
        </p:spPr>
        <p:txBody>
          <a:bodyPr wrap="square" lIns="0" tIns="0" rIns="0" bIns="0" rtlCol="0" anchor="t">
            <a:noAutofit/>
          </a:bodyPr>
          <a:lstStyle/>
          <a:p>
            <a:pPr algn="ctr" defTabSz="914377">
              <a:spcBef>
                <a:spcPts val="267"/>
              </a:spcBef>
              <a:defRPr/>
            </a:pPr>
            <a:r>
              <a:rPr lang="en-US" sz="1200" kern="0" dirty="0"/>
              <a:t>Non-Farm Labor Productivity Growth</a:t>
            </a:r>
          </a:p>
          <a:p>
            <a:pPr algn="ctr" defTabSz="914377">
              <a:spcBef>
                <a:spcPts val="267"/>
              </a:spcBef>
              <a:defRPr/>
            </a:pPr>
            <a:r>
              <a:rPr lang="en-US" sz="800" kern="0" dirty="0"/>
              <a:t>(8-quarter average)</a:t>
            </a:r>
            <a:endParaRPr lang="en-US" sz="267" kern="0" dirty="0"/>
          </a:p>
        </p:txBody>
      </p:sp>
      <p:grpSp>
        <p:nvGrpSpPr>
          <p:cNvPr id="13" name="Gruppieren 52">
            <a:extLst>
              <a:ext uri="{FF2B5EF4-FFF2-40B4-BE49-F238E27FC236}">
                <a16:creationId xmlns:a16="http://schemas.microsoft.com/office/drawing/2014/main" id="{5A3707C8-AF8D-4596-A465-E6177DF297C0}"/>
              </a:ext>
            </a:extLst>
          </p:cNvPr>
          <p:cNvGrpSpPr/>
          <p:nvPr/>
        </p:nvGrpSpPr>
        <p:grpSpPr>
          <a:xfrm>
            <a:off x="675442" y="3789174"/>
            <a:ext cx="2636041" cy="1499876"/>
            <a:chOff x="638366" y="2254405"/>
            <a:chExt cx="1977031" cy="1124907"/>
          </a:xfrm>
        </p:grpSpPr>
        <p:cxnSp>
          <p:nvCxnSpPr>
            <p:cNvPr id="14" name="Gerade Verbindung 31">
              <a:extLst>
                <a:ext uri="{FF2B5EF4-FFF2-40B4-BE49-F238E27FC236}">
                  <a16:creationId xmlns:a16="http://schemas.microsoft.com/office/drawing/2014/main" id="{020ED072-A0D6-472A-896F-F10469DC6ABD}"/>
                </a:ext>
              </a:extLst>
            </p:cNvPr>
            <p:cNvCxnSpPr/>
            <p:nvPr/>
          </p:nvCxnSpPr>
          <p:spPr bwMode="gray">
            <a:xfrm>
              <a:off x="823689" y="2314575"/>
              <a:ext cx="0" cy="95442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2">
              <a:extLst>
                <a:ext uri="{FF2B5EF4-FFF2-40B4-BE49-F238E27FC236}">
                  <a16:creationId xmlns:a16="http://schemas.microsoft.com/office/drawing/2014/main" id="{18B8A207-B50A-49D4-A925-35D1F6CE3BE8}"/>
                </a:ext>
              </a:extLst>
            </p:cNvPr>
            <p:cNvCxnSpPr/>
            <p:nvPr/>
          </p:nvCxnSpPr>
          <p:spPr bwMode="gray">
            <a:xfrm flipH="1">
              <a:off x="823690" y="3269001"/>
              <a:ext cx="178933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hteck 33">
              <a:extLst>
                <a:ext uri="{FF2B5EF4-FFF2-40B4-BE49-F238E27FC236}">
                  <a16:creationId xmlns:a16="http://schemas.microsoft.com/office/drawing/2014/main" id="{E415AC7B-3760-4076-807E-B0F24B256275}"/>
                </a:ext>
              </a:extLst>
            </p:cNvPr>
            <p:cNvSpPr/>
            <p:nvPr/>
          </p:nvSpPr>
          <p:spPr bwMode="gray">
            <a:xfrm>
              <a:off x="638366" y="2447294"/>
              <a:ext cx="142721" cy="120339"/>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r>
                <a:rPr lang="de-DE" sz="667">
                  <a:solidFill>
                    <a:schemeClr val="tx1"/>
                  </a:solidFill>
                </a:rPr>
                <a:t>4.0</a:t>
              </a:r>
            </a:p>
          </p:txBody>
        </p:sp>
        <p:sp>
          <p:nvSpPr>
            <p:cNvPr id="17" name="Rechteck 34">
              <a:extLst>
                <a:ext uri="{FF2B5EF4-FFF2-40B4-BE49-F238E27FC236}">
                  <a16:creationId xmlns:a16="http://schemas.microsoft.com/office/drawing/2014/main" id="{3B930196-302C-45A1-9E1A-27930321205A}"/>
                </a:ext>
              </a:extLst>
            </p:cNvPr>
            <p:cNvSpPr/>
            <p:nvPr/>
          </p:nvSpPr>
          <p:spPr bwMode="gray">
            <a:xfrm>
              <a:off x="638366" y="2828499"/>
              <a:ext cx="142721" cy="120339"/>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r>
                <a:rPr lang="de-DE" sz="667">
                  <a:solidFill>
                    <a:schemeClr val="tx1"/>
                  </a:solidFill>
                </a:rPr>
                <a:t>2.0</a:t>
              </a:r>
            </a:p>
          </p:txBody>
        </p:sp>
        <p:sp>
          <p:nvSpPr>
            <p:cNvPr id="18" name="Rechteck 35">
              <a:extLst>
                <a:ext uri="{FF2B5EF4-FFF2-40B4-BE49-F238E27FC236}">
                  <a16:creationId xmlns:a16="http://schemas.microsoft.com/office/drawing/2014/main" id="{B6EEF0DB-ACEA-41DA-BC87-431BF0DBCB88}"/>
                </a:ext>
              </a:extLst>
            </p:cNvPr>
            <p:cNvSpPr/>
            <p:nvPr/>
          </p:nvSpPr>
          <p:spPr bwMode="gray">
            <a:xfrm>
              <a:off x="638366" y="3178746"/>
              <a:ext cx="142721" cy="120339"/>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r"/>
              <a:r>
                <a:rPr lang="de-DE" sz="667">
                  <a:solidFill>
                    <a:schemeClr val="tx1"/>
                  </a:solidFill>
                </a:rPr>
                <a:t>0.0</a:t>
              </a:r>
            </a:p>
          </p:txBody>
        </p:sp>
        <p:sp>
          <p:nvSpPr>
            <p:cNvPr id="19" name="Rechteck 36">
              <a:extLst>
                <a:ext uri="{FF2B5EF4-FFF2-40B4-BE49-F238E27FC236}">
                  <a16:creationId xmlns:a16="http://schemas.microsoft.com/office/drawing/2014/main" id="{C9062C88-74D5-43DA-9F03-DEEAABC721DA}"/>
                </a:ext>
              </a:extLst>
            </p:cNvPr>
            <p:cNvSpPr/>
            <p:nvPr/>
          </p:nvSpPr>
          <p:spPr bwMode="gray">
            <a:xfrm>
              <a:off x="812329" y="3286551"/>
              <a:ext cx="285441" cy="92761"/>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de-DE" sz="667">
                  <a:solidFill>
                    <a:schemeClr val="tx1"/>
                  </a:solidFill>
                </a:rPr>
                <a:t>1991</a:t>
              </a:r>
            </a:p>
          </p:txBody>
        </p:sp>
        <p:sp>
          <p:nvSpPr>
            <p:cNvPr id="20" name="Rechteck 47">
              <a:extLst>
                <a:ext uri="{FF2B5EF4-FFF2-40B4-BE49-F238E27FC236}">
                  <a16:creationId xmlns:a16="http://schemas.microsoft.com/office/drawing/2014/main" id="{25C64B02-F60E-4BEA-B6AF-E38510A2DE88}"/>
                </a:ext>
              </a:extLst>
            </p:cNvPr>
            <p:cNvSpPr/>
            <p:nvPr/>
          </p:nvSpPr>
          <p:spPr bwMode="gray">
            <a:xfrm>
              <a:off x="1440059" y="3286551"/>
              <a:ext cx="285441" cy="92761"/>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de-DE" sz="667">
                  <a:solidFill>
                    <a:schemeClr val="tx1"/>
                  </a:solidFill>
                </a:rPr>
                <a:t>2001</a:t>
              </a:r>
            </a:p>
          </p:txBody>
        </p:sp>
        <p:sp>
          <p:nvSpPr>
            <p:cNvPr id="21" name="Rechteck 48">
              <a:extLst>
                <a:ext uri="{FF2B5EF4-FFF2-40B4-BE49-F238E27FC236}">
                  <a16:creationId xmlns:a16="http://schemas.microsoft.com/office/drawing/2014/main" id="{92DE4019-5370-479E-9F5D-9C6AFBC5ABC6}"/>
                </a:ext>
              </a:extLst>
            </p:cNvPr>
            <p:cNvSpPr/>
            <p:nvPr/>
          </p:nvSpPr>
          <p:spPr bwMode="gray">
            <a:xfrm>
              <a:off x="2080892" y="3286551"/>
              <a:ext cx="285441" cy="92761"/>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de-DE" sz="667">
                  <a:solidFill>
                    <a:schemeClr val="tx1"/>
                  </a:solidFill>
                </a:rPr>
                <a:t>2011</a:t>
              </a:r>
            </a:p>
          </p:txBody>
        </p:sp>
        <p:sp>
          <p:nvSpPr>
            <p:cNvPr id="22" name="Rechteck 49">
              <a:extLst>
                <a:ext uri="{FF2B5EF4-FFF2-40B4-BE49-F238E27FC236}">
                  <a16:creationId xmlns:a16="http://schemas.microsoft.com/office/drawing/2014/main" id="{298359AA-3014-42B9-85E1-3739ACB77DC0}"/>
                </a:ext>
              </a:extLst>
            </p:cNvPr>
            <p:cNvSpPr/>
            <p:nvPr/>
          </p:nvSpPr>
          <p:spPr bwMode="gray">
            <a:xfrm>
              <a:off x="638366" y="2635617"/>
              <a:ext cx="142721" cy="120339"/>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r>
                <a:rPr lang="de-DE" sz="667">
                  <a:solidFill>
                    <a:schemeClr val="tx1"/>
                  </a:solidFill>
                </a:rPr>
                <a:t>3.0</a:t>
              </a:r>
            </a:p>
          </p:txBody>
        </p:sp>
        <p:sp>
          <p:nvSpPr>
            <p:cNvPr id="23" name="Rechteck 50">
              <a:extLst>
                <a:ext uri="{FF2B5EF4-FFF2-40B4-BE49-F238E27FC236}">
                  <a16:creationId xmlns:a16="http://schemas.microsoft.com/office/drawing/2014/main" id="{5C2307F6-B70D-49C4-B19C-FB55C48C5847}"/>
                </a:ext>
              </a:extLst>
            </p:cNvPr>
            <p:cNvSpPr/>
            <p:nvPr/>
          </p:nvSpPr>
          <p:spPr bwMode="gray">
            <a:xfrm>
              <a:off x="638366" y="2254405"/>
              <a:ext cx="142721" cy="120339"/>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r>
                <a:rPr lang="de-DE" sz="667">
                  <a:solidFill>
                    <a:schemeClr val="tx1"/>
                  </a:solidFill>
                </a:rPr>
                <a:t>5.0</a:t>
              </a:r>
            </a:p>
          </p:txBody>
        </p:sp>
        <p:sp>
          <p:nvSpPr>
            <p:cNvPr id="24" name="Rechteck 51">
              <a:extLst>
                <a:ext uri="{FF2B5EF4-FFF2-40B4-BE49-F238E27FC236}">
                  <a16:creationId xmlns:a16="http://schemas.microsoft.com/office/drawing/2014/main" id="{78F0D608-65BB-4001-80A3-261B0EEBE912}"/>
                </a:ext>
              </a:extLst>
            </p:cNvPr>
            <p:cNvSpPr/>
            <p:nvPr/>
          </p:nvSpPr>
          <p:spPr bwMode="gray">
            <a:xfrm>
              <a:off x="638366" y="3019000"/>
              <a:ext cx="142721" cy="120339"/>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r>
                <a:rPr lang="de-DE" sz="667">
                  <a:solidFill>
                    <a:schemeClr val="tx1"/>
                  </a:solidFill>
                </a:rPr>
                <a:t>1.0</a:t>
              </a:r>
            </a:p>
          </p:txBody>
        </p:sp>
        <p:sp>
          <p:nvSpPr>
            <p:cNvPr id="25" name="Freihandform 46">
              <a:extLst>
                <a:ext uri="{FF2B5EF4-FFF2-40B4-BE49-F238E27FC236}">
                  <a16:creationId xmlns:a16="http://schemas.microsoft.com/office/drawing/2014/main" id="{3A3B1457-687C-447B-A1D7-D89B513E5F4E}"/>
                </a:ext>
              </a:extLst>
            </p:cNvPr>
            <p:cNvSpPr/>
            <p:nvPr/>
          </p:nvSpPr>
          <p:spPr bwMode="gray">
            <a:xfrm>
              <a:off x="828003" y="2412140"/>
              <a:ext cx="1787394" cy="873523"/>
            </a:xfrm>
            <a:custGeom>
              <a:avLst/>
              <a:gdLst>
                <a:gd name="connsiteX0" fmla="*/ 0 w 5705341"/>
                <a:gd name="connsiteY0" fmla="*/ 2099256 h 2788276"/>
                <a:gd name="connsiteX1" fmla="*/ 109470 w 5705341"/>
                <a:gd name="connsiteY1" fmla="*/ 1770845 h 2788276"/>
                <a:gd name="connsiteX2" fmla="*/ 173865 w 5705341"/>
                <a:gd name="connsiteY2" fmla="*/ 1770845 h 2788276"/>
                <a:gd name="connsiteX3" fmla="*/ 225380 w 5705341"/>
                <a:gd name="connsiteY3" fmla="*/ 2182969 h 2788276"/>
                <a:gd name="connsiteX4" fmla="*/ 264017 w 5705341"/>
                <a:gd name="connsiteY4" fmla="*/ 2028422 h 2788276"/>
                <a:gd name="connsiteX5" fmla="*/ 302654 w 5705341"/>
                <a:gd name="connsiteY5" fmla="*/ 1661374 h 2788276"/>
                <a:gd name="connsiteX6" fmla="*/ 367048 w 5705341"/>
                <a:gd name="connsiteY6" fmla="*/ 1584101 h 2788276"/>
                <a:gd name="connsiteX7" fmla="*/ 457200 w 5705341"/>
                <a:gd name="connsiteY7" fmla="*/ 1081825 h 2788276"/>
                <a:gd name="connsiteX8" fmla="*/ 528034 w 5705341"/>
                <a:gd name="connsiteY8" fmla="*/ 1062507 h 2788276"/>
                <a:gd name="connsiteX9" fmla="*/ 585989 w 5705341"/>
                <a:gd name="connsiteY9" fmla="*/ 817808 h 2788276"/>
                <a:gd name="connsiteX10" fmla="*/ 624625 w 5705341"/>
                <a:gd name="connsiteY10" fmla="*/ 425002 h 2788276"/>
                <a:gd name="connsiteX11" fmla="*/ 682580 w 5705341"/>
                <a:gd name="connsiteY11" fmla="*/ 753414 h 2788276"/>
                <a:gd name="connsiteX12" fmla="*/ 714777 w 5705341"/>
                <a:gd name="connsiteY12" fmla="*/ 1429555 h 2788276"/>
                <a:gd name="connsiteX13" fmla="*/ 766293 w 5705341"/>
                <a:gd name="connsiteY13" fmla="*/ 1558343 h 2788276"/>
                <a:gd name="connsiteX14" fmla="*/ 824248 w 5705341"/>
                <a:gd name="connsiteY14" fmla="*/ 1603419 h 2788276"/>
                <a:gd name="connsiteX15" fmla="*/ 882203 w 5705341"/>
                <a:gd name="connsiteY15" fmla="*/ 2137893 h 2788276"/>
                <a:gd name="connsiteX16" fmla="*/ 920839 w 5705341"/>
                <a:gd name="connsiteY16" fmla="*/ 2324636 h 2788276"/>
                <a:gd name="connsiteX17" fmla="*/ 978794 w 5705341"/>
                <a:gd name="connsiteY17" fmla="*/ 2788276 h 2788276"/>
                <a:gd name="connsiteX18" fmla="*/ 1133341 w 5705341"/>
                <a:gd name="connsiteY18" fmla="*/ 2086377 h 2788276"/>
                <a:gd name="connsiteX19" fmla="*/ 1178417 w 5705341"/>
                <a:gd name="connsiteY19" fmla="*/ 2125014 h 2788276"/>
                <a:gd name="connsiteX20" fmla="*/ 1287887 w 5705341"/>
                <a:gd name="connsiteY20" fmla="*/ 2021983 h 2788276"/>
                <a:gd name="connsiteX21" fmla="*/ 1326524 w 5705341"/>
                <a:gd name="connsiteY21" fmla="*/ 1738647 h 2788276"/>
                <a:gd name="connsiteX22" fmla="*/ 1384479 w 5705341"/>
                <a:gd name="connsiteY22" fmla="*/ 1448873 h 2788276"/>
                <a:gd name="connsiteX23" fmla="*/ 1429555 w 5705341"/>
                <a:gd name="connsiteY23" fmla="*/ 1770845 h 2788276"/>
                <a:gd name="connsiteX24" fmla="*/ 1481070 w 5705341"/>
                <a:gd name="connsiteY24" fmla="*/ 1783724 h 2788276"/>
                <a:gd name="connsiteX25" fmla="*/ 1571223 w 5705341"/>
                <a:gd name="connsiteY25" fmla="*/ 1255690 h 2788276"/>
                <a:gd name="connsiteX26" fmla="*/ 1616299 w 5705341"/>
                <a:gd name="connsiteY26" fmla="*/ 1352281 h 2788276"/>
                <a:gd name="connsiteX27" fmla="*/ 1693572 w 5705341"/>
                <a:gd name="connsiteY27" fmla="*/ 1352281 h 2788276"/>
                <a:gd name="connsiteX28" fmla="*/ 1732208 w 5705341"/>
                <a:gd name="connsiteY28" fmla="*/ 1455312 h 2788276"/>
                <a:gd name="connsiteX29" fmla="*/ 1770845 w 5705341"/>
                <a:gd name="connsiteY29" fmla="*/ 1139780 h 2788276"/>
                <a:gd name="connsiteX30" fmla="*/ 1809482 w 5705341"/>
                <a:gd name="connsiteY30" fmla="*/ 978794 h 2788276"/>
                <a:gd name="connsiteX31" fmla="*/ 1880315 w 5705341"/>
                <a:gd name="connsiteY31" fmla="*/ 573109 h 2788276"/>
                <a:gd name="connsiteX32" fmla="*/ 1931831 w 5705341"/>
                <a:gd name="connsiteY32" fmla="*/ 850005 h 2788276"/>
                <a:gd name="connsiteX33" fmla="*/ 1976907 w 5705341"/>
                <a:gd name="connsiteY33" fmla="*/ 843566 h 2788276"/>
                <a:gd name="connsiteX34" fmla="*/ 2034862 w 5705341"/>
                <a:gd name="connsiteY34" fmla="*/ 521594 h 2788276"/>
                <a:gd name="connsiteX35" fmla="*/ 2086377 w 5705341"/>
                <a:gd name="connsiteY35" fmla="*/ 759853 h 2788276"/>
                <a:gd name="connsiteX36" fmla="*/ 2137893 w 5705341"/>
                <a:gd name="connsiteY36" fmla="*/ 386366 h 2788276"/>
                <a:gd name="connsiteX37" fmla="*/ 2182969 w 5705341"/>
                <a:gd name="connsiteY37" fmla="*/ 811369 h 2788276"/>
                <a:gd name="connsiteX38" fmla="*/ 2234484 w 5705341"/>
                <a:gd name="connsiteY38" fmla="*/ 792050 h 2788276"/>
                <a:gd name="connsiteX39" fmla="*/ 2292439 w 5705341"/>
                <a:gd name="connsiteY39" fmla="*/ 1210614 h 2788276"/>
                <a:gd name="connsiteX40" fmla="*/ 2337515 w 5705341"/>
                <a:gd name="connsiteY40" fmla="*/ 817808 h 2788276"/>
                <a:gd name="connsiteX41" fmla="*/ 2453425 w 5705341"/>
                <a:gd name="connsiteY41" fmla="*/ 985233 h 2788276"/>
                <a:gd name="connsiteX42" fmla="*/ 2498501 w 5705341"/>
                <a:gd name="connsiteY42" fmla="*/ 173864 h 2788276"/>
                <a:gd name="connsiteX43" fmla="*/ 2556456 w 5705341"/>
                <a:gd name="connsiteY43" fmla="*/ 721216 h 2788276"/>
                <a:gd name="connsiteX44" fmla="*/ 2588654 w 5705341"/>
                <a:gd name="connsiteY44" fmla="*/ 534473 h 2788276"/>
                <a:gd name="connsiteX45" fmla="*/ 2653048 w 5705341"/>
                <a:gd name="connsiteY45" fmla="*/ 856445 h 2788276"/>
                <a:gd name="connsiteX46" fmla="*/ 2685245 w 5705341"/>
                <a:gd name="connsiteY46" fmla="*/ 437881 h 2788276"/>
                <a:gd name="connsiteX47" fmla="*/ 2736761 w 5705341"/>
                <a:gd name="connsiteY47" fmla="*/ 528033 h 2788276"/>
                <a:gd name="connsiteX48" fmla="*/ 2788276 w 5705341"/>
                <a:gd name="connsiteY48" fmla="*/ 0 h 2788276"/>
                <a:gd name="connsiteX49" fmla="*/ 2859110 w 5705341"/>
                <a:gd name="connsiteY49" fmla="*/ 115909 h 2788276"/>
                <a:gd name="connsiteX50" fmla="*/ 2897746 w 5705341"/>
                <a:gd name="connsiteY50" fmla="*/ 811369 h 2788276"/>
                <a:gd name="connsiteX51" fmla="*/ 2949262 w 5705341"/>
                <a:gd name="connsiteY51" fmla="*/ 579549 h 2788276"/>
                <a:gd name="connsiteX52" fmla="*/ 2994338 w 5705341"/>
                <a:gd name="connsiteY52" fmla="*/ 656822 h 2788276"/>
                <a:gd name="connsiteX53" fmla="*/ 3052293 w 5705341"/>
                <a:gd name="connsiteY53" fmla="*/ 540912 h 2788276"/>
                <a:gd name="connsiteX54" fmla="*/ 3103808 w 5705341"/>
                <a:gd name="connsiteY54" fmla="*/ 540912 h 2788276"/>
                <a:gd name="connsiteX55" fmla="*/ 3193961 w 5705341"/>
                <a:gd name="connsiteY55" fmla="*/ 1390918 h 2788276"/>
                <a:gd name="connsiteX56" fmla="*/ 3258355 w 5705341"/>
                <a:gd name="connsiteY56" fmla="*/ 1719329 h 2788276"/>
                <a:gd name="connsiteX57" fmla="*/ 3290552 w 5705341"/>
                <a:gd name="connsiteY57" fmla="*/ 1539025 h 2788276"/>
                <a:gd name="connsiteX58" fmla="*/ 3419341 w 5705341"/>
                <a:gd name="connsiteY58" fmla="*/ 2047740 h 2788276"/>
                <a:gd name="connsiteX59" fmla="*/ 3457977 w 5705341"/>
                <a:gd name="connsiteY59" fmla="*/ 1976907 h 2788276"/>
                <a:gd name="connsiteX60" fmla="*/ 3515932 w 5705341"/>
                <a:gd name="connsiteY60" fmla="*/ 2240924 h 2788276"/>
                <a:gd name="connsiteX61" fmla="*/ 3580327 w 5705341"/>
                <a:gd name="connsiteY61" fmla="*/ 1957588 h 2788276"/>
                <a:gd name="connsiteX62" fmla="*/ 3664039 w 5705341"/>
                <a:gd name="connsiteY62" fmla="*/ 1790163 h 2788276"/>
                <a:gd name="connsiteX63" fmla="*/ 3709115 w 5705341"/>
                <a:gd name="connsiteY63" fmla="*/ 2221605 h 2788276"/>
                <a:gd name="connsiteX64" fmla="*/ 3760631 w 5705341"/>
                <a:gd name="connsiteY64" fmla="*/ 1893194 h 2788276"/>
                <a:gd name="connsiteX65" fmla="*/ 3825025 w 5705341"/>
                <a:gd name="connsiteY65" fmla="*/ 1712890 h 2788276"/>
                <a:gd name="connsiteX66" fmla="*/ 3876541 w 5705341"/>
                <a:gd name="connsiteY66" fmla="*/ 2105695 h 2788276"/>
                <a:gd name="connsiteX67" fmla="*/ 3921617 w 5705341"/>
                <a:gd name="connsiteY67" fmla="*/ 1886755 h 2788276"/>
                <a:gd name="connsiteX68" fmla="*/ 3960254 w 5705341"/>
                <a:gd name="connsiteY68" fmla="*/ 1506828 h 2788276"/>
                <a:gd name="connsiteX69" fmla="*/ 4011769 w 5705341"/>
                <a:gd name="connsiteY69" fmla="*/ 1423115 h 2788276"/>
                <a:gd name="connsiteX70" fmla="*/ 4043966 w 5705341"/>
                <a:gd name="connsiteY70" fmla="*/ 1236371 h 2788276"/>
                <a:gd name="connsiteX71" fmla="*/ 4069724 w 5705341"/>
                <a:gd name="connsiteY71" fmla="*/ 1133340 h 2788276"/>
                <a:gd name="connsiteX72" fmla="*/ 4108361 w 5705341"/>
                <a:gd name="connsiteY72" fmla="*/ 753414 h 2788276"/>
                <a:gd name="connsiteX73" fmla="*/ 4153437 w 5705341"/>
                <a:gd name="connsiteY73" fmla="*/ 933718 h 2788276"/>
                <a:gd name="connsiteX74" fmla="*/ 4224270 w 5705341"/>
                <a:gd name="connsiteY74" fmla="*/ 843566 h 2788276"/>
                <a:gd name="connsiteX75" fmla="*/ 4262907 w 5705341"/>
                <a:gd name="connsiteY75" fmla="*/ 553791 h 2788276"/>
                <a:gd name="connsiteX76" fmla="*/ 4346620 w 5705341"/>
                <a:gd name="connsiteY76" fmla="*/ 1429555 h 2788276"/>
                <a:gd name="connsiteX77" fmla="*/ 4423893 w 5705341"/>
                <a:gd name="connsiteY77" fmla="*/ 2041301 h 2788276"/>
                <a:gd name="connsiteX78" fmla="*/ 4533363 w 5705341"/>
                <a:gd name="connsiteY78" fmla="*/ 2305318 h 2788276"/>
                <a:gd name="connsiteX79" fmla="*/ 4578439 w 5705341"/>
                <a:gd name="connsiteY79" fmla="*/ 2253802 h 2788276"/>
                <a:gd name="connsiteX80" fmla="*/ 4687910 w 5705341"/>
                <a:gd name="connsiteY80" fmla="*/ 2711002 h 2788276"/>
                <a:gd name="connsiteX81" fmla="*/ 4726546 w 5705341"/>
                <a:gd name="connsiteY81" fmla="*/ 2389031 h 2788276"/>
                <a:gd name="connsiteX82" fmla="*/ 4784501 w 5705341"/>
                <a:gd name="connsiteY82" fmla="*/ 2543577 h 2788276"/>
                <a:gd name="connsiteX83" fmla="*/ 4823138 w 5705341"/>
                <a:gd name="connsiteY83" fmla="*/ 2337515 h 2788276"/>
                <a:gd name="connsiteX84" fmla="*/ 4881093 w 5705341"/>
                <a:gd name="connsiteY84" fmla="*/ 2240924 h 2788276"/>
                <a:gd name="connsiteX85" fmla="*/ 4926169 w 5705341"/>
                <a:gd name="connsiteY85" fmla="*/ 2530698 h 2788276"/>
                <a:gd name="connsiteX86" fmla="*/ 4977684 w 5705341"/>
                <a:gd name="connsiteY86" fmla="*/ 2537138 h 2788276"/>
                <a:gd name="connsiteX87" fmla="*/ 5035639 w 5705341"/>
                <a:gd name="connsiteY87" fmla="*/ 2144332 h 2788276"/>
                <a:gd name="connsiteX88" fmla="*/ 5087155 w 5705341"/>
                <a:gd name="connsiteY88" fmla="*/ 2144332 h 2788276"/>
                <a:gd name="connsiteX89" fmla="*/ 5183746 w 5705341"/>
                <a:gd name="connsiteY89" fmla="*/ 1835239 h 2788276"/>
                <a:gd name="connsiteX90" fmla="*/ 5235262 w 5705341"/>
                <a:gd name="connsiteY90" fmla="*/ 1899633 h 2788276"/>
                <a:gd name="connsiteX91" fmla="*/ 5293217 w 5705341"/>
                <a:gd name="connsiteY91" fmla="*/ 2401909 h 2788276"/>
                <a:gd name="connsiteX92" fmla="*/ 5331854 w 5705341"/>
                <a:gd name="connsiteY92" fmla="*/ 2260242 h 2788276"/>
                <a:gd name="connsiteX93" fmla="*/ 5415566 w 5705341"/>
                <a:gd name="connsiteY93" fmla="*/ 2427667 h 2788276"/>
                <a:gd name="connsiteX94" fmla="*/ 5441324 w 5705341"/>
                <a:gd name="connsiteY94" fmla="*/ 2511380 h 2788276"/>
                <a:gd name="connsiteX95" fmla="*/ 5486400 w 5705341"/>
                <a:gd name="connsiteY95" fmla="*/ 2298878 h 2788276"/>
                <a:gd name="connsiteX96" fmla="*/ 5531476 w 5705341"/>
                <a:gd name="connsiteY96" fmla="*/ 2479183 h 2788276"/>
                <a:gd name="connsiteX97" fmla="*/ 5595870 w 5705341"/>
                <a:gd name="connsiteY97" fmla="*/ 2466304 h 2788276"/>
                <a:gd name="connsiteX98" fmla="*/ 5640946 w 5705341"/>
                <a:gd name="connsiteY98" fmla="*/ 2350394 h 2788276"/>
                <a:gd name="connsiteX99" fmla="*/ 5705341 w 5705341"/>
                <a:gd name="connsiteY99" fmla="*/ 2157211 h 278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705341" h="2788276">
                  <a:moveTo>
                    <a:pt x="0" y="2099256"/>
                  </a:moveTo>
                  <a:lnTo>
                    <a:pt x="109470" y="1770845"/>
                  </a:lnTo>
                  <a:lnTo>
                    <a:pt x="173865" y="1770845"/>
                  </a:lnTo>
                  <a:lnTo>
                    <a:pt x="225380" y="2182969"/>
                  </a:lnTo>
                  <a:lnTo>
                    <a:pt x="264017" y="2028422"/>
                  </a:lnTo>
                  <a:lnTo>
                    <a:pt x="302654" y="1661374"/>
                  </a:lnTo>
                  <a:lnTo>
                    <a:pt x="367048" y="1584101"/>
                  </a:lnTo>
                  <a:lnTo>
                    <a:pt x="457200" y="1081825"/>
                  </a:lnTo>
                  <a:lnTo>
                    <a:pt x="528034" y="1062507"/>
                  </a:lnTo>
                  <a:lnTo>
                    <a:pt x="585989" y="817808"/>
                  </a:lnTo>
                  <a:lnTo>
                    <a:pt x="624625" y="425002"/>
                  </a:lnTo>
                  <a:lnTo>
                    <a:pt x="682580" y="753414"/>
                  </a:lnTo>
                  <a:lnTo>
                    <a:pt x="714777" y="1429555"/>
                  </a:lnTo>
                  <a:lnTo>
                    <a:pt x="766293" y="1558343"/>
                  </a:lnTo>
                  <a:lnTo>
                    <a:pt x="824248" y="1603419"/>
                  </a:lnTo>
                  <a:lnTo>
                    <a:pt x="882203" y="2137893"/>
                  </a:lnTo>
                  <a:lnTo>
                    <a:pt x="920839" y="2324636"/>
                  </a:lnTo>
                  <a:lnTo>
                    <a:pt x="978794" y="2788276"/>
                  </a:lnTo>
                  <a:lnTo>
                    <a:pt x="1133341" y="2086377"/>
                  </a:lnTo>
                  <a:lnTo>
                    <a:pt x="1178417" y="2125014"/>
                  </a:lnTo>
                  <a:lnTo>
                    <a:pt x="1287887" y="2021983"/>
                  </a:lnTo>
                  <a:lnTo>
                    <a:pt x="1326524" y="1738647"/>
                  </a:lnTo>
                  <a:lnTo>
                    <a:pt x="1384479" y="1448873"/>
                  </a:lnTo>
                  <a:lnTo>
                    <a:pt x="1429555" y="1770845"/>
                  </a:lnTo>
                  <a:lnTo>
                    <a:pt x="1481070" y="1783724"/>
                  </a:lnTo>
                  <a:lnTo>
                    <a:pt x="1571223" y="1255690"/>
                  </a:lnTo>
                  <a:lnTo>
                    <a:pt x="1616299" y="1352281"/>
                  </a:lnTo>
                  <a:lnTo>
                    <a:pt x="1693572" y="1352281"/>
                  </a:lnTo>
                  <a:lnTo>
                    <a:pt x="1732208" y="1455312"/>
                  </a:lnTo>
                  <a:lnTo>
                    <a:pt x="1770845" y="1139780"/>
                  </a:lnTo>
                  <a:lnTo>
                    <a:pt x="1809482" y="978794"/>
                  </a:lnTo>
                  <a:lnTo>
                    <a:pt x="1880315" y="573109"/>
                  </a:lnTo>
                  <a:lnTo>
                    <a:pt x="1931831" y="850005"/>
                  </a:lnTo>
                  <a:lnTo>
                    <a:pt x="1976907" y="843566"/>
                  </a:lnTo>
                  <a:lnTo>
                    <a:pt x="2034862" y="521594"/>
                  </a:lnTo>
                  <a:lnTo>
                    <a:pt x="2086377" y="759853"/>
                  </a:lnTo>
                  <a:lnTo>
                    <a:pt x="2137893" y="386366"/>
                  </a:lnTo>
                  <a:lnTo>
                    <a:pt x="2182969" y="811369"/>
                  </a:lnTo>
                  <a:lnTo>
                    <a:pt x="2234484" y="792050"/>
                  </a:lnTo>
                  <a:lnTo>
                    <a:pt x="2292439" y="1210614"/>
                  </a:lnTo>
                  <a:lnTo>
                    <a:pt x="2337515" y="817808"/>
                  </a:lnTo>
                  <a:lnTo>
                    <a:pt x="2453425" y="985233"/>
                  </a:lnTo>
                  <a:lnTo>
                    <a:pt x="2498501" y="173864"/>
                  </a:lnTo>
                  <a:lnTo>
                    <a:pt x="2556456" y="721216"/>
                  </a:lnTo>
                  <a:lnTo>
                    <a:pt x="2588654" y="534473"/>
                  </a:lnTo>
                  <a:lnTo>
                    <a:pt x="2653048" y="856445"/>
                  </a:lnTo>
                  <a:lnTo>
                    <a:pt x="2685245" y="437881"/>
                  </a:lnTo>
                  <a:lnTo>
                    <a:pt x="2736761" y="528033"/>
                  </a:lnTo>
                  <a:lnTo>
                    <a:pt x="2788276" y="0"/>
                  </a:lnTo>
                  <a:lnTo>
                    <a:pt x="2859110" y="115909"/>
                  </a:lnTo>
                  <a:lnTo>
                    <a:pt x="2897746" y="811369"/>
                  </a:lnTo>
                  <a:lnTo>
                    <a:pt x="2949262" y="579549"/>
                  </a:lnTo>
                  <a:lnTo>
                    <a:pt x="2994338" y="656822"/>
                  </a:lnTo>
                  <a:lnTo>
                    <a:pt x="3052293" y="540912"/>
                  </a:lnTo>
                  <a:lnTo>
                    <a:pt x="3103808" y="540912"/>
                  </a:lnTo>
                  <a:lnTo>
                    <a:pt x="3193961" y="1390918"/>
                  </a:lnTo>
                  <a:lnTo>
                    <a:pt x="3258355" y="1719329"/>
                  </a:lnTo>
                  <a:lnTo>
                    <a:pt x="3290552" y="1539025"/>
                  </a:lnTo>
                  <a:lnTo>
                    <a:pt x="3419341" y="2047740"/>
                  </a:lnTo>
                  <a:lnTo>
                    <a:pt x="3457977" y="1976907"/>
                  </a:lnTo>
                  <a:lnTo>
                    <a:pt x="3515932" y="2240924"/>
                  </a:lnTo>
                  <a:lnTo>
                    <a:pt x="3580327" y="1957588"/>
                  </a:lnTo>
                  <a:lnTo>
                    <a:pt x="3664039" y="1790163"/>
                  </a:lnTo>
                  <a:lnTo>
                    <a:pt x="3709115" y="2221605"/>
                  </a:lnTo>
                  <a:lnTo>
                    <a:pt x="3760631" y="1893194"/>
                  </a:lnTo>
                  <a:lnTo>
                    <a:pt x="3825025" y="1712890"/>
                  </a:lnTo>
                  <a:lnTo>
                    <a:pt x="3876541" y="2105695"/>
                  </a:lnTo>
                  <a:lnTo>
                    <a:pt x="3921617" y="1886755"/>
                  </a:lnTo>
                  <a:lnTo>
                    <a:pt x="3960254" y="1506828"/>
                  </a:lnTo>
                  <a:lnTo>
                    <a:pt x="4011769" y="1423115"/>
                  </a:lnTo>
                  <a:lnTo>
                    <a:pt x="4043966" y="1236371"/>
                  </a:lnTo>
                  <a:lnTo>
                    <a:pt x="4069724" y="1133340"/>
                  </a:lnTo>
                  <a:lnTo>
                    <a:pt x="4108361" y="753414"/>
                  </a:lnTo>
                  <a:lnTo>
                    <a:pt x="4153437" y="933718"/>
                  </a:lnTo>
                  <a:lnTo>
                    <a:pt x="4224270" y="843566"/>
                  </a:lnTo>
                  <a:lnTo>
                    <a:pt x="4262907" y="553791"/>
                  </a:lnTo>
                  <a:lnTo>
                    <a:pt x="4346620" y="1429555"/>
                  </a:lnTo>
                  <a:lnTo>
                    <a:pt x="4423893" y="2041301"/>
                  </a:lnTo>
                  <a:lnTo>
                    <a:pt x="4533363" y="2305318"/>
                  </a:lnTo>
                  <a:lnTo>
                    <a:pt x="4578439" y="2253802"/>
                  </a:lnTo>
                  <a:lnTo>
                    <a:pt x="4687910" y="2711002"/>
                  </a:lnTo>
                  <a:lnTo>
                    <a:pt x="4726546" y="2389031"/>
                  </a:lnTo>
                  <a:lnTo>
                    <a:pt x="4784501" y="2543577"/>
                  </a:lnTo>
                  <a:lnTo>
                    <a:pt x="4823138" y="2337515"/>
                  </a:lnTo>
                  <a:lnTo>
                    <a:pt x="4881093" y="2240924"/>
                  </a:lnTo>
                  <a:lnTo>
                    <a:pt x="4926169" y="2530698"/>
                  </a:lnTo>
                  <a:lnTo>
                    <a:pt x="4977684" y="2537138"/>
                  </a:lnTo>
                  <a:lnTo>
                    <a:pt x="5035639" y="2144332"/>
                  </a:lnTo>
                  <a:lnTo>
                    <a:pt x="5087155" y="2144332"/>
                  </a:lnTo>
                  <a:lnTo>
                    <a:pt x="5183746" y="1835239"/>
                  </a:lnTo>
                  <a:lnTo>
                    <a:pt x="5235262" y="1899633"/>
                  </a:lnTo>
                  <a:lnTo>
                    <a:pt x="5293217" y="2401909"/>
                  </a:lnTo>
                  <a:lnTo>
                    <a:pt x="5331854" y="2260242"/>
                  </a:lnTo>
                  <a:lnTo>
                    <a:pt x="5415566" y="2427667"/>
                  </a:lnTo>
                  <a:lnTo>
                    <a:pt x="5441324" y="2511380"/>
                  </a:lnTo>
                  <a:lnTo>
                    <a:pt x="5486400" y="2298878"/>
                  </a:lnTo>
                  <a:lnTo>
                    <a:pt x="5531476" y="2479183"/>
                  </a:lnTo>
                  <a:lnTo>
                    <a:pt x="5595870" y="2466304"/>
                  </a:lnTo>
                  <a:lnTo>
                    <a:pt x="5640946" y="2350394"/>
                  </a:lnTo>
                  <a:lnTo>
                    <a:pt x="5705341" y="2157211"/>
                  </a:lnTo>
                </a:path>
              </a:pathLst>
            </a:custGeom>
            <a:noFill/>
            <a:ln w="63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26" name="TextBox 18">
            <a:extLst>
              <a:ext uri="{FF2B5EF4-FFF2-40B4-BE49-F238E27FC236}">
                <a16:creationId xmlns:a16="http://schemas.microsoft.com/office/drawing/2014/main" id="{C30F92AE-43AA-4CE0-8F0F-E013E1FD3984}"/>
              </a:ext>
            </a:extLst>
          </p:cNvPr>
          <p:cNvSpPr txBox="1"/>
          <p:nvPr/>
        </p:nvSpPr>
        <p:spPr>
          <a:xfrm rot="16200000">
            <a:off x="-67529" y="4460418"/>
            <a:ext cx="1395408" cy="90533"/>
          </a:xfrm>
          <a:prstGeom prst="rect">
            <a:avLst/>
          </a:prstGeom>
          <a:noFill/>
        </p:spPr>
        <p:txBody>
          <a:bodyPr wrap="square" lIns="0" tIns="0" rIns="0" bIns="0" rtlCol="0" anchor="t">
            <a:noAutofit/>
          </a:bodyPr>
          <a:lstStyle/>
          <a:p>
            <a:pPr algn="ctr" defTabSz="914377">
              <a:defRPr/>
            </a:pPr>
            <a:r>
              <a:rPr lang="en-US" sz="667" kern="0" err="1"/>
              <a:t>Percente</a:t>
            </a:r>
            <a:r>
              <a:rPr lang="en-US" sz="667" kern="0"/>
              <a:t> per year </a:t>
            </a:r>
            <a:endParaRPr lang="en-US" sz="133" kern="0"/>
          </a:p>
        </p:txBody>
      </p:sp>
      <p:graphicFrame>
        <p:nvGraphicFramePr>
          <p:cNvPr id="27" name="Diagramm 54">
            <a:extLst>
              <a:ext uri="{FF2B5EF4-FFF2-40B4-BE49-F238E27FC236}">
                <a16:creationId xmlns:a16="http://schemas.microsoft.com/office/drawing/2014/main" id="{488D8CCE-FF9A-4036-AB1C-185E425D0996}"/>
              </a:ext>
            </a:extLst>
          </p:cNvPr>
          <p:cNvGraphicFramePr/>
          <p:nvPr>
            <p:extLst>
              <p:ext uri="{D42A27DB-BD31-4B8C-83A1-F6EECF244321}">
                <p14:modId xmlns:p14="http://schemas.microsoft.com/office/powerpoint/2010/main" val="964237603"/>
              </p:ext>
            </p:extLst>
          </p:nvPr>
        </p:nvGraphicFramePr>
        <p:xfrm>
          <a:off x="4320252" y="3829813"/>
          <a:ext cx="1440000" cy="1440000"/>
        </p:xfrm>
        <a:graphic>
          <a:graphicData uri="http://schemas.openxmlformats.org/drawingml/2006/chart">
            <c:chart xmlns:c="http://schemas.openxmlformats.org/drawingml/2006/chart" xmlns:r="http://schemas.openxmlformats.org/officeDocument/2006/relationships" r:id="rId2"/>
          </a:graphicData>
        </a:graphic>
      </p:graphicFrame>
      <p:sp>
        <p:nvSpPr>
          <p:cNvPr id="28" name="TextBox 18">
            <a:extLst>
              <a:ext uri="{FF2B5EF4-FFF2-40B4-BE49-F238E27FC236}">
                <a16:creationId xmlns:a16="http://schemas.microsoft.com/office/drawing/2014/main" id="{67D858BC-07D7-45B8-9666-2070CC4FA1AD}"/>
              </a:ext>
            </a:extLst>
          </p:cNvPr>
          <p:cNvSpPr txBox="1"/>
          <p:nvPr/>
        </p:nvSpPr>
        <p:spPr>
          <a:xfrm>
            <a:off x="4308815" y="5794223"/>
            <a:ext cx="3120000" cy="402376"/>
          </a:xfrm>
          <a:prstGeom prst="rect">
            <a:avLst/>
          </a:prstGeom>
          <a:noFill/>
        </p:spPr>
        <p:txBody>
          <a:bodyPr wrap="square" lIns="0" tIns="0" rIns="0" bIns="0" rtlCol="0" anchor="t">
            <a:noAutofit/>
          </a:bodyPr>
          <a:lstStyle/>
          <a:p>
            <a:pPr algn="ctr" defTabSz="914377">
              <a:spcBef>
                <a:spcPts val="267"/>
              </a:spcBef>
              <a:defRPr/>
            </a:pPr>
            <a:r>
              <a:rPr lang="en-US" sz="1200" kern="0" dirty="0"/>
              <a:t>Employee Engagement is at an All-Time Low</a:t>
            </a:r>
          </a:p>
          <a:p>
            <a:pPr algn="ctr" defTabSz="914377">
              <a:spcBef>
                <a:spcPts val="267"/>
              </a:spcBef>
              <a:defRPr/>
            </a:pPr>
            <a:r>
              <a:rPr lang="en-US" sz="800" kern="0" dirty="0"/>
              <a:t>(8-quarter average)</a:t>
            </a:r>
            <a:endParaRPr lang="en-US" sz="267" kern="0" dirty="0"/>
          </a:p>
        </p:txBody>
      </p:sp>
      <p:graphicFrame>
        <p:nvGraphicFramePr>
          <p:cNvPr id="29" name="Diagramm 56">
            <a:extLst>
              <a:ext uri="{FF2B5EF4-FFF2-40B4-BE49-F238E27FC236}">
                <a16:creationId xmlns:a16="http://schemas.microsoft.com/office/drawing/2014/main" id="{41403CFC-5834-47A8-A252-A29208873FCA}"/>
              </a:ext>
            </a:extLst>
          </p:cNvPr>
          <p:cNvGraphicFramePr/>
          <p:nvPr>
            <p:extLst>
              <p:ext uri="{D42A27DB-BD31-4B8C-83A1-F6EECF244321}">
                <p14:modId xmlns:p14="http://schemas.microsoft.com/office/powerpoint/2010/main" val="789567588"/>
              </p:ext>
            </p:extLst>
          </p:nvPr>
        </p:nvGraphicFramePr>
        <p:xfrm>
          <a:off x="6013586" y="3829813"/>
          <a:ext cx="1440000" cy="1440000"/>
        </p:xfrm>
        <a:graphic>
          <a:graphicData uri="http://schemas.openxmlformats.org/drawingml/2006/chart">
            <c:chart xmlns:c="http://schemas.openxmlformats.org/drawingml/2006/chart" xmlns:r="http://schemas.openxmlformats.org/officeDocument/2006/relationships" r:id="rId3"/>
          </a:graphicData>
        </a:graphic>
      </p:graphicFrame>
      <p:sp>
        <p:nvSpPr>
          <p:cNvPr id="30" name="Rechteck 57">
            <a:extLst>
              <a:ext uri="{FF2B5EF4-FFF2-40B4-BE49-F238E27FC236}">
                <a16:creationId xmlns:a16="http://schemas.microsoft.com/office/drawing/2014/main" id="{927A8E2F-E4AE-4E21-9B4B-102241F57F89}"/>
              </a:ext>
            </a:extLst>
          </p:cNvPr>
          <p:cNvSpPr/>
          <p:nvPr/>
        </p:nvSpPr>
        <p:spPr bwMode="gray">
          <a:xfrm>
            <a:off x="5203535" y="3902196"/>
            <a:ext cx="1035216" cy="114097"/>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r>
              <a:rPr lang="de-DE" sz="667" err="1">
                <a:solidFill>
                  <a:schemeClr val="tx1"/>
                </a:solidFill>
              </a:rPr>
              <a:t>of</a:t>
            </a:r>
            <a:r>
              <a:rPr lang="de-DE" sz="667">
                <a:solidFill>
                  <a:schemeClr val="tx1"/>
                </a:solidFill>
              </a:rPr>
              <a:t> </a:t>
            </a:r>
            <a:r>
              <a:rPr lang="de-DE" sz="667" err="1">
                <a:solidFill>
                  <a:schemeClr val="tx1"/>
                </a:solidFill>
              </a:rPr>
              <a:t>empolyees</a:t>
            </a:r>
            <a:r>
              <a:rPr lang="de-DE" sz="667">
                <a:solidFill>
                  <a:schemeClr val="tx1"/>
                </a:solidFill>
              </a:rPr>
              <a:t> </a:t>
            </a:r>
            <a:r>
              <a:rPr lang="de-DE" sz="667" err="1">
                <a:solidFill>
                  <a:schemeClr val="tx1"/>
                </a:solidFill>
              </a:rPr>
              <a:t>are</a:t>
            </a:r>
            <a:r>
              <a:rPr lang="de-DE" sz="667">
                <a:solidFill>
                  <a:schemeClr val="tx1"/>
                </a:solidFill>
              </a:rPr>
              <a:t> </a:t>
            </a:r>
            <a:r>
              <a:rPr lang="de-DE" sz="667" err="1">
                <a:solidFill>
                  <a:schemeClr val="tx1"/>
                </a:solidFill>
              </a:rPr>
              <a:t>engaged</a:t>
            </a:r>
            <a:endParaRPr lang="de-DE" sz="667">
              <a:solidFill>
                <a:schemeClr val="tx1"/>
              </a:solidFill>
            </a:endParaRPr>
          </a:p>
        </p:txBody>
      </p:sp>
      <p:cxnSp>
        <p:nvCxnSpPr>
          <p:cNvPr id="31" name="Gerade Verbindung 60">
            <a:extLst>
              <a:ext uri="{FF2B5EF4-FFF2-40B4-BE49-F238E27FC236}">
                <a16:creationId xmlns:a16="http://schemas.microsoft.com/office/drawing/2014/main" id="{47ECDC58-1029-476D-A1FD-0FFFBBE3D0A0}"/>
              </a:ext>
            </a:extLst>
          </p:cNvPr>
          <p:cNvCxnSpPr/>
          <p:nvPr/>
        </p:nvCxnSpPr>
        <p:spPr bwMode="gray">
          <a:xfrm>
            <a:off x="5127503" y="4022017"/>
            <a:ext cx="1111249"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Rechteck 62">
            <a:extLst>
              <a:ext uri="{FF2B5EF4-FFF2-40B4-BE49-F238E27FC236}">
                <a16:creationId xmlns:a16="http://schemas.microsoft.com/office/drawing/2014/main" id="{B448C97D-0D0D-413E-8123-58A941C93628}"/>
              </a:ext>
            </a:extLst>
          </p:cNvPr>
          <p:cNvSpPr/>
          <p:nvPr/>
        </p:nvSpPr>
        <p:spPr bwMode="gray">
          <a:xfrm>
            <a:off x="5606934" y="5086573"/>
            <a:ext cx="1035216" cy="114097"/>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de-DE" sz="667" dirty="0">
                <a:solidFill>
                  <a:schemeClr val="tx1"/>
                </a:solidFill>
              </a:rPr>
              <a:t>are </a:t>
            </a:r>
            <a:r>
              <a:rPr lang="de-DE" sz="667" b="1" dirty="0">
                <a:solidFill>
                  <a:schemeClr val="accent6">
                    <a:lumMod val="75000"/>
                  </a:schemeClr>
                </a:solidFill>
                <a:latin typeface="Calibri" panose="020F0502020204030204" pitchFamily="34" charset="0"/>
                <a:cs typeface="Calibri" panose="020F0502020204030204" pitchFamily="34" charset="0"/>
              </a:rPr>
              <a:t>not</a:t>
            </a:r>
            <a:r>
              <a:rPr lang="de-DE" sz="667" dirty="0">
                <a:solidFill>
                  <a:schemeClr val="tx1"/>
                </a:solidFill>
              </a:rPr>
              <a:t> engaged</a:t>
            </a:r>
          </a:p>
        </p:txBody>
      </p:sp>
      <p:cxnSp>
        <p:nvCxnSpPr>
          <p:cNvPr id="33" name="Gerade Verbindung 63">
            <a:extLst>
              <a:ext uri="{FF2B5EF4-FFF2-40B4-BE49-F238E27FC236}">
                <a16:creationId xmlns:a16="http://schemas.microsoft.com/office/drawing/2014/main" id="{0AD09437-ED92-4574-A0CB-9E11F041FB21}"/>
              </a:ext>
            </a:extLst>
          </p:cNvPr>
          <p:cNvCxnSpPr/>
          <p:nvPr/>
        </p:nvCxnSpPr>
        <p:spPr bwMode="gray">
          <a:xfrm>
            <a:off x="5606935" y="5084080"/>
            <a:ext cx="1111249"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4" name="Rechteck 64">
            <a:extLst>
              <a:ext uri="{FF2B5EF4-FFF2-40B4-BE49-F238E27FC236}">
                <a16:creationId xmlns:a16="http://schemas.microsoft.com/office/drawing/2014/main" id="{506B349C-7481-4C41-BBBA-5258867604C5}"/>
              </a:ext>
            </a:extLst>
          </p:cNvPr>
          <p:cNvSpPr/>
          <p:nvPr/>
        </p:nvSpPr>
        <p:spPr bwMode="gray">
          <a:xfrm>
            <a:off x="5783409" y="3625695"/>
            <a:ext cx="502703" cy="300549"/>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z="1867" b="1" dirty="0">
                <a:solidFill>
                  <a:schemeClr val="accent3"/>
                </a:solidFill>
                <a:latin typeface="Calibri" panose="020F0502020204030204" pitchFamily="34" charset="0"/>
                <a:cs typeface="Calibri" panose="020F0502020204030204" pitchFamily="34" charset="0"/>
              </a:rPr>
              <a:t>13</a:t>
            </a:r>
            <a:r>
              <a:rPr lang="de-DE" sz="1867" dirty="0">
                <a:solidFill>
                  <a:schemeClr val="accent3"/>
                </a:solidFill>
              </a:rPr>
              <a:t>%</a:t>
            </a:r>
          </a:p>
        </p:txBody>
      </p:sp>
      <p:sp>
        <p:nvSpPr>
          <p:cNvPr id="35" name="Rechteck 65">
            <a:extLst>
              <a:ext uri="{FF2B5EF4-FFF2-40B4-BE49-F238E27FC236}">
                <a16:creationId xmlns:a16="http://schemas.microsoft.com/office/drawing/2014/main" id="{F65164DC-5752-4213-AA52-8086001B2202}"/>
              </a:ext>
            </a:extLst>
          </p:cNvPr>
          <p:cNvSpPr/>
          <p:nvPr/>
        </p:nvSpPr>
        <p:spPr bwMode="gray">
          <a:xfrm>
            <a:off x="5542947" y="5199414"/>
            <a:ext cx="502703" cy="300549"/>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z="1867" b="1" dirty="0">
                <a:solidFill>
                  <a:schemeClr val="accent6">
                    <a:lumMod val="75000"/>
                  </a:schemeClr>
                </a:solidFill>
                <a:latin typeface="Calibri" panose="020F0502020204030204" pitchFamily="34" charset="0"/>
                <a:cs typeface="Calibri" panose="020F0502020204030204" pitchFamily="34" charset="0"/>
              </a:rPr>
              <a:t>63</a:t>
            </a:r>
            <a:r>
              <a:rPr lang="de-DE" sz="1867" dirty="0">
                <a:solidFill>
                  <a:schemeClr val="accent6">
                    <a:lumMod val="75000"/>
                  </a:schemeClr>
                </a:solidFill>
              </a:rPr>
              <a:t>%</a:t>
            </a:r>
          </a:p>
        </p:txBody>
      </p:sp>
      <p:sp>
        <p:nvSpPr>
          <p:cNvPr id="36" name="Freihandform 68">
            <a:extLst>
              <a:ext uri="{FF2B5EF4-FFF2-40B4-BE49-F238E27FC236}">
                <a16:creationId xmlns:a16="http://schemas.microsoft.com/office/drawing/2014/main" id="{D8E0F7A5-C693-4305-BDF4-449120F0AF12}"/>
              </a:ext>
            </a:extLst>
          </p:cNvPr>
          <p:cNvSpPr/>
          <p:nvPr/>
        </p:nvSpPr>
        <p:spPr bwMode="gray">
          <a:xfrm>
            <a:off x="8467058" y="4088487"/>
            <a:ext cx="2396213" cy="590675"/>
          </a:xfrm>
          <a:custGeom>
            <a:avLst/>
            <a:gdLst>
              <a:gd name="connsiteX0" fmla="*/ 0 w 5448300"/>
              <a:gd name="connsiteY0" fmla="*/ 1276350 h 1343025"/>
              <a:gd name="connsiteX1" fmla="*/ 104775 w 5448300"/>
              <a:gd name="connsiteY1" fmla="*/ 1343025 h 1343025"/>
              <a:gd name="connsiteX2" fmla="*/ 142875 w 5448300"/>
              <a:gd name="connsiteY2" fmla="*/ 1319212 h 1343025"/>
              <a:gd name="connsiteX3" fmla="*/ 200025 w 5448300"/>
              <a:gd name="connsiteY3" fmla="*/ 1343025 h 1343025"/>
              <a:gd name="connsiteX4" fmla="*/ 228600 w 5448300"/>
              <a:gd name="connsiteY4" fmla="*/ 1290637 h 1343025"/>
              <a:gd name="connsiteX5" fmla="*/ 271462 w 5448300"/>
              <a:gd name="connsiteY5" fmla="*/ 1266825 h 1343025"/>
              <a:gd name="connsiteX6" fmla="*/ 338137 w 5448300"/>
              <a:gd name="connsiteY6" fmla="*/ 1285875 h 1343025"/>
              <a:gd name="connsiteX7" fmla="*/ 357187 w 5448300"/>
              <a:gd name="connsiteY7" fmla="*/ 1266825 h 1343025"/>
              <a:gd name="connsiteX8" fmla="*/ 466725 w 5448300"/>
              <a:gd name="connsiteY8" fmla="*/ 1266825 h 1343025"/>
              <a:gd name="connsiteX9" fmla="*/ 500062 w 5448300"/>
              <a:gd name="connsiteY9" fmla="*/ 1190625 h 1343025"/>
              <a:gd name="connsiteX10" fmla="*/ 547687 w 5448300"/>
              <a:gd name="connsiteY10" fmla="*/ 1190625 h 1343025"/>
              <a:gd name="connsiteX11" fmla="*/ 600075 w 5448300"/>
              <a:gd name="connsiteY11" fmla="*/ 1214437 h 1343025"/>
              <a:gd name="connsiteX12" fmla="*/ 628650 w 5448300"/>
              <a:gd name="connsiteY12" fmla="*/ 1166812 h 1343025"/>
              <a:gd name="connsiteX13" fmla="*/ 690562 w 5448300"/>
              <a:gd name="connsiteY13" fmla="*/ 1190625 h 1343025"/>
              <a:gd name="connsiteX14" fmla="*/ 723900 w 5448300"/>
              <a:gd name="connsiteY14" fmla="*/ 1085850 h 1343025"/>
              <a:gd name="connsiteX15" fmla="*/ 776287 w 5448300"/>
              <a:gd name="connsiteY15" fmla="*/ 1023937 h 1343025"/>
              <a:gd name="connsiteX16" fmla="*/ 857250 w 5448300"/>
              <a:gd name="connsiteY16" fmla="*/ 923925 h 1343025"/>
              <a:gd name="connsiteX17" fmla="*/ 914400 w 5448300"/>
              <a:gd name="connsiteY17" fmla="*/ 923925 h 1343025"/>
              <a:gd name="connsiteX18" fmla="*/ 952500 w 5448300"/>
              <a:gd name="connsiteY18" fmla="*/ 800100 h 1343025"/>
              <a:gd name="connsiteX19" fmla="*/ 990600 w 5448300"/>
              <a:gd name="connsiteY19" fmla="*/ 762000 h 1343025"/>
              <a:gd name="connsiteX20" fmla="*/ 1162050 w 5448300"/>
              <a:gd name="connsiteY20" fmla="*/ 300037 h 1343025"/>
              <a:gd name="connsiteX21" fmla="*/ 1219200 w 5448300"/>
              <a:gd name="connsiteY21" fmla="*/ 233362 h 1343025"/>
              <a:gd name="connsiteX22" fmla="*/ 1247775 w 5448300"/>
              <a:gd name="connsiteY22" fmla="*/ 138112 h 1343025"/>
              <a:gd name="connsiteX23" fmla="*/ 1319212 w 5448300"/>
              <a:gd name="connsiteY23" fmla="*/ 95250 h 1343025"/>
              <a:gd name="connsiteX24" fmla="*/ 1362075 w 5448300"/>
              <a:gd name="connsiteY24" fmla="*/ 104775 h 1343025"/>
              <a:gd name="connsiteX25" fmla="*/ 1409700 w 5448300"/>
              <a:gd name="connsiteY25" fmla="*/ 71437 h 1343025"/>
              <a:gd name="connsiteX26" fmla="*/ 1476375 w 5448300"/>
              <a:gd name="connsiteY26" fmla="*/ 0 h 1343025"/>
              <a:gd name="connsiteX27" fmla="*/ 1528762 w 5448300"/>
              <a:gd name="connsiteY27" fmla="*/ 19050 h 1343025"/>
              <a:gd name="connsiteX28" fmla="*/ 1571625 w 5448300"/>
              <a:gd name="connsiteY28" fmla="*/ 14287 h 1343025"/>
              <a:gd name="connsiteX29" fmla="*/ 1614487 w 5448300"/>
              <a:gd name="connsiteY29" fmla="*/ 42862 h 1343025"/>
              <a:gd name="connsiteX30" fmla="*/ 1647825 w 5448300"/>
              <a:gd name="connsiteY30" fmla="*/ 42862 h 1343025"/>
              <a:gd name="connsiteX31" fmla="*/ 1700212 w 5448300"/>
              <a:gd name="connsiteY31" fmla="*/ 19050 h 1343025"/>
              <a:gd name="connsiteX32" fmla="*/ 1747837 w 5448300"/>
              <a:gd name="connsiteY32" fmla="*/ 14287 h 1343025"/>
              <a:gd name="connsiteX33" fmla="*/ 1800225 w 5448300"/>
              <a:gd name="connsiteY33" fmla="*/ 100012 h 1343025"/>
              <a:gd name="connsiteX34" fmla="*/ 1833562 w 5448300"/>
              <a:gd name="connsiteY34" fmla="*/ 133350 h 1343025"/>
              <a:gd name="connsiteX35" fmla="*/ 1885950 w 5448300"/>
              <a:gd name="connsiteY35" fmla="*/ 133350 h 1343025"/>
              <a:gd name="connsiteX36" fmla="*/ 1919287 w 5448300"/>
              <a:gd name="connsiteY36" fmla="*/ 109537 h 1343025"/>
              <a:gd name="connsiteX37" fmla="*/ 1971675 w 5448300"/>
              <a:gd name="connsiteY37" fmla="*/ 114300 h 1343025"/>
              <a:gd name="connsiteX38" fmla="*/ 2014537 w 5448300"/>
              <a:gd name="connsiteY38" fmla="*/ 128587 h 1343025"/>
              <a:gd name="connsiteX39" fmla="*/ 2052637 w 5448300"/>
              <a:gd name="connsiteY39" fmla="*/ 28575 h 1343025"/>
              <a:gd name="connsiteX40" fmla="*/ 2100262 w 5448300"/>
              <a:gd name="connsiteY40" fmla="*/ 157162 h 1343025"/>
              <a:gd name="connsiteX41" fmla="*/ 2185987 w 5448300"/>
              <a:gd name="connsiteY41" fmla="*/ 228600 h 1343025"/>
              <a:gd name="connsiteX42" fmla="*/ 2228850 w 5448300"/>
              <a:gd name="connsiteY42" fmla="*/ 233362 h 1343025"/>
              <a:gd name="connsiteX43" fmla="*/ 2276475 w 5448300"/>
              <a:gd name="connsiteY43" fmla="*/ 204787 h 1343025"/>
              <a:gd name="connsiteX44" fmla="*/ 2333625 w 5448300"/>
              <a:gd name="connsiteY44" fmla="*/ 233362 h 1343025"/>
              <a:gd name="connsiteX45" fmla="*/ 2371725 w 5448300"/>
              <a:gd name="connsiteY45" fmla="*/ 200025 h 1343025"/>
              <a:gd name="connsiteX46" fmla="*/ 2433637 w 5448300"/>
              <a:gd name="connsiteY46" fmla="*/ 233362 h 1343025"/>
              <a:gd name="connsiteX47" fmla="*/ 2500312 w 5448300"/>
              <a:gd name="connsiteY47" fmla="*/ 228600 h 1343025"/>
              <a:gd name="connsiteX48" fmla="*/ 2600325 w 5448300"/>
              <a:gd name="connsiteY48" fmla="*/ 328612 h 1343025"/>
              <a:gd name="connsiteX49" fmla="*/ 2647950 w 5448300"/>
              <a:gd name="connsiteY49" fmla="*/ 342900 h 1343025"/>
              <a:gd name="connsiteX50" fmla="*/ 2676525 w 5448300"/>
              <a:gd name="connsiteY50" fmla="*/ 400050 h 1343025"/>
              <a:gd name="connsiteX51" fmla="*/ 2728912 w 5448300"/>
              <a:gd name="connsiteY51" fmla="*/ 395287 h 1343025"/>
              <a:gd name="connsiteX52" fmla="*/ 2771775 w 5448300"/>
              <a:gd name="connsiteY52" fmla="*/ 419100 h 1343025"/>
              <a:gd name="connsiteX53" fmla="*/ 2947987 w 5448300"/>
              <a:gd name="connsiteY53" fmla="*/ 433387 h 1343025"/>
              <a:gd name="connsiteX54" fmla="*/ 3000375 w 5448300"/>
              <a:gd name="connsiteY54" fmla="*/ 461962 h 1343025"/>
              <a:gd name="connsiteX55" fmla="*/ 3033712 w 5448300"/>
              <a:gd name="connsiteY55" fmla="*/ 528637 h 1343025"/>
              <a:gd name="connsiteX56" fmla="*/ 3086100 w 5448300"/>
              <a:gd name="connsiteY56" fmla="*/ 528637 h 1343025"/>
              <a:gd name="connsiteX57" fmla="*/ 3133725 w 5448300"/>
              <a:gd name="connsiteY57" fmla="*/ 557212 h 1343025"/>
              <a:gd name="connsiteX58" fmla="*/ 3167062 w 5448300"/>
              <a:gd name="connsiteY58" fmla="*/ 504825 h 1343025"/>
              <a:gd name="connsiteX59" fmla="*/ 3214687 w 5448300"/>
              <a:gd name="connsiteY59" fmla="*/ 466725 h 1343025"/>
              <a:gd name="connsiteX60" fmla="*/ 3276600 w 5448300"/>
              <a:gd name="connsiteY60" fmla="*/ 571500 h 1343025"/>
              <a:gd name="connsiteX61" fmla="*/ 3314700 w 5448300"/>
              <a:gd name="connsiteY61" fmla="*/ 585787 h 1343025"/>
              <a:gd name="connsiteX62" fmla="*/ 3343275 w 5448300"/>
              <a:gd name="connsiteY62" fmla="*/ 566737 h 1343025"/>
              <a:gd name="connsiteX63" fmla="*/ 3395662 w 5448300"/>
              <a:gd name="connsiteY63" fmla="*/ 595312 h 1343025"/>
              <a:gd name="connsiteX64" fmla="*/ 3433762 w 5448300"/>
              <a:gd name="connsiteY64" fmla="*/ 595312 h 1343025"/>
              <a:gd name="connsiteX65" fmla="*/ 3471862 w 5448300"/>
              <a:gd name="connsiteY65" fmla="*/ 642937 h 1343025"/>
              <a:gd name="connsiteX66" fmla="*/ 3529012 w 5448300"/>
              <a:gd name="connsiteY66" fmla="*/ 638175 h 1343025"/>
              <a:gd name="connsiteX67" fmla="*/ 3571875 w 5448300"/>
              <a:gd name="connsiteY67" fmla="*/ 661987 h 1343025"/>
              <a:gd name="connsiteX68" fmla="*/ 3619500 w 5448300"/>
              <a:gd name="connsiteY68" fmla="*/ 657225 h 1343025"/>
              <a:gd name="connsiteX69" fmla="*/ 3671887 w 5448300"/>
              <a:gd name="connsiteY69" fmla="*/ 757237 h 1343025"/>
              <a:gd name="connsiteX70" fmla="*/ 3757612 w 5448300"/>
              <a:gd name="connsiteY70" fmla="*/ 804862 h 1343025"/>
              <a:gd name="connsiteX71" fmla="*/ 3805237 w 5448300"/>
              <a:gd name="connsiteY71" fmla="*/ 776287 h 1343025"/>
              <a:gd name="connsiteX72" fmla="*/ 3838575 w 5448300"/>
              <a:gd name="connsiteY72" fmla="*/ 781050 h 1343025"/>
              <a:gd name="connsiteX73" fmla="*/ 3876675 w 5448300"/>
              <a:gd name="connsiteY73" fmla="*/ 909637 h 1343025"/>
              <a:gd name="connsiteX74" fmla="*/ 3919537 w 5448300"/>
              <a:gd name="connsiteY74" fmla="*/ 885825 h 1343025"/>
              <a:gd name="connsiteX75" fmla="*/ 3986212 w 5448300"/>
              <a:gd name="connsiteY75" fmla="*/ 928687 h 1343025"/>
              <a:gd name="connsiteX76" fmla="*/ 4014787 w 5448300"/>
              <a:gd name="connsiteY76" fmla="*/ 895350 h 1343025"/>
              <a:gd name="connsiteX77" fmla="*/ 4062412 w 5448300"/>
              <a:gd name="connsiteY77" fmla="*/ 900112 h 1343025"/>
              <a:gd name="connsiteX78" fmla="*/ 4100512 w 5448300"/>
              <a:gd name="connsiteY78" fmla="*/ 971550 h 1343025"/>
              <a:gd name="connsiteX79" fmla="*/ 4157662 w 5448300"/>
              <a:gd name="connsiteY79" fmla="*/ 1023937 h 1343025"/>
              <a:gd name="connsiteX80" fmla="*/ 4191000 w 5448300"/>
              <a:gd name="connsiteY80" fmla="*/ 1000125 h 1343025"/>
              <a:gd name="connsiteX81" fmla="*/ 4243387 w 5448300"/>
              <a:gd name="connsiteY81" fmla="*/ 1057275 h 1343025"/>
              <a:gd name="connsiteX82" fmla="*/ 4286250 w 5448300"/>
              <a:gd name="connsiteY82" fmla="*/ 1019175 h 1343025"/>
              <a:gd name="connsiteX83" fmla="*/ 4329112 w 5448300"/>
              <a:gd name="connsiteY83" fmla="*/ 1076325 h 1343025"/>
              <a:gd name="connsiteX84" fmla="*/ 4371975 w 5448300"/>
              <a:gd name="connsiteY84" fmla="*/ 1100137 h 1343025"/>
              <a:gd name="connsiteX85" fmla="*/ 4419600 w 5448300"/>
              <a:gd name="connsiteY85" fmla="*/ 1100137 h 1343025"/>
              <a:gd name="connsiteX86" fmla="*/ 4471987 w 5448300"/>
              <a:gd name="connsiteY86" fmla="*/ 1071562 h 1343025"/>
              <a:gd name="connsiteX87" fmla="*/ 4510087 w 5448300"/>
              <a:gd name="connsiteY87" fmla="*/ 1133475 h 1343025"/>
              <a:gd name="connsiteX88" fmla="*/ 4643437 w 5448300"/>
              <a:gd name="connsiteY88" fmla="*/ 1200150 h 1343025"/>
              <a:gd name="connsiteX89" fmla="*/ 4786312 w 5448300"/>
              <a:gd name="connsiteY89" fmla="*/ 1190625 h 1343025"/>
              <a:gd name="connsiteX90" fmla="*/ 4829175 w 5448300"/>
              <a:gd name="connsiteY90" fmla="*/ 1219200 h 1343025"/>
              <a:gd name="connsiteX91" fmla="*/ 4872037 w 5448300"/>
              <a:gd name="connsiteY91" fmla="*/ 1219200 h 1343025"/>
              <a:gd name="connsiteX92" fmla="*/ 4900612 w 5448300"/>
              <a:gd name="connsiteY92" fmla="*/ 1200150 h 1343025"/>
              <a:gd name="connsiteX93" fmla="*/ 4962525 w 5448300"/>
              <a:gd name="connsiteY93" fmla="*/ 1195387 h 1343025"/>
              <a:gd name="connsiteX94" fmla="*/ 5005387 w 5448300"/>
              <a:gd name="connsiteY94" fmla="*/ 1271587 h 1343025"/>
              <a:gd name="connsiteX95" fmla="*/ 5043487 w 5448300"/>
              <a:gd name="connsiteY95" fmla="*/ 1214437 h 1343025"/>
              <a:gd name="connsiteX96" fmla="*/ 5172075 w 5448300"/>
              <a:gd name="connsiteY96" fmla="*/ 1219200 h 1343025"/>
              <a:gd name="connsiteX97" fmla="*/ 5229225 w 5448300"/>
              <a:gd name="connsiteY97" fmla="*/ 1243012 h 1343025"/>
              <a:gd name="connsiteX98" fmla="*/ 5262562 w 5448300"/>
              <a:gd name="connsiteY98" fmla="*/ 1285875 h 1343025"/>
              <a:gd name="connsiteX99" fmla="*/ 5357812 w 5448300"/>
              <a:gd name="connsiteY99" fmla="*/ 1238250 h 1343025"/>
              <a:gd name="connsiteX100" fmla="*/ 5414962 w 5448300"/>
              <a:gd name="connsiteY100" fmla="*/ 1281112 h 1343025"/>
              <a:gd name="connsiteX101" fmla="*/ 5448300 w 5448300"/>
              <a:gd name="connsiteY101" fmla="*/ 1309687 h 134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448300" h="1343025">
                <a:moveTo>
                  <a:pt x="0" y="1276350"/>
                </a:moveTo>
                <a:lnTo>
                  <a:pt x="104775" y="1343025"/>
                </a:lnTo>
                <a:lnTo>
                  <a:pt x="142875" y="1319212"/>
                </a:lnTo>
                <a:lnTo>
                  <a:pt x="200025" y="1343025"/>
                </a:lnTo>
                <a:lnTo>
                  <a:pt x="228600" y="1290637"/>
                </a:lnTo>
                <a:lnTo>
                  <a:pt x="271462" y="1266825"/>
                </a:lnTo>
                <a:lnTo>
                  <a:pt x="338137" y="1285875"/>
                </a:lnTo>
                <a:lnTo>
                  <a:pt x="357187" y="1266825"/>
                </a:lnTo>
                <a:lnTo>
                  <a:pt x="466725" y="1266825"/>
                </a:lnTo>
                <a:lnTo>
                  <a:pt x="500062" y="1190625"/>
                </a:lnTo>
                <a:lnTo>
                  <a:pt x="547687" y="1190625"/>
                </a:lnTo>
                <a:lnTo>
                  <a:pt x="600075" y="1214437"/>
                </a:lnTo>
                <a:lnTo>
                  <a:pt x="628650" y="1166812"/>
                </a:lnTo>
                <a:lnTo>
                  <a:pt x="690562" y="1190625"/>
                </a:lnTo>
                <a:lnTo>
                  <a:pt x="723900" y="1085850"/>
                </a:lnTo>
                <a:lnTo>
                  <a:pt x="776287" y="1023937"/>
                </a:lnTo>
                <a:lnTo>
                  <a:pt x="857250" y="923925"/>
                </a:lnTo>
                <a:lnTo>
                  <a:pt x="914400" y="923925"/>
                </a:lnTo>
                <a:lnTo>
                  <a:pt x="952500" y="800100"/>
                </a:lnTo>
                <a:lnTo>
                  <a:pt x="990600" y="762000"/>
                </a:lnTo>
                <a:lnTo>
                  <a:pt x="1162050" y="300037"/>
                </a:lnTo>
                <a:lnTo>
                  <a:pt x="1219200" y="233362"/>
                </a:lnTo>
                <a:lnTo>
                  <a:pt x="1247775" y="138112"/>
                </a:lnTo>
                <a:lnTo>
                  <a:pt x="1319212" y="95250"/>
                </a:lnTo>
                <a:lnTo>
                  <a:pt x="1362075" y="104775"/>
                </a:lnTo>
                <a:lnTo>
                  <a:pt x="1409700" y="71437"/>
                </a:lnTo>
                <a:lnTo>
                  <a:pt x="1476375" y="0"/>
                </a:lnTo>
                <a:lnTo>
                  <a:pt x="1528762" y="19050"/>
                </a:lnTo>
                <a:lnTo>
                  <a:pt x="1571625" y="14287"/>
                </a:lnTo>
                <a:lnTo>
                  <a:pt x="1614487" y="42862"/>
                </a:lnTo>
                <a:lnTo>
                  <a:pt x="1647825" y="42862"/>
                </a:lnTo>
                <a:lnTo>
                  <a:pt x="1700212" y="19050"/>
                </a:lnTo>
                <a:lnTo>
                  <a:pt x="1747837" y="14287"/>
                </a:lnTo>
                <a:lnTo>
                  <a:pt x="1800225" y="100012"/>
                </a:lnTo>
                <a:lnTo>
                  <a:pt x="1833562" y="133350"/>
                </a:lnTo>
                <a:lnTo>
                  <a:pt x="1885950" y="133350"/>
                </a:lnTo>
                <a:lnTo>
                  <a:pt x="1919287" y="109537"/>
                </a:lnTo>
                <a:lnTo>
                  <a:pt x="1971675" y="114300"/>
                </a:lnTo>
                <a:lnTo>
                  <a:pt x="2014537" y="128587"/>
                </a:lnTo>
                <a:lnTo>
                  <a:pt x="2052637" y="28575"/>
                </a:lnTo>
                <a:lnTo>
                  <a:pt x="2100262" y="157162"/>
                </a:lnTo>
                <a:lnTo>
                  <a:pt x="2185987" y="228600"/>
                </a:lnTo>
                <a:lnTo>
                  <a:pt x="2228850" y="233362"/>
                </a:lnTo>
                <a:lnTo>
                  <a:pt x="2276475" y="204787"/>
                </a:lnTo>
                <a:lnTo>
                  <a:pt x="2333625" y="233362"/>
                </a:lnTo>
                <a:lnTo>
                  <a:pt x="2371725" y="200025"/>
                </a:lnTo>
                <a:lnTo>
                  <a:pt x="2433637" y="233362"/>
                </a:lnTo>
                <a:lnTo>
                  <a:pt x="2500312" y="228600"/>
                </a:lnTo>
                <a:lnTo>
                  <a:pt x="2600325" y="328612"/>
                </a:lnTo>
                <a:lnTo>
                  <a:pt x="2647950" y="342900"/>
                </a:lnTo>
                <a:lnTo>
                  <a:pt x="2676525" y="400050"/>
                </a:lnTo>
                <a:lnTo>
                  <a:pt x="2728912" y="395287"/>
                </a:lnTo>
                <a:lnTo>
                  <a:pt x="2771775" y="419100"/>
                </a:lnTo>
                <a:lnTo>
                  <a:pt x="2947987" y="433387"/>
                </a:lnTo>
                <a:lnTo>
                  <a:pt x="3000375" y="461962"/>
                </a:lnTo>
                <a:lnTo>
                  <a:pt x="3033712" y="528637"/>
                </a:lnTo>
                <a:lnTo>
                  <a:pt x="3086100" y="528637"/>
                </a:lnTo>
                <a:lnTo>
                  <a:pt x="3133725" y="557212"/>
                </a:lnTo>
                <a:lnTo>
                  <a:pt x="3167062" y="504825"/>
                </a:lnTo>
                <a:lnTo>
                  <a:pt x="3214687" y="466725"/>
                </a:lnTo>
                <a:lnTo>
                  <a:pt x="3276600" y="571500"/>
                </a:lnTo>
                <a:lnTo>
                  <a:pt x="3314700" y="585787"/>
                </a:lnTo>
                <a:lnTo>
                  <a:pt x="3343275" y="566737"/>
                </a:lnTo>
                <a:lnTo>
                  <a:pt x="3395662" y="595312"/>
                </a:lnTo>
                <a:lnTo>
                  <a:pt x="3433762" y="595312"/>
                </a:lnTo>
                <a:lnTo>
                  <a:pt x="3471862" y="642937"/>
                </a:lnTo>
                <a:lnTo>
                  <a:pt x="3529012" y="638175"/>
                </a:lnTo>
                <a:lnTo>
                  <a:pt x="3571875" y="661987"/>
                </a:lnTo>
                <a:lnTo>
                  <a:pt x="3619500" y="657225"/>
                </a:lnTo>
                <a:lnTo>
                  <a:pt x="3671887" y="757237"/>
                </a:lnTo>
                <a:lnTo>
                  <a:pt x="3757612" y="804862"/>
                </a:lnTo>
                <a:lnTo>
                  <a:pt x="3805237" y="776287"/>
                </a:lnTo>
                <a:lnTo>
                  <a:pt x="3838575" y="781050"/>
                </a:lnTo>
                <a:lnTo>
                  <a:pt x="3876675" y="909637"/>
                </a:lnTo>
                <a:lnTo>
                  <a:pt x="3919537" y="885825"/>
                </a:lnTo>
                <a:lnTo>
                  <a:pt x="3986212" y="928687"/>
                </a:lnTo>
                <a:lnTo>
                  <a:pt x="4014787" y="895350"/>
                </a:lnTo>
                <a:lnTo>
                  <a:pt x="4062412" y="900112"/>
                </a:lnTo>
                <a:lnTo>
                  <a:pt x="4100512" y="971550"/>
                </a:lnTo>
                <a:lnTo>
                  <a:pt x="4157662" y="1023937"/>
                </a:lnTo>
                <a:lnTo>
                  <a:pt x="4191000" y="1000125"/>
                </a:lnTo>
                <a:lnTo>
                  <a:pt x="4243387" y="1057275"/>
                </a:lnTo>
                <a:lnTo>
                  <a:pt x="4286250" y="1019175"/>
                </a:lnTo>
                <a:lnTo>
                  <a:pt x="4329112" y="1076325"/>
                </a:lnTo>
                <a:lnTo>
                  <a:pt x="4371975" y="1100137"/>
                </a:lnTo>
                <a:lnTo>
                  <a:pt x="4419600" y="1100137"/>
                </a:lnTo>
                <a:lnTo>
                  <a:pt x="4471987" y="1071562"/>
                </a:lnTo>
                <a:lnTo>
                  <a:pt x="4510087" y="1133475"/>
                </a:lnTo>
                <a:lnTo>
                  <a:pt x="4643437" y="1200150"/>
                </a:lnTo>
                <a:lnTo>
                  <a:pt x="4786312" y="1190625"/>
                </a:lnTo>
                <a:lnTo>
                  <a:pt x="4829175" y="1219200"/>
                </a:lnTo>
                <a:lnTo>
                  <a:pt x="4872037" y="1219200"/>
                </a:lnTo>
                <a:lnTo>
                  <a:pt x="4900612" y="1200150"/>
                </a:lnTo>
                <a:lnTo>
                  <a:pt x="4962525" y="1195387"/>
                </a:lnTo>
                <a:lnTo>
                  <a:pt x="5005387" y="1271587"/>
                </a:lnTo>
                <a:lnTo>
                  <a:pt x="5043487" y="1214437"/>
                </a:lnTo>
                <a:lnTo>
                  <a:pt x="5172075" y="1219200"/>
                </a:lnTo>
                <a:lnTo>
                  <a:pt x="5229225" y="1243012"/>
                </a:lnTo>
                <a:lnTo>
                  <a:pt x="5262562" y="1285875"/>
                </a:lnTo>
                <a:lnTo>
                  <a:pt x="5357812" y="1238250"/>
                </a:lnTo>
                <a:lnTo>
                  <a:pt x="5414962" y="1281112"/>
                </a:lnTo>
                <a:lnTo>
                  <a:pt x="5448300" y="1309687"/>
                </a:lnTo>
              </a:path>
            </a:pathLst>
          </a:custGeom>
          <a:noFill/>
          <a:ln w="63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cxnSp>
        <p:nvCxnSpPr>
          <p:cNvPr id="37" name="Gerade Verbindung 70">
            <a:extLst>
              <a:ext uri="{FF2B5EF4-FFF2-40B4-BE49-F238E27FC236}">
                <a16:creationId xmlns:a16="http://schemas.microsoft.com/office/drawing/2014/main" id="{9B19589C-4431-4840-AA8F-30793A060FD0}"/>
              </a:ext>
            </a:extLst>
          </p:cNvPr>
          <p:cNvCxnSpPr/>
          <p:nvPr/>
        </p:nvCxnSpPr>
        <p:spPr bwMode="gray">
          <a:xfrm>
            <a:off x="8457008" y="3869401"/>
            <a:ext cx="0" cy="127256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71">
            <a:extLst>
              <a:ext uri="{FF2B5EF4-FFF2-40B4-BE49-F238E27FC236}">
                <a16:creationId xmlns:a16="http://schemas.microsoft.com/office/drawing/2014/main" id="{1E66B1EF-3DE7-4BD0-8487-FE75D6C55829}"/>
              </a:ext>
            </a:extLst>
          </p:cNvPr>
          <p:cNvCxnSpPr/>
          <p:nvPr/>
        </p:nvCxnSpPr>
        <p:spPr bwMode="gray">
          <a:xfrm flipH="1">
            <a:off x="8457010" y="5141968"/>
            <a:ext cx="238578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hteck 72">
            <a:extLst>
              <a:ext uri="{FF2B5EF4-FFF2-40B4-BE49-F238E27FC236}">
                <a16:creationId xmlns:a16="http://schemas.microsoft.com/office/drawing/2014/main" id="{F70B751E-5B1C-4A38-B66D-E0A1D866BF65}"/>
              </a:ext>
            </a:extLst>
          </p:cNvPr>
          <p:cNvSpPr/>
          <p:nvPr/>
        </p:nvSpPr>
        <p:spPr bwMode="gray">
          <a:xfrm>
            <a:off x="8209911" y="4008263"/>
            <a:ext cx="190295" cy="160452"/>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r>
              <a:rPr lang="de-DE" sz="667">
                <a:solidFill>
                  <a:schemeClr val="tx1"/>
                </a:solidFill>
              </a:rPr>
              <a:t>10%</a:t>
            </a:r>
          </a:p>
        </p:txBody>
      </p:sp>
      <p:sp>
        <p:nvSpPr>
          <p:cNvPr id="40" name="Rechteck 73">
            <a:extLst>
              <a:ext uri="{FF2B5EF4-FFF2-40B4-BE49-F238E27FC236}">
                <a16:creationId xmlns:a16="http://schemas.microsoft.com/office/drawing/2014/main" id="{7585F788-5AE8-4C9F-B30E-18D8AB874BBF}"/>
              </a:ext>
            </a:extLst>
          </p:cNvPr>
          <p:cNvSpPr/>
          <p:nvPr/>
        </p:nvSpPr>
        <p:spPr bwMode="gray">
          <a:xfrm>
            <a:off x="8209911" y="4633838"/>
            <a:ext cx="190295" cy="160452"/>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r>
              <a:rPr lang="de-DE" sz="667">
                <a:solidFill>
                  <a:schemeClr val="tx1"/>
                </a:solidFill>
              </a:rPr>
              <a:t>4%</a:t>
            </a:r>
          </a:p>
        </p:txBody>
      </p:sp>
      <p:sp>
        <p:nvSpPr>
          <p:cNvPr id="41" name="Rechteck 74">
            <a:extLst>
              <a:ext uri="{FF2B5EF4-FFF2-40B4-BE49-F238E27FC236}">
                <a16:creationId xmlns:a16="http://schemas.microsoft.com/office/drawing/2014/main" id="{7E9D4A47-3FDD-4E8C-9425-0F6E4060DBF3}"/>
              </a:ext>
            </a:extLst>
          </p:cNvPr>
          <p:cNvSpPr/>
          <p:nvPr/>
        </p:nvSpPr>
        <p:spPr bwMode="gray">
          <a:xfrm>
            <a:off x="8209911" y="5060086"/>
            <a:ext cx="190295" cy="160452"/>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r"/>
            <a:r>
              <a:rPr lang="de-DE" sz="667">
                <a:solidFill>
                  <a:schemeClr val="tx1"/>
                </a:solidFill>
              </a:rPr>
              <a:t>0.0</a:t>
            </a:r>
          </a:p>
        </p:txBody>
      </p:sp>
      <p:sp>
        <p:nvSpPr>
          <p:cNvPr id="42" name="Rechteck 75">
            <a:extLst>
              <a:ext uri="{FF2B5EF4-FFF2-40B4-BE49-F238E27FC236}">
                <a16:creationId xmlns:a16="http://schemas.microsoft.com/office/drawing/2014/main" id="{76E8C9D5-F3DD-46D5-AC54-B15CD03610DE}"/>
              </a:ext>
            </a:extLst>
          </p:cNvPr>
          <p:cNvSpPr/>
          <p:nvPr/>
        </p:nvSpPr>
        <p:spPr bwMode="gray">
          <a:xfrm>
            <a:off x="8441862" y="5165369"/>
            <a:ext cx="380588" cy="123681"/>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de-DE" sz="667">
                <a:solidFill>
                  <a:schemeClr val="tx1"/>
                </a:solidFill>
              </a:rPr>
              <a:t>2007</a:t>
            </a:r>
          </a:p>
        </p:txBody>
      </p:sp>
      <p:sp>
        <p:nvSpPr>
          <p:cNvPr id="43" name="Rechteck 76">
            <a:extLst>
              <a:ext uri="{FF2B5EF4-FFF2-40B4-BE49-F238E27FC236}">
                <a16:creationId xmlns:a16="http://schemas.microsoft.com/office/drawing/2014/main" id="{020A6D79-0CF0-416D-AC59-F4FCB30D4134}"/>
              </a:ext>
            </a:extLst>
          </p:cNvPr>
          <p:cNvSpPr/>
          <p:nvPr/>
        </p:nvSpPr>
        <p:spPr bwMode="gray">
          <a:xfrm>
            <a:off x="9094890" y="5165369"/>
            <a:ext cx="380588" cy="123681"/>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de-DE" sz="667">
                <a:solidFill>
                  <a:schemeClr val="tx1"/>
                </a:solidFill>
              </a:rPr>
              <a:t>2010</a:t>
            </a:r>
          </a:p>
        </p:txBody>
      </p:sp>
      <p:sp>
        <p:nvSpPr>
          <p:cNvPr id="44" name="Rechteck 77">
            <a:extLst>
              <a:ext uri="{FF2B5EF4-FFF2-40B4-BE49-F238E27FC236}">
                <a16:creationId xmlns:a16="http://schemas.microsoft.com/office/drawing/2014/main" id="{F90A2886-9BCB-4B86-9891-D55138EDB9EB}"/>
              </a:ext>
            </a:extLst>
          </p:cNvPr>
          <p:cNvSpPr/>
          <p:nvPr/>
        </p:nvSpPr>
        <p:spPr bwMode="gray">
          <a:xfrm>
            <a:off x="10498557" y="5165369"/>
            <a:ext cx="380588" cy="123681"/>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de-DE" sz="667">
                <a:solidFill>
                  <a:schemeClr val="tx1"/>
                </a:solidFill>
              </a:rPr>
              <a:t>2016</a:t>
            </a:r>
          </a:p>
        </p:txBody>
      </p:sp>
      <p:sp>
        <p:nvSpPr>
          <p:cNvPr id="45" name="Rechteck 78">
            <a:extLst>
              <a:ext uri="{FF2B5EF4-FFF2-40B4-BE49-F238E27FC236}">
                <a16:creationId xmlns:a16="http://schemas.microsoft.com/office/drawing/2014/main" id="{B5D2D0BD-4211-44B5-9423-E5CDF1112AD3}"/>
              </a:ext>
            </a:extLst>
          </p:cNvPr>
          <p:cNvSpPr/>
          <p:nvPr/>
        </p:nvSpPr>
        <p:spPr bwMode="gray">
          <a:xfrm>
            <a:off x="8209911" y="4425791"/>
            <a:ext cx="190295" cy="160452"/>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r>
              <a:rPr lang="de-DE" sz="667">
                <a:solidFill>
                  <a:schemeClr val="tx1"/>
                </a:solidFill>
              </a:rPr>
              <a:t>6%</a:t>
            </a:r>
          </a:p>
        </p:txBody>
      </p:sp>
      <p:sp>
        <p:nvSpPr>
          <p:cNvPr id="46" name="Rechteck 79">
            <a:extLst>
              <a:ext uri="{FF2B5EF4-FFF2-40B4-BE49-F238E27FC236}">
                <a16:creationId xmlns:a16="http://schemas.microsoft.com/office/drawing/2014/main" id="{BC76C9E9-0D03-40B1-84A3-B1F95E752CA8}"/>
              </a:ext>
            </a:extLst>
          </p:cNvPr>
          <p:cNvSpPr/>
          <p:nvPr/>
        </p:nvSpPr>
        <p:spPr bwMode="gray">
          <a:xfrm>
            <a:off x="8209911" y="3789174"/>
            <a:ext cx="190295" cy="160452"/>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r>
              <a:rPr lang="de-DE" sz="667">
                <a:solidFill>
                  <a:schemeClr val="tx1"/>
                </a:solidFill>
              </a:rPr>
              <a:t>12%</a:t>
            </a:r>
          </a:p>
        </p:txBody>
      </p:sp>
      <p:sp>
        <p:nvSpPr>
          <p:cNvPr id="47" name="Rechteck 80">
            <a:extLst>
              <a:ext uri="{FF2B5EF4-FFF2-40B4-BE49-F238E27FC236}">
                <a16:creationId xmlns:a16="http://schemas.microsoft.com/office/drawing/2014/main" id="{9630BB6E-51A1-4CC1-8F1A-331AC9BC9E70}"/>
              </a:ext>
            </a:extLst>
          </p:cNvPr>
          <p:cNvSpPr/>
          <p:nvPr/>
        </p:nvSpPr>
        <p:spPr bwMode="gray">
          <a:xfrm>
            <a:off x="8209911" y="4845881"/>
            <a:ext cx="190295" cy="160452"/>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r>
              <a:rPr lang="de-DE" sz="667">
                <a:solidFill>
                  <a:schemeClr val="tx1"/>
                </a:solidFill>
              </a:rPr>
              <a:t>2%</a:t>
            </a:r>
          </a:p>
        </p:txBody>
      </p:sp>
      <p:sp>
        <p:nvSpPr>
          <p:cNvPr id="48" name="Rechteck 82">
            <a:extLst>
              <a:ext uri="{FF2B5EF4-FFF2-40B4-BE49-F238E27FC236}">
                <a16:creationId xmlns:a16="http://schemas.microsoft.com/office/drawing/2014/main" id="{A7804A1F-28EA-4D82-B254-3D86C7171A80}"/>
              </a:ext>
            </a:extLst>
          </p:cNvPr>
          <p:cNvSpPr/>
          <p:nvPr/>
        </p:nvSpPr>
        <p:spPr bwMode="gray">
          <a:xfrm>
            <a:off x="8209911" y="4217766"/>
            <a:ext cx="190295" cy="160452"/>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r>
              <a:rPr lang="de-DE" sz="667">
                <a:solidFill>
                  <a:schemeClr val="tx1"/>
                </a:solidFill>
              </a:rPr>
              <a:t>8%</a:t>
            </a:r>
          </a:p>
        </p:txBody>
      </p:sp>
      <p:sp>
        <p:nvSpPr>
          <p:cNvPr id="49" name="Rechteck 83">
            <a:extLst>
              <a:ext uri="{FF2B5EF4-FFF2-40B4-BE49-F238E27FC236}">
                <a16:creationId xmlns:a16="http://schemas.microsoft.com/office/drawing/2014/main" id="{93CCFEE6-FF47-4DE6-B277-DFABE5527089}"/>
              </a:ext>
            </a:extLst>
          </p:cNvPr>
          <p:cNvSpPr/>
          <p:nvPr/>
        </p:nvSpPr>
        <p:spPr bwMode="gray">
          <a:xfrm>
            <a:off x="9802915" y="5165369"/>
            <a:ext cx="380588" cy="123681"/>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de-DE" sz="667">
                <a:solidFill>
                  <a:schemeClr val="tx1"/>
                </a:solidFill>
              </a:rPr>
              <a:t>2013</a:t>
            </a:r>
          </a:p>
        </p:txBody>
      </p:sp>
      <p:sp>
        <p:nvSpPr>
          <p:cNvPr id="50" name="Rechteck 84">
            <a:extLst>
              <a:ext uri="{FF2B5EF4-FFF2-40B4-BE49-F238E27FC236}">
                <a16:creationId xmlns:a16="http://schemas.microsoft.com/office/drawing/2014/main" id="{AEBAE6F6-75DD-460C-A5BC-BBC1ED9FCBB4}"/>
              </a:ext>
            </a:extLst>
          </p:cNvPr>
          <p:cNvSpPr/>
          <p:nvPr/>
        </p:nvSpPr>
        <p:spPr bwMode="gray">
          <a:xfrm>
            <a:off x="8926872" y="3925681"/>
            <a:ext cx="381976" cy="160452"/>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z="1000">
                <a:solidFill>
                  <a:schemeClr val="accent6">
                    <a:lumMod val="75000"/>
                  </a:schemeClr>
                </a:solidFill>
              </a:rPr>
              <a:t>10.0%</a:t>
            </a:r>
          </a:p>
        </p:txBody>
      </p:sp>
      <p:sp>
        <p:nvSpPr>
          <p:cNvPr id="51" name="Rechteck 85">
            <a:extLst>
              <a:ext uri="{FF2B5EF4-FFF2-40B4-BE49-F238E27FC236}">
                <a16:creationId xmlns:a16="http://schemas.microsoft.com/office/drawing/2014/main" id="{4D69426D-1FDB-4BD6-A05B-CC038FF7BE0B}"/>
              </a:ext>
            </a:extLst>
          </p:cNvPr>
          <p:cNvSpPr/>
          <p:nvPr/>
        </p:nvSpPr>
        <p:spPr bwMode="gray">
          <a:xfrm>
            <a:off x="8492880" y="4425518"/>
            <a:ext cx="381976" cy="160452"/>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de-DE" sz="1000" dirty="0">
                <a:solidFill>
                  <a:schemeClr val="accent6">
                    <a:lumMod val="75000"/>
                  </a:schemeClr>
                </a:solidFill>
              </a:rPr>
              <a:t>4.6%</a:t>
            </a:r>
          </a:p>
        </p:txBody>
      </p:sp>
      <p:sp>
        <p:nvSpPr>
          <p:cNvPr id="52" name="Rechteck 86">
            <a:extLst>
              <a:ext uri="{FF2B5EF4-FFF2-40B4-BE49-F238E27FC236}">
                <a16:creationId xmlns:a16="http://schemas.microsoft.com/office/drawing/2014/main" id="{5CCE4AD9-C473-4270-B517-03A1D47BB0B5}"/>
              </a:ext>
            </a:extLst>
          </p:cNvPr>
          <p:cNvSpPr/>
          <p:nvPr/>
        </p:nvSpPr>
        <p:spPr bwMode="gray">
          <a:xfrm>
            <a:off x="10667675" y="4727102"/>
            <a:ext cx="381976" cy="160452"/>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z="1050" b="1" dirty="0">
                <a:solidFill>
                  <a:schemeClr val="accent6">
                    <a:lumMod val="75000"/>
                  </a:schemeClr>
                </a:solidFill>
                <a:latin typeface="Calibri" panose="020F0502020204030204" pitchFamily="34" charset="0"/>
                <a:cs typeface="Calibri" panose="020F0502020204030204" pitchFamily="34" charset="0"/>
              </a:rPr>
              <a:t>4.5%</a:t>
            </a:r>
          </a:p>
        </p:txBody>
      </p:sp>
      <p:sp>
        <p:nvSpPr>
          <p:cNvPr id="53" name="TextBox 18">
            <a:extLst>
              <a:ext uri="{FF2B5EF4-FFF2-40B4-BE49-F238E27FC236}">
                <a16:creationId xmlns:a16="http://schemas.microsoft.com/office/drawing/2014/main" id="{77CDB4B0-11F1-4CB9-8208-72E90EF7416E}"/>
              </a:ext>
            </a:extLst>
          </p:cNvPr>
          <p:cNvSpPr txBox="1"/>
          <p:nvPr/>
        </p:nvSpPr>
        <p:spPr>
          <a:xfrm>
            <a:off x="8064112" y="5794223"/>
            <a:ext cx="3120000" cy="402376"/>
          </a:xfrm>
          <a:prstGeom prst="rect">
            <a:avLst/>
          </a:prstGeom>
          <a:noFill/>
        </p:spPr>
        <p:txBody>
          <a:bodyPr wrap="square" lIns="0" tIns="0" rIns="0" bIns="0" rtlCol="0" anchor="t">
            <a:noAutofit/>
          </a:bodyPr>
          <a:lstStyle/>
          <a:p>
            <a:pPr algn="ctr" defTabSz="914377">
              <a:spcBef>
                <a:spcPts val="267"/>
              </a:spcBef>
              <a:defRPr/>
            </a:pPr>
            <a:r>
              <a:rPr lang="en-US" sz="1200" kern="0"/>
              <a:t>U.S. </a:t>
            </a:r>
            <a:r>
              <a:rPr lang="en-US" sz="1200" kern="0" err="1"/>
              <a:t>Umemployment</a:t>
            </a:r>
            <a:r>
              <a:rPr lang="en-US" sz="1200" kern="0"/>
              <a:t> Rate Decreases Further</a:t>
            </a:r>
          </a:p>
          <a:p>
            <a:pPr algn="ctr" defTabSz="914377">
              <a:spcBef>
                <a:spcPts val="267"/>
              </a:spcBef>
              <a:defRPr/>
            </a:pPr>
            <a:r>
              <a:rPr lang="en-US" sz="800" kern="0"/>
              <a:t>(The U.S. unemployment rates in the period 2007 to 2017)</a:t>
            </a:r>
            <a:endParaRPr lang="en-US" sz="267" kern="0"/>
          </a:p>
        </p:txBody>
      </p:sp>
    </p:spTree>
    <p:extLst>
      <p:ext uri="{BB962C8B-B14F-4D97-AF65-F5344CB8AC3E}">
        <p14:creationId xmlns:p14="http://schemas.microsoft.com/office/powerpoint/2010/main" val="33262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DF78CBD-B2DE-489E-B1B8-948F651D9ACE}"/>
              </a:ext>
            </a:extLst>
          </p:cNvPr>
          <p:cNvSpPr/>
          <p:nvPr/>
        </p:nvSpPr>
        <p:spPr>
          <a:xfrm>
            <a:off x="22150993" y="2192448"/>
            <a:ext cx="10468269" cy="3048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group of people sitting at a table in front of a building&#10;&#10;Description automatically generated">
            <a:extLst>
              <a:ext uri="{FF2B5EF4-FFF2-40B4-BE49-F238E27FC236}">
                <a16:creationId xmlns:a16="http://schemas.microsoft.com/office/drawing/2014/main" id="{D1ADC506-9693-4319-BA58-725EDDD6132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2703056" y="2095431"/>
            <a:ext cx="10468269" cy="3048070"/>
          </a:xfrm>
          <a:prstGeom prst="rect">
            <a:avLst/>
          </a:prstGeom>
        </p:spPr>
      </p:pic>
      <p:sp>
        <p:nvSpPr>
          <p:cNvPr id="20" name="01">
            <a:extLst>
              <a:ext uri="{FF2B5EF4-FFF2-40B4-BE49-F238E27FC236}">
                <a16:creationId xmlns:a16="http://schemas.microsoft.com/office/drawing/2014/main" id="{39120124-72CD-4594-8A0F-3AB52781673B}"/>
              </a:ext>
            </a:extLst>
          </p:cNvPr>
          <p:cNvSpPr txBox="1">
            <a:spLocks/>
          </p:cNvSpPr>
          <p:nvPr/>
        </p:nvSpPr>
        <p:spPr>
          <a:xfrm>
            <a:off x="16940027" y="5464382"/>
            <a:ext cx="2586851" cy="415498"/>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ctr"/>
            <a:r>
              <a:rPr lang="en-US" dirty="0">
                <a:solidFill>
                  <a:schemeClr val="accent2"/>
                </a:solidFill>
                <a:latin typeface="+mj-lt"/>
              </a:rPr>
              <a:t>Today</a:t>
            </a:r>
          </a:p>
        </p:txBody>
      </p:sp>
      <p:sp>
        <p:nvSpPr>
          <p:cNvPr id="15" name="Rectangle 14">
            <a:extLst>
              <a:ext uri="{FF2B5EF4-FFF2-40B4-BE49-F238E27FC236}">
                <a16:creationId xmlns:a16="http://schemas.microsoft.com/office/drawing/2014/main" id="{5CC911EA-215E-4C3A-AC9D-034EDB75EE7B}"/>
              </a:ext>
            </a:extLst>
          </p:cNvPr>
          <p:cNvSpPr/>
          <p:nvPr/>
        </p:nvSpPr>
        <p:spPr>
          <a:xfrm>
            <a:off x="7754826" y="2184738"/>
            <a:ext cx="3188710" cy="31904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85B56B6-1772-4895-B088-94B567907C2D}"/>
              </a:ext>
            </a:extLst>
          </p:cNvPr>
          <p:cNvSpPr/>
          <p:nvPr/>
        </p:nvSpPr>
        <p:spPr>
          <a:xfrm>
            <a:off x="4261208" y="2035862"/>
            <a:ext cx="3188710" cy="31904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76ADC72-AA0A-4E3B-8352-338F9C90DE17}"/>
              </a:ext>
            </a:extLst>
          </p:cNvPr>
          <p:cNvSpPr/>
          <p:nvPr/>
        </p:nvSpPr>
        <p:spPr>
          <a:xfrm>
            <a:off x="915602" y="2167048"/>
            <a:ext cx="3188710" cy="31904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DE169F0-4A1A-410B-A8DA-4B53BE1E519F}"/>
              </a:ext>
            </a:extLst>
          </p:cNvPr>
          <p:cNvSpPr>
            <a:spLocks noGrp="1"/>
          </p:cNvSpPr>
          <p:nvPr>
            <p:ph type="title"/>
          </p:nvPr>
        </p:nvSpPr>
        <p:spPr/>
        <p:txBody>
          <a:bodyPr/>
          <a:lstStyle/>
          <a:p>
            <a:r>
              <a:rPr lang="en-GB" dirty="0"/>
              <a:t>History of the Workplace</a:t>
            </a:r>
          </a:p>
        </p:txBody>
      </p:sp>
      <p:sp>
        <p:nvSpPr>
          <p:cNvPr id="4" name="Footer Placeholder 3">
            <a:extLst>
              <a:ext uri="{FF2B5EF4-FFF2-40B4-BE49-F238E27FC236}">
                <a16:creationId xmlns:a16="http://schemas.microsoft.com/office/drawing/2014/main" id="{A19E67D3-A84D-4707-A0C8-F8A6E72611CB}"/>
              </a:ext>
            </a:extLst>
          </p:cNvPr>
          <p:cNvSpPr>
            <a:spLocks noGrp="1"/>
          </p:cNvSpPr>
          <p:nvPr>
            <p:ph type="ftr" sz="quarter" idx="11"/>
          </p:nvPr>
        </p:nvSpPr>
        <p:spPr/>
        <p:txBody>
          <a:bodyPr/>
          <a:lstStyle/>
          <a:p>
            <a:r>
              <a:rPr lang="en-GB"/>
              <a:t>The Inside Gig</a:t>
            </a:r>
          </a:p>
        </p:txBody>
      </p:sp>
      <p:sp>
        <p:nvSpPr>
          <p:cNvPr id="5" name="Slide Number Placeholder 4">
            <a:extLst>
              <a:ext uri="{FF2B5EF4-FFF2-40B4-BE49-F238E27FC236}">
                <a16:creationId xmlns:a16="http://schemas.microsoft.com/office/drawing/2014/main" id="{4A3573E6-4C08-4E29-8D1C-5967DD7DC8A7}"/>
              </a:ext>
            </a:extLst>
          </p:cNvPr>
          <p:cNvSpPr>
            <a:spLocks noGrp="1"/>
          </p:cNvSpPr>
          <p:nvPr>
            <p:ph type="sldNum" sz="quarter" idx="12"/>
          </p:nvPr>
        </p:nvSpPr>
        <p:spPr/>
        <p:txBody>
          <a:bodyPr/>
          <a:lstStyle/>
          <a:p>
            <a:fld id="{4D5A8AA9-6AA7-47B1-BE8F-91304026D0DD}" type="slidenum">
              <a:rPr lang="en-GB" smtClean="0"/>
              <a:t>11</a:t>
            </a:fld>
            <a:endParaRPr lang="en-GB"/>
          </a:p>
        </p:txBody>
      </p:sp>
      <p:sp>
        <p:nvSpPr>
          <p:cNvPr id="6" name="01">
            <a:extLst>
              <a:ext uri="{FF2B5EF4-FFF2-40B4-BE49-F238E27FC236}">
                <a16:creationId xmlns:a16="http://schemas.microsoft.com/office/drawing/2014/main" id="{4E6575E0-02EE-4D91-9CD1-E246BA4B55AD}"/>
              </a:ext>
            </a:extLst>
          </p:cNvPr>
          <p:cNvSpPr txBox="1">
            <a:spLocks/>
          </p:cNvSpPr>
          <p:nvPr/>
        </p:nvSpPr>
        <p:spPr>
          <a:xfrm>
            <a:off x="1139923" y="5464492"/>
            <a:ext cx="2586851" cy="415498"/>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ctr"/>
            <a:r>
              <a:rPr lang="en-US" dirty="0">
                <a:solidFill>
                  <a:srgbClr val="F2B800"/>
                </a:solidFill>
                <a:latin typeface="+mj-lt"/>
              </a:rPr>
              <a:t>1920</a:t>
            </a:r>
          </a:p>
        </p:txBody>
      </p:sp>
      <p:sp>
        <p:nvSpPr>
          <p:cNvPr id="7" name="01">
            <a:extLst>
              <a:ext uri="{FF2B5EF4-FFF2-40B4-BE49-F238E27FC236}">
                <a16:creationId xmlns:a16="http://schemas.microsoft.com/office/drawing/2014/main" id="{3E930D88-F108-441B-B21C-CEB2BFD25C93}"/>
              </a:ext>
            </a:extLst>
          </p:cNvPr>
          <p:cNvSpPr txBox="1">
            <a:spLocks/>
          </p:cNvSpPr>
          <p:nvPr/>
        </p:nvSpPr>
        <p:spPr>
          <a:xfrm>
            <a:off x="4638744" y="5464492"/>
            <a:ext cx="2586851" cy="415498"/>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ctr"/>
            <a:r>
              <a:rPr lang="en-US" dirty="0">
                <a:solidFill>
                  <a:schemeClr val="accent6"/>
                </a:solidFill>
                <a:latin typeface="+mj-lt"/>
              </a:rPr>
              <a:t>1960</a:t>
            </a:r>
          </a:p>
        </p:txBody>
      </p:sp>
      <p:sp>
        <p:nvSpPr>
          <p:cNvPr id="8" name="01">
            <a:extLst>
              <a:ext uri="{FF2B5EF4-FFF2-40B4-BE49-F238E27FC236}">
                <a16:creationId xmlns:a16="http://schemas.microsoft.com/office/drawing/2014/main" id="{5548CE99-0492-455F-B50B-309C0EE03870}"/>
              </a:ext>
            </a:extLst>
          </p:cNvPr>
          <p:cNvSpPr txBox="1">
            <a:spLocks/>
          </p:cNvSpPr>
          <p:nvPr/>
        </p:nvSpPr>
        <p:spPr>
          <a:xfrm>
            <a:off x="8137565" y="5464492"/>
            <a:ext cx="2586851" cy="415498"/>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ctr"/>
            <a:r>
              <a:rPr lang="en-US" dirty="0">
                <a:solidFill>
                  <a:schemeClr val="accent3"/>
                </a:solidFill>
                <a:latin typeface="+mj-lt"/>
              </a:rPr>
              <a:t>1990</a:t>
            </a:r>
          </a:p>
        </p:txBody>
      </p:sp>
      <p:sp>
        <p:nvSpPr>
          <p:cNvPr id="9" name="Oval 5">
            <a:extLst>
              <a:ext uri="{FF2B5EF4-FFF2-40B4-BE49-F238E27FC236}">
                <a16:creationId xmlns:a16="http://schemas.microsoft.com/office/drawing/2014/main" id="{238875E5-80DD-47D1-BCD5-B25687662918}"/>
              </a:ext>
            </a:extLst>
          </p:cNvPr>
          <p:cNvSpPr>
            <a:spLocks noChangeAspect="1"/>
          </p:cNvSpPr>
          <p:nvPr/>
        </p:nvSpPr>
        <p:spPr>
          <a:xfrm>
            <a:off x="7835843" y="2095433"/>
            <a:ext cx="3190297" cy="3190450"/>
          </a:xfrm>
          <a:prstGeom prst="rect">
            <a:avLst/>
          </a:prstGeom>
          <a:blipFill>
            <a:blip r:embed="rId3"/>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ctr" anchorCtr="0" forceAA="0" compatLnSpc="1">
            <a:prstTxWarp prst="textNoShape">
              <a:avLst/>
            </a:prstTxWarp>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DF22"/>
              </a:solidFill>
              <a:effectLst/>
              <a:uFillTx/>
              <a:latin typeface="Helvetica Neue Medium"/>
              <a:ea typeface="Helvetica Neue Medium"/>
              <a:cs typeface="Helvetica Neue Medium"/>
              <a:sym typeface="Helvetica Neue Medium"/>
            </a:endParaRPr>
          </a:p>
        </p:txBody>
      </p:sp>
      <p:sp>
        <p:nvSpPr>
          <p:cNvPr id="10" name="Oval 5">
            <a:extLst>
              <a:ext uri="{FF2B5EF4-FFF2-40B4-BE49-F238E27FC236}">
                <a16:creationId xmlns:a16="http://schemas.microsoft.com/office/drawing/2014/main" id="{4DA4AF50-E323-49A7-B5C3-A1246D2B1645}"/>
              </a:ext>
            </a:extLst>
          </p:cNvPr>
          <p:cNvSpPr>
            <a:spLocks noChangeAspect="1"/>
          </p:cNvSpPr>
          <p:nvPr/>
        </p:nvSpPr>
        <p:spPr>
          <a:xfrm>
            <a:off x="4337022" y="2095432"/>
            <a:ext cx="3190297" cy="3190450"/>
          </a:xfrm>
          <a:prstGeom prst="rect">
            <a:avLst/>
          </a:prstGeom>
          <a:blipFill>
            <a:blip r:embed="rId4"/>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ctr" anchorCtr="0" forceAA="0" compatLnSpc="1">
            <a:prstTxWarp prst="textNoShape">
              <a:avLst/>
            </a:prstTxWarp>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DF22"/>
              </a:solidFill>
              <a:effectLst/>
              <a:uFillTx/>
              <a:latin typeface="Helvetica Neue Medium"/>
              <a:ea typeface="Helvetica Neue Medium"/>
              <a:cs typeface="Helvetica Neue Medium"/>
              <a:sym typeface="Helvetica Neue Medium"/>
            </a:endParaRPr>
          </a:p>
        </p:txBody>
      </p:sp>
      <p:sp>
        <p:nvSpPr>
          <p:cNvPr id="11" name="Oval 5">
            <a:extLst>
              <a:ext uri="{FF2B5EF4-FFF2-40B4-BE49-F238E27FC236}">
                <a16:creationId xmlns:a16="http://schemas.microsoft.com/office/drawing/2014/main" id="{AD01DE0D-DBC7-4C65-AE71-8CF594E26973}"/>
              </a:ext>
            </a:extLst>
          </p:cNvPr>
          <p:cNvSpPr>
            <a:spLocks noChangeAspect="1"/>
          </p:cNvSpPr>
          <p:nvPr/>
        </p:nvSpPr>
        <p:spPr>
          <a:xfrm>
            <a:off x="838200" y="2095431"/>
            <a:ext cx="3190298" cy="3190450"/>
          </a:xfrm>
          <a:prstGeom prst="rect">
            <a:avLst/>
          </a:prstGeom>
          <a:blipFill>
            <a:blip r:embed="rId5"/>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ctr" anchorCtr="0" forceAA="0" compatLnSpc="1">
            <a:prstTxWarp prst="textNoShape">
              <a:avLst/>
            </a:prstTxWarp>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DF22"/>
              </a:solidFill>
              <a:effectLst/>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28866180-1931-4FB7-8324-1F10EED69B6F}"/>
              </a:ext>
            </a:extLst>
          </p:cNvPr>
          <p:cNvSpPr/>
          <p:nvPr/>
        </p:nvSpPr>
        <p:spPr>
          <a:xfrm>
            <a:off x="11568112" y="0"/>
            <a:ext cx="623887"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FD676294-D8C4-4240-AB76-D29F213B5D62}"/>
              </a:ext>
            </a:extLst>
          </p:cNvPr>
          <p:cNvPicPr>
            <a:picLocks noChangeAspect="1"/>
          </p:cNvPicPr>
          <p:nvPr/>
        </p:nvPicPr>
        <p:blipFill>
          <a:blip r:embed="rId6"/>
          <a:stretch>
            <a:fillRect/>
          </a:stretch>
        </p:blipFill>
        <p:spPr>
          <a:xfrm>
            <a:off x="11638939" y="6227760"/>
            <a:ext cx="490431" cy="630240"/>
          </a:xfrm>
          <a:prstGeom prst="rect">
            <a:avLst/>
          </a:prstGeom>
        </p:spPr>
      </p:pic>
    </p:spTree>
    <p:extLst>
      <p:ext uri="{BB962C8B-B14F-4D97-AF65-F5344CB8AC3E}">
        <p14:creationId xmlns:p14="http://schemas.microsoft.com/office/powerpoint/2010/main" val="17625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5BF5AB6-DA7E-4366-B7BF-0FDAC9122915}"/>
              </a:ext>
            </a:extLst>
          </p:cNvPr>
          <p:cNvSpPr/>
          <p:nvPr/>
        </p:nvSpPr>
        <p:spPr>
          <a:xfrm>
            <a:off x="680855" y="2192448"/>
            <a:ext cx="10468269" cy="3048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CC911EA-215E-4C3A-AC9D-034EDB75EE7B}"/>
              </a:ext>
            </a:extLst>
          </p:cNvPr>
          <p:cNvSpPr/>
          <p:nvPr/>
        </p:nvSpPr>
        <p:spPr>
          <a:xfrm>
            <a:off x="-3687261" y="2284840"/>
            <a:ext cx="3188710" cy="31904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85B56B6-1772-4895-B088-94B567907C2D}"/>
              </a:ext>
            </a:extLst>
          </p:cNvPr>
          <p:cNvSpPr/>
          <p:nvPr/>
        </p:nvSpPr>
        <p:spPr>
          <a:xfrm>
            <a:off x="-8643414" y="1690688"/>
            <a:ext cx="3188710" cy="31904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76ADC72-AA0A-4E3B-8352-338F9C90DE17}"/>
              </a:ext>
            </a:extLst>
          </p:cNvPr>
          <p:cNvSpPr/>
          <p:nvPr/>
        </p:nvSpPr>
        <p:spPr>
          <a:xfrm>
            <a:off x="-12683104" y="2380406"/>
            <a:ext cx="3188710" cy="31904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DE169F0-4A1A-410B-A8DA-4B53BE1E519F}"/>
              </a:ext>
            </a:extLst>
          </p:cNvPr>
          <p:cNvSpPr>
            <a:spLocks noGrp="1"/>
          </p:cNvSpPr>
          <p:nvPr>
            <p:ph type="title"/>
          </p:nvPr>
        </p:nvSpPr>
        <p:spPr/>
        <p:txBody>
          <a:bodyPr/>
          <a:lstStyle/>
          <a:p>
            <a:r>
              <a:rPr lang="en-GB" dirty="0"/>
              <a:t>History of the Workplace</a:t>
            </a:r>
          </a:p>
        </p:txBody>
      </p:sp>
      <p:sp>
        <p:nvSpPr>
          <p:cNvPr id="4" name="Footer Placeholder 3">
            <a:extLst>
              <a:ext uri="{FF2B5EF4-FFF2-40B4-BE49-F238E27FC236}">
                <a16:creationId xmlns:a16="http://schemas.microsoft.com/office/drawing/2014/main" id="{A19E67D3-A84D-4707-A0C8-F8A6E72611CB}"/>
              </a:ext>
            </a:extLst>
          </p:cNvPr>
          <p:cNvSpPr>
            <a:spLocks noGrp="1"/>
          </p:cNvSpPr>
          <p:nvPr>
            <p:ph type="ftr" sz="quarter" idx="11"/>
          </p:nvPr>
        </p:nvSpPr>
        <p:spPr/>
        <p:txBody>
          <a:bodyPr/>
          <a:lstStyle/>
          <a:p>
            <a:r>
              <a:rPr lang="en-GB"/>
              <a:t>The Inside Gig</a:t>
            </a:r>
          </a:p>
        </p:txBody>
      </p:sp>
      <p:sp>
        <p:nvSpPr>
          <p:cNvPr id="5" name="Slide Number Placeholder 4">
            <a:extLst>
              <a:ext uri="{FF2B5EF4-FFF2-40B4-BE49-F238E27FC236}">
                <a16:creationId xmlns:a16="http://schemas.microsoft.com/office/drawing/2014/main" id="{4A3573E6-4C08-4E29-8D1C-5967DD7DC8A7}"/>
              </a:ext>
            </a:extLst>
          </p:cNvPr>
          <p:cNvSpPr>
            <a:spLocks noGrp="1"/>
          </p:cNvSpPr>
          <p:nvPr>
            <p:ph type="sldNum" sz="quarter" idx="12"/>
          </p:nvPr>
        </p:nvSpPr>
        <p:spPr/>
        <p:txBody>
          <a:bodyPr/>
          <a:lstStyle/>
          <a:p>
            <a:fld id="{4D5A8AA9-6AA7-47B1-BE8F-91304026D0DD}" type="slidenum">
              <a:rPr lang="en-GB" smtClean="0"/>
              <a:t>12</a:t>
            </a:fld>
            <a:endParaRPr lang="en-GB"/>
          </a:p>
        </p:txBody>
      </p:sp>
      <p:sp>
        <p:nvSpPr>
          <p:cNvPr id="6" name="01">
            <a:extLst>
              <a:ext uri="{FF2B5EF4-FFF2-40B4-BE49-F238E27FC236}">
                <a16:creationId xmlns:a16="http://schemas.microsoft.com/office/drawing/2014/main" id="{4E6575E0-02EE-4D91-9CD1-E246BA4B55AD}"/>
              </a:ext>
            </a:extLst>
          </p:cNvPr>
          <p:cNvSpPr txBox="1">
            <a:spLocks/>
          </p:cNvSpPr>
          <p:nvPr/>
        </p:nvSpPr>
        <p:spPr>
          <a:xfrm>
            <a:off x="-12719820" y="5464492"/>
            <a:ext cx="2586851" cy="415498"/>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ctr"/>
            <a:r>
              <a:rPr lang="en-US" dirty="0">
                <a:solidFill>
                  <a:srgbClr val="F2B800"/>
                </a:solidFill>
                <a:latin typeface="+mj-lt"/>
              </a:rPr>
              <a:t>1920</a:t>
            </a:r>
          </a:p>
        </p:txBody>
      </p:sp>
      <p:sp>
        <p:nvSpPr>
          <p:cNvPr id="7" name="01">
            <a:extLst>
              <a:ext uri="{FF2B5EF4-FFF2-40B4-BE49-F238E27FC236}">
                <a16:creationId xmlns:a16="http://schemas.microsoft.com/office/drawing/2014/main" id="{3E930D88-F108-441B-B21C-CEB2BFD25C93}"/>
              </a:ext>
            </a:extLst>
          </p:cNvPr>
          <p:cNvSpPr txBox="1">
            <a:spLocks/>
          </p:cNvSpPr>
          <p:nvPr/>
        </p:nvSpPr>
        <p:spPr>
          <a:xfrm>
            <a:off x="-7976072" y="5464492"/>
            <a:ext cx="2586851" cy="415498"/>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ctr"/>
            <a:r>
              <a:rPr lang="en-US" dirty="0">
                <a:solidFill>
                  <a:schemeClr val="accent6"/>
                </a:solidFill>
                <a:latin typeface="+mj-lt"/>
              </a:rPr>
              <a:t>1960</a:t>
            </a:r>
          </a:p>
        </p:txBody>
      </p:sp>
      <p:sp>
        <p:nvSpPr>
          <p:cNvPr id="8" name="01">
            <a:extLst>
              <a:ext uri="{FF2B5EF4-FFF2-40B4-BE49-F238E27FC236}">
                <a16:creationId xmlns:a16="http://schemas.microsoft.com/office/drawing/2014/main" id="{5548CE99-0492-455F-B50B-309C0EE03870}"/>
              </a:ext>
            </a:extLst>
          </p:cNvPr>
          <p:cNvSpPr txBox="1">
            <a:spLocks/>
          </p:cNvSpPr>
          <p:nvPr/>
        </p:nvSpPr>
        <p:spPr>
          <a:xfrm>
            <a:off x="-3227121" y="5464492"/>
            <a:ext cx="2586851" cy="415498"/>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ctr"/>
            <a:r>
              <a:rPr lang="en-US" dirty="0">
                <a:solidFill>
                  <a:schemeClr val="accent3"/>
                </a:solidFill>
                <a:latin typeface="+mj-lt"/>
              </a:rPr>
              <a:t>1990</a:t>
            </a:r>
          </a:p>
        </p:txBody>
      </p:sp>
      <p:sp>
        <p:nvSpPr>
          <p:cNvPr id="9" name="Oval 5">
            <a:extLst>
              <a:ext uri="{FF2B5EF4-FFF2-40B4-BE49-F238E27FC236}">
                <a16:creationId xmlns:a16="http://schemas.microsoft.com/office/drawing/2014/main" id="{238875E5-80DD-47D1-BCD5-B25687662918}"/>
              </a:ext>
            </a:extLst>
          </p:cNvPr>
          <p:cNvSpPr>
            <a:spLocks noChangeAspect="1"/>
          </p:cNvSpPr>
          <p:nvPr/>
        </p:nvSpPr>
        <p:spPr>
          <a:xfrm>
            <a:off x="-3528843" y="2095433"/>
            <a:ext cx="3190297" cy="3190450"/>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ctr" anchorCtr="0" forceAA="0" compatLnSpc="1">
            <a:prstTxWarp prst="textNoShape">
              <a:avLst/>
            </a:prstTxWarp>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DF22"/>
              </a:solidFill>
              <a:effectLst/>
              <a:uFillTx/>
              <a:latin typeface="Helvetica Neue Medium"/>
              <a:ea typeface="Helvetica Neue Medium"/>
              <a:cs typeface="Helvetica Neue Medium"/>
              <a:sym typeface="Helvetica Neue Medium"/>
            </a:endParaRPr>
          </a:p>
        </p:txBody>
      </p:sp>
      <p:sp>
        <p:nvSpPr>
          <p:cNvPr id="10" name="Oval 5">
            <a:extLst>
              <a:ext uri="{FF2B5EF4-FFF2-40B4-BE49-F238E27FC236}">
                <a16:creationId xmlns:a16="http://schemas.microsoft.com/office/drawing/2014/main" id="{4DA4AF50-E323-49A7-B5C3-A1246D2B1645}"/>
              </a:ext>
            </a:extLst>
          </p:cNvPr>
          <p:cNvSpPr>
            <a:spLocks noChangeAspect="1"/>
          </p:cNvSpPr>
          <p:nvPr/>
        </p:nvSpPr>
        <p:spPr>
          <a:xfrm>
            <a:off x="-8277794" y="2095432"/>
            <a:ext cx="3190297" cy="3190450"/>
          </a:xfrm>
          <a:prstGeom prst="rect">
            <a:avLst/>
          </a:prstGeom>
          <a:blipFill>
            <a:blip r:embed="rId3"/>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ctr" anchorCtr="0" forceAA="0" compatLnSpc="1">
            <a:prstTxWarp prst="textNoShape">
              <a:avLst/>
            </a:prstTxWarp>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DF22"/>
              </a:solidFill>
              <a:effectLst/>
              <a:uFillTx/>
              <a:latin typeface="Helvetica Neue Medium"/>
              <a:ea typeface="Helvetica Neue Medium"/>
              <a:cs typeface="Helvetica Neue Medium"/>
              <a:sym typeface="Helvetica Neue Medium"/>
            </a:endParaRPr>
          </a:p>
        </p:txBody>
      </p:sp>
      <p:sp>
        <p:nvSpPr>
          <p:cNvPr id="11" name="Oval 5">
            <a:extLst>
              <a:ext uri="{FF2B5EF4-FFF2-40B4-BE49-F238E27FC236}">
                <a16:creationId xmlns:a16="http://schemas.microsoft.com/office/drawing/2014/main" id="{AD01DE0D-DBC7-4C65-AE71-8CF594E26973}"/>
              </a:ext>
            </a:extLst>
          </p:cNvPr>
          <p:cNvSpPr>
            <a:spLocks noChangeAspect="1"/>
          </p:cNvSpPr>
          <p:nvPr/>
        </p:nvSpPr>
        <p:spPr>
          <a:xfrm>
            <a:off x="-13021543" y="2095431"/>
            <a:ext cx="3190298" cy="3190450"/>
          </a:xfrm>
          <a:prstGeom prst="rect">
            <a:avLst/>
          </a:prstGeom>
          <a:blipFill>
            <a:blip r:embed="rId4"/>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ctr" anchorCtr="0" forceAA="0" compatLnSpc="1">
            <a:prstTxWarp prst="textNoShape">
              <a:avLst/>
            </a:prstTxWarp>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DF22"/>
              </a:solidFill>
              <a:effectLst/>
              <a:uFillTx/>
              <a:latin typeface="Helvetica Neue Medium"/>
              <a:ea typeface="Helvetica Neue Medium"/>
              <a:cs typeface="Helvetica Neue Medium"/>
              <a:sym typeface="Helvetica Neue Medium"/>
            </a:endParaRPr>
          </a:p>
        </p:txBody>
      </p:sp>
      <p:pic>
        <p:nvPicPr>
          <p:cNvPr id="12" name="Picture 11" descr="A group of people sitting at a table in front of a building&#10;&#10;Description automatically generated">
            <a:extLst>
              <a:ext uri="{FF2B5EF4-FFF2-40B4-BE49-F238E27FC236}">
                <a16:creationId xmlns:a16="http://schemas.microsoft.com/office/drawing/2014/main" id="{E7BFA72C-3B52-4AAD-9170-8F07E48AC2F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65603" y="2095431"/>
            <a:ext cx="10468269" cy="3048070"/>
          </a:xfrm>
          <a:prstGeom prst="rect">
            <a:avLst/>
          </a:prstGeom>
        </p:spPr>
      </p:pic>
      <p:sp>
        <p:nvSpPr>
          <p:cNvPr id="20" name="01">
            <a:extLst>
              <a:ext uri="{FF2B5EF4-FFF2-40B4-BE49-F238E27FC236}">
                <a16:creationId xmlns:a16="http://schemas.microsoft.com/office/drawing/2014/main" id="{11560115-AC9A-49BE-A969-96499D9368B2}"/>
              </a:ext>
            </a:extLst>
          </p:cNvPr>
          <p:cNvSpPr txBox="1">
            <a:spLocks/>
          </p:cNvSpPr>
          <p:nvPr/>
        </p:nvSpPr>
        <p:spPr>
          <a:xfrm>
            <a:off x="4802574" y="5464382"/>
            <a:ext cx="2586851" cy="415498"/>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ctr"/>
            <a:r>
              <a:rPr lang="en-US" dirty="0">
                <a:solidFill>
                  <a:schemeClr val="accent2"/>
                </a:solidFill>
                <a:latin typeface="+mj-lt"/>
              </a:rPr>
              <a:t>Today</a:t>
            </a:r>
          </a:p>
        </p:txBody>
      </p:sp>
      <p:sp>
        <p:nvSpPr>
          <p:cNvPr id="16" name="Rectangle 15">
            <a:extLst>
              <a:ext uri="{FF2B5EF4-FFF2-40B4-BE49-F238E27FC236}">
                <a16:creationId xmlns:a16="http://schemas.microsoft.com/office/drawing/2014/main" id="{28866180-1931-4FB7-8324-1F10EED69B6F}"/>
              </a:ext>
            </a:extLst>
          </p:cNvPr>
          <p:cNvSpPr/>
          <p:nvPr/>
        </p:nvSpPr>
        <p:spPr>
          <a:xfrm>
            <a:off x="11568112" y="0"/>
            <a:ext cx="623887"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FD676294-D8C4-4240-AB76-D29F213B5D62}"/>
              </a:ext>
            </a:extLst>
          </p:cNvPr>
          <p:cNvPicPr>
            <a:picLocks noChangeAspect="1"/>
          </p:cNvPicPr>
          <p:nvPr/>
        </p:nvPicPr>
        <p:blipFill>
          <a:blip r:embed="rId6"/>
          <a:stretch>
            <a:fillRect/>
          </a:stretch>
        </p:blipFill>
        <p:spPr>
          <a:xfrm>
            <a:off x="11638939" y="6227760"/>
            <a:ext cx="490431" cy="630240"/>
          </a:xfrm>
          <a:prstGeom prst="rect">
            <a:avLst/>
          </a:prstGeom>
        </p:spPr>
      </p:pic>
    </p:spTree>
    <p:extLst>
      <p:ext uri="{BB962C8B-B14F-4D97-AF65-F5344CB8AC3E}">
        <p14:creationId xmlns:p14="http://schemas.microsoft.com/office/powerpoint/2010/main" val="7684909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CC54-8E75-4CB4-BC7C-88E743251566}"/>
              </a:ext>
            </a:extLst>
          </p:cNvPr>
          <p:cNvSpPr>
            <a:spLocks noGrp="1"/>
          </p:cNvSpPr>
          <p:nvPr>
            <p:ph type="title"/>
          </p:nvPr>
        </p:nvSpPr>
        <p:spPr/>
        <p:txBody>
          <a:bodyPr/>
          <a:lstStyle/>
          <a:p>
            <a:r>
              <a:rPr lang="en-GB" dirty="0"/>
              <a:t>The rules around work are changing</a:t>
            </a:r>
          </a:p>
        </p:txBody>
      </p:sp>
      <p:sp>
        <p:nvSpPr>
          <p:cNvPr id="4" name="Footer Placeholder 3">
            <a:extLst>
              <a:ext uri="{FF2B5EF4-FFF2-40B4-BE49-F238E27FC236}">
                <a16:creationId xmlns:a16="http://schemas.microsoft.com/office/drawing/2014/main" id="{B3E90266-B55A-4868-8981-B997B1D00B1A}"/>
              </a:ext>
            </a:extLst>
          </p:cNvPr>
          <p:cNvSpPr>
            <a:spLocks noGrp="1"/>
          </p:cNvSpPr>
          <p:nvPr>
            <p:ph type="ftr" sz="quarter" idx="11"/>
          </p:nvPr>
        </p:nvSpPr>
        <p:spPr/>
        <p:txBody>
          <a:bodyPr/>
          <a:lstStyle/>
          <a:p>
            <a:r>
              <a:rPr lang="en-GB"/>
              <a:t>The Inside Gig</a:t>
            </a:r>
          </a:p>
        </p:txBody>
      </p:sp>
      <p:sp>
        <p:nvSpPr>
          <p:cNvPr id="5" name="Slide Number Placeholder 4">
            <a:extLst>
              <a:ext uri="{FF2B5EF4-FFF2-40B4-BE49-F238E27FC236}">
                <a16:creationId xmlns:a16="http://schemas.microsoft.com/office/drawing/2014/main" id="{EA79F826-074C-48CA-BEF8-1F0D49DBD155}"/>
              </a:ext>
            </a:extLst>
          </p:cNvPr>
          <p:cNvSpPr>
            <a:spLocks noGrp="1"/>
          </p:cNvSpPr>
          <p:nvPr>
            <p:ph type="sldNum" sz="quarter" idx="12"/>
          </p:nvPr>
        </p:nvSpPr>
        <p:spPr/>
        <p:txBody>
          <a:bodyPr/>
          <a:lstStyle/>
          <a:p>
            <a:fld id="{4D5A8AA9-6AA7-47B1-BE8F-91304026D0DD}" type="slidenum">
              <a:rPr lang="en-GB" smtClean="0"/>
              <a:t>13</a:t>
            </a:fld>
            <a:endParaRPr lang="en-GB"/>
          </a:p>
        </p:txBody>
      </p:sp>
      <p:sp>
        <p:nvSpPr>
          <p:cNvPr id="6" name="Textfeld 7">
            <a:extLst>
              <a:ext uri="{FF2B5EF4-FFF2-40B4-BE49-F238E27FC236}">
                <a16:creationId xmlns:a16="http://schemas.microsoft.com/office/drawing/2014/main" id="{4931E856-9D56-43BF-818A-7D3DBF73BB8C}"/>
              </a:ext>
            </a:extLst>
          </p:cNvPr>
          <p:cNvSpPr txBox="1"/>
          <p:nvPr/>
        </p:nvSpPr>
        <p:spPr>
          <a:xfrm>
            <a:off x="657768" y="2855811"/>
            <a:ext cx="2187778" cy="420243"/>
          </a:xfrm>
          <a:prstGeom prst="rect">
            <a:avLst/>
          </a:prstGeom>
          <a:noFill/>
        </p:spPr>
        <p:txBody>
          <a:bodyPr wrap="none" rtlCol="0">
            <a:spAutoFit/>
          </a:bodyPr>
          <a:lstStyle/>
          <a:p>
            <a:pPr defTabSz="1218104"/>
            <a:r>
              <a:rPr lang="en-US" sz="2131">
                <a:solidFill>
                  <a:schemeClr val="bg1">
                    <a:lumMod val="50000"/>
                  </a:schemeClr>
                </a:solidFill>
                <a:latin typeface="+mj-lt"/>
              </a:rPr>
              <a:t>People as workers</a:t>
            </a:r>
          </a:p>
        </p:txBody>
      </p:sp>
      <p:sp>
        <p:nvSpPr>
          <p:cNvPr id="7" name="Textfeld 8">
            <a:extLst>
              <a:ext uri="{FF2B5EF4-FFF2-40B4-BE49-F238E27FC236}">
                <a16:creationId xmlns:a16="http://schemas.microsoft.com/office/drawing/2014/main" id="{6DA5D736-1A4E-4CBE-8F0D-8EE77C7596F7}"/>
              </a:ext>
            </a:extLst>
          </p:cNvPr>
          <p:cNvSpPr txBox="1"/>
          <p:nvPr/>
        </p:nvSpPr>
        <p:spPr>
          <a:xfrm>
            <a:off x="1644045" y="3159919"/>
            <a:ext cx="2940228" cy="420243"/>
          </a:xfrm>
          <a:prstGeom prst="rect">
            <a:avLst/>
          </a:prstGeom>
          <a:noFill/>
        </p:spPr>
        <p:txBody>
          <a:bodyPr wrap="none" rtlCol="0">
            <a:spAutoFit/>
          </a:bodyPr>
          <a:lstStyle/>
          <a:p>
            <a:pPr defTabSz="1218104"/>
            <a:r>
              <a:rPr lang="en-US" sz="2131">
                <a:solidFill>
                  <a:schemeClr val="bg1">
                    <a:lumMod val="50000"/>
                  </a:schemeClr>
                </a:solidFill>
                <a:latin typeface="+mj-lt"/>
              </a:rPr>
              <a:t>Homogenous Workforce</a:t>
            </a:r>
          </a:p>
        </p:txBody>
      </p:sp>
      <p:sp>
        <p:nvSpPr>
          <p:cNvPr id="8" name="Textfeld 9">
            <a:extLst>
              <a:ext uri="{FF2B5EF4-FFF2-40B4-BE49-F238E27FC236}">
                <a16:creationId xmlns:a16="http://schemas.microsoft.com/office/drawing/2014/main" id="{E623B876-1073-4CDA-9E6B-FDA8910A780D}"/>
              </a:ext>
            </a:extLst>
          </p:cNvPr>
          <p:cNvSpPr txBox="1"/>
          <p:nvPr/>
        </p:nvSpPr>
        <p:spPr>
          <a:xfrm>
            <a:off x="657768" y="3605896"/>
            <a:ext cx="3813480" cy="420243"/>
          </a:xfrm>
          <a:prstGeom prst="rect">
            <a:avLst/>
          </a:prstGeom>
          <a:noFill/>
        </p:spPr>
        <p:txBody>
          <a:bodyPr wrap="none" rtlCol="0">
            <a:spAutoFit/>
          </a:bodyPr>
          <a:lstStyle/>
          <a:p>
            <a:pPr defTabSz="1218104"/>
            <a:r>
              <a:rPr lang="en-US" sz="2131" dirty="0">
                <a:solidFill>
                  <a:schemeClr val="bg1">
                    <a:lumMod val="50000"/>
                  </a:schemeClr>
                </a:solidFill>
                <a:latin typeface="+mj-lt"/>
              </a:rPr>
              <a:t>Significant permanent workforce</a:t>
            </a:r>
          </a:p>
        </p:txBody>
      </p:sp>
      <p:sp>
        <p:nvSpPr>
          <p:cNvPr id="9" name="Textfeld 10">
            <a:extLst>
              <a:ext uri="{FF2B5EF4-FFF2-40B4-BE49-F238E27FC236}">
                <a16:creationId xmlns:a16="http://schemas.microsoft.com/office/drawing/2014/main" id="{41BA8911-89E4-438C-8DA0-9B59D97598AE}"/>
              </a:ext>
            </a:extLst>
          </p:cNvPr>
          <p:cNvSpPr txBox="1"/>
          <p:nvPr/>
        </p:nvSpPr>
        <p:spPr>
          <a:xfrm>
            <a:off x="1228025" y="2301779"/>
            <a:ext cx="1521570" cy="420243"/>
          </a:xfrm>
          <a:prstGeom prst="rect">
            <a:avLst/>
          </a:prstGeom>
          <a:noFill/>
        </p:spPr>
        <p:txBody>
          <a:bodyPr wrap="none" rtlCol="0">
            <a:spAutoFit/>
          </a:bodyPr>
          <a:lstStyle/>
          <a:p>
            <a:pPr defTabSz="1218104"/>
            <a:r>
              <a:rPr lang="en-US" sz="2131">
                <a:solidFill>
                  <a:schemeClr val="bg1">
                    <a:lumMod val="50000"/>
                  </a:schemeClr>
                </a:solidFill>
                <a:latin typeface="+mj-lt"/>
              </a:rPr>
              <a:t>Hierarchical</a:t>
            </a:r>
          </a:p>
        </p:txBody>
      </p:sp>
      <p:sp>
        <p:nvSpPr>
          <p:cNvPr id="10" name="Textfeld 11">
            <a:extLst>
              <a:ext uri="{FF2B5EF4-FFF2-40B4-BE49-F238E27FC236}">
                <a16:creationId xmlns:a16="http://schemas.microsoft.com/office/drawing/2014/main" id="{4E129797-D152-4206-9E09-ACFE9C59C683}"/>
              </a:ext>
            </a:extLst>
          </p:cNvPr>
          <p:cNvSpPr txBox="1"/>
          <p:nvPr/>
        </p:nvSpPr>
        <p:spPr>
          <a:xfrm>
            <a:off x="2875204" y="2535204"/>
            <a:ext cx="841897" cy="420243"/>
          </a:xfrm>
          <a:prstGeom prst="rect">
            <a:avLst/>
          </a:prstGeom>
          <a:noFill/>
        </p:spPr>
        <p:txBody>
          <a:bodyPr wrap="none" rtlCol="0">
            <a:spAutoFit/>
          </a:bodyPr>
          <a:lstStyle/>
          <a:p>
            <a:pPr defTabSz="1218104"/>
            <a:r>
              <a:rPr lang="en-US" sz="2131">
                <a:solidFill>
                  <a:schemeClr val="bg1">
                    <a:lumMod val="50000"/>
                  </a:schemeClr>
                </a:solidFill>
                <a:latin typeface="+mj-lt"/>
              </a:rPr>
              <a:t>siloed</a:t>
            </a:r>
          </a:p>
        </p:txBody>
      </p:sp>
      <p:sp>
        <p:nvSpPr>
          <p:cNvPr id="11" name="Textfeld 12">
            <a:extLst>
              <a:ext uri="{FF2B5EF4-FFF2-40B4-BE49-F238E27FC236}">
                <a16:creationId xmlns:a16="http://schemas.microsoft.com/office/drawing/2014/main" id="{AD62E2B5-F711-427E-9BF7-ABC31D72C369}"/>
              </a:ext>
            </a:extLst>
          </p:cNvPr>
          <p:cNvSpPr txBox="1"/>
          <p:nvPr/>
        </p:nvSpPr>
        <p:spPr>
          <a:xfrm>
            <a:off x="823362" y="4169592"/>
            <a:ext cx="2049407" cy="420243"/>
          </a:xfrm>
          <a:prstGeom prst="rect">
            <a:avLst/>
          </a:prstGeom>
          <a:noFill/>
        </p:spPr>
        <p:txBody>
          <a:bodyPr wrap="none" rtlCol="0">
            <a:spAutoFit/>
          </a:bodyPr>
          <a:lstStyle/>
          <a:p>
            <a:pPr defTabSz="1218104"/>
            <a:r>
              <a:rPr lang="en-US" sz="2131" dirty="0">
                <a:solidFill>
                  <a:schemeClr val="bg1">
                    <a:lumMod val="50000"/>
                  </a:schemeClr>
                </a:solidFill>
                <a:latin typeface="+mj-lt"/>
              </a:rPr>
              <a:t>Traditional office</a:t>
            </a:r>
          </a:p>
        </p:txBody>
      </p:sp>
      <p:sp>
        <p:nvSpPr>
          <p:cNvPr id="12" name="Textfeld 13">
            <a:extLst>
              <a:ext uri="{FF2B5EF4-FFF2-40B4-BE49-F238E27FC236}">
                <a16:creationId xmlns:a16="http://schemas.microsoft.com/office/drawing/2014/main" id="{B14F4B41-AF29-4681-9B64-44E9052867ED}"/>
              </a:ext>
            </a:extLst>
          </p:cNvPr>
          <p:cNvSpPr txBox="1"/>
          <p:nvPr/>
        </p:nvSpPr>
        <p:spPr>
          <a:xfrm>
            <a:off x="721521" y="4957450"/>
            <a:ext cx="1640193" cy="420243"/>
          </a:xfrm>
          <a:prstGeom prst="rect">
            <a:avLst/>
          </a:prstGeom>
          <a:noFill/>
        </p:spPr>
        <p:txBody>
          <a:bodyPr wrap="none" rtlCol="0">
            <a:spAutoFit/>
          </a:bodyPr>
          <a:lstStyle/>
          <a:p>
            <a:pPr defTabSz="1218104"/>
            <a:r>
              <a:rPr lang="en-US" sz="2131">
                <a:solidFill>
                  <a:schemeClr val="bg1">
                    <a:lumMod val="50000"/>
                  </a:schemeClr>
                </a:solidFill>
                <a:latin typeface="+mj-lt"/>
              </a:rPr>
              <a:t>Slow to adapt</a:t>
            </a:r>
          </a:p>
        </p:txBody>
      </p:sp>
      <p:sp>
        <p:nvSpPr>
          <p:cNvPr id="13" name="Textfeld 14">
            <a:extLst>
              <a:ext uri="{FF2B5EF4-FFF2-40B4-BE49-F238E27FC236}">
                <a16:creationId xmlns:a16="http://schemas.microsoft.com/office/drawing/2014/main" id="{DE8F37F0-4774-4340-A540-A9FFFD87DBE2}"/>
              </a:ext>
            </a:extLst>
          </p:cNvPr>
          <p:cNvSpPr txBox="1"/>
          <p:nvPr/>
        </p:nvSpPr>
        <p:spPr>
          <a:xfrm>
            <a:off x="1785115" y="4559155"/>
            <a:ext cx="2768002" cy="420243"/>
          </a:xfrm>
          <a:prstGeom prst="rect">
            <a:avLst/>
          </a:prstGeom>
          <a:noFill/>
        </p:spPr>
        <p:txBody>
          <a:bodyPr wrap="none" rtlCol="0">
            <a:spAutoFit/>
          </a:bodyPr>
          <a:lstStyle/>
          <a:p>
            <a:pPr defTabSz="1218104"/>
            <a:r>
              <a:rPr lang="en-US" sz="2131">
                <a:solidFill>
                  <a:schemeClr val="bg1">
                    <a:lumMod val="50000"/>
                  </a:schemeClr>
                </a:solidFill>
                <a:latin typeface="+mj-lt"/>
              </a:rPr>
              <a:t>Innovation department</a:t>
            </a:r>
          </a:p>
        </p:txBody>
      </p:sp>
      <p:sp>
        <p:nvSpPr>
          <p:cNvPr id="14" name="Textfeld 15">
            <a:extLst>
              <a:ext uri="{FF2B5EF4-FFF2-40B4-BE49-F238E27FC236}">
                <a16:creationId xmlns:a16="http://schemas.microsoft.com/office/drawing/2014/main" id="{8D75B823-E410-436B-B65B-E0F35E03CBBD}"/>
              </a:ext>
            </a:extLst>
          </p:cNvPr>
          <p:cNvSpPr txBox="1"/>
          <p:nvPr/>
        </p:nvSpPr>
        <p:spPr>
          <a:xfrm>
            <a:off x="3861701" y="2685278"/>
            <a:ext cx="1752788" cy="420243"/>
          </a:xfrm>
          <a:prstGeom prst="rect">
            <a:avLst/>
          </a:prstGeom>
          <a:noFill/>
        </p:spPr>
        <p:txBody>
          <a:bodyPr wrap="none" rtlCol="0">
            <a:spAutoFit/>
          </a:bodyPr>
          <a:lstStyle/>
          <a:p>
            <a:pPr defTabSz="1218104"/>
            <a:r>
              <a:rPr lang="en-US" sz="2131">
                <a:solidFill>
                  <a:schemeClr val="bg1">
                    <a:lumMod val="50000"/>
                  </a:schemeClr>
                </a:solidFill>
                <a:latin typeface="+mj-lt"/>
              </a:rPr>
              <a:t>Process based</a:t>
            </a:r>
          </a:p>
        </p:txBody>
      </p:sp>
      <p:sp>
        <p:nvSpPr>
          <p:cNvPr id="15" name="Textfeld 16">
            <a:extLst>
              <a:ext uri="{FF2B5EF4-FFF2-40B4-BE49-F238E27FC236}">
                <a16:creationId xmlns:a16="http://schemas.microsoft.com/office/drawing/2014/main" id="{56A98327-B9D2-4B23-8072-EFDFBD28AA92}"/>
              </a:ext>
            </a:extLst>
          </p:cNvPr>
          <p:cNvSpPr txBox="1"/>
          <p:nvPr/>
        </p:nvSpPr>
        <p:spPr>
          <a:xfrm>
            <a:off x="2875202" y="5044920"/>
            <a:ext cx="1411348" cy="420243"/>
          </a:xfrm>
          <a:prstGeom prst="rect">
            <a:avLst/>
          </a:prstGeom>
          <a:noFill/>
        </p:spPr>
        <p:txBody>
          <a:bodyPr wrap="none" rtlCol="0">
            <a:spAutoFit/>
          </a:bodyPr>
          <a:lstStyle/>
          <a:p>
            <a:pPr defTabSz="1218104"/>
            <a:r>
              <a:rPr lang="en-US" sz="2131">
                <a:solidFill>
                  <a:schemeClr val="bg1">
                    <a:lumMod val="50000"/>
                  </a:schemeClr>
                </a:solidFill>
                <a:latin typeface="+mj-lt"/>
              </a:rPr>
              <a:t>Knowledge</a:t>
            </a:r>
          </a:p>
        </p:txBody>
      </p:sp>
      <p:sp>
        <p:nvSpPr>
          <p:cNvPr id="16" name="Textfeld 17">
            <a:extLst>
              <a:ext uri="{FF2B5EF4-FFF2-40B4-BE49-F238E27FC236}">
                <a16:creationId xmlns:a16="http://schemas.microsoft.com/office/drawing/2014/main" id="{A95D763A-8ADA-467C-8D31-014D782033DB}"/>
              </a:ext>
            </a:extLst>
          </p:cNvPr>
          <p:cNvSpPr txBox="1"/>
          <p:nvPr/>
        </p:nvSpPr>
        <p:spPr>
          <a:xfrm>
            <a:off x="2546271" y="1906252"/>
            <a:ext cx="1562544" cy="420243"/>
          </a:xfrm>
          <a:prstGeom prst="rect">
            <a:avLst/>
          </a:prstGeom>
          <a:noFill/>
        </p:spPr>
        <p:txBody>
          <a:bodyPr wrap="none" rtlCol="0">
            <a:spAutoFit/>
          </a:bodyPr>
          <a:lstStyle/>
          <a:p>
            <a:pPr defTabSz="1218104"/>
            <a:r>
              <a:rPr lang="en-US" sz="2131" dirty="0">
                <a:solidFill>
                  <a:schemeClr val="bg1">
                    <a:lumMod val="50000"/>
                  </a:schemeClr>
                </a:solidFill>
                <a:latin typeface="+mj-lt"/>
              </a:rPr>
              <a:t>Profit driven</a:t>
            </a:r>
          </a:p>
        </p:txBody>
      </p:sp>
      <p:sp>
        <p:nvSpPr>
          <p:cNvPr id="17" name="Textfeld 18">
            <a:extLst>
              <a:ext uri="{FF2B5EF4-FFF2-40B4-BE49-F238E27FC236}">
                <a16:creationId xmlns:a16="http://schemas.microsoft.com/office/drawing/2014/main" id="{1CEE517B-89C6-46AC-B0C7-58BE72EC70FE}"/>
              </a:ext>
            </a:extLst>
          </p:cNvPr>
          <p:cNvSpPr txBox="1"/>
          <p:nvPr/>
        </p:nvSpPr>
        <p:spPr>
          <a:xfrm>
            <a:off x="1604521" y="5483087"/>
            <a:ext cx="2994987" cy="420243"/>
          </a:xfrm>
          <a:prstGeom prst="rect">
            <a:avLst/>
          </a:prstGeom>
          <a:noFill/>
        </p:spPr>
        <p:txBody>
          <a:bodyPr wrap="none" rtlCol="0">
            <a:spAutoFit/>
          </a:bodyPr>
          <a:lstStyle/>
          <a:p>
            <a:pPr defTabSz="1218104"/>
            <a:r>
              <a:rPr lang="en-US" sz="2131">
                <a:solidFill>
                  <a:schemeClr val="bg1">
                    <a:lumMod val="50000"/>
                  </a:schemeClr>
                </a:solidFill>
                <a:latin typeface="+mj-lt"/>
              </a:rPr>
              <a:t>Technology drives people</a:t>
            </a:r>
          </a:p>
        </p:txBody>
      </p:sp>
      <p:sp>
        <p:nvSpPr>
          <p:cNvPr id="18" name="Textfeld 37">
            <a:extLst>
              <a:ext uri="{FF2B5EF4-FFF2-40B4-BE49-F238E27FC236}">
                <a16:creationId xmlns:a16="http://schemas.microsoft.com/office/drawing/2014/main" id="{58326DDB-045A-4355-8459-FC5182D13CDC}"/>
              </a:ext>
            </a:extLst>
          </p:cNvPr>
          <p:cNvSpPr txBox="1"/>
          <p:nvPr/>
        </p:nvSpPr>
        <p:spPr>
          <a:xfrm>
            <a:off x="3223274" y="4149356"/>
            <a:ext cx="2429255" cy="420243"/>
          </a:xfrm>
          <a:prstGeom prst="rect">
            <a:avLst/>
          </a:prstGeom>
          <a:noFill/>
        </p:spPr>
        <p:txBody>
          <a:bodyPr wrap="none" rtlCol="0">
            <a:spAutoFit/>
          </a:bodyPr>
          <a:lstStyle/>
          <a:p>
            <a:pPr defTabSz="1218104"/>
            <a:r>
              <a:rPr lang="en-US" sz="2131" dirty="0">
                <a:solidFill>
                  <a:schemeClr val="bg1">
                    <a:lumMod val="50000"/>
                  </a:schemeClr>
                </a:solidFill>
                <a:latin typeface="+mj-lt"/>
              </a:rPr>
              <a:t>Command &amp; control</a:t>
            </a:r>
          </a:p>
        </p:txBody>
      </p:sp>
      <p:sp>
        <p:nvSpPr>
          <p:cNvPr id="19" name="Textfeld 19">
            <a:extLst>
              <a:ext uri="{FF2B5EF4-FFF2-40B4-BE49-F238E27FC236}">
                <a16:creationId xmlns:a16="http://schemas.microsoft.com/office/drawing/2014/main" id="{B0868249-028B-4EE1-AFFD-06EA320F4419}"/>
              </a:ext>
            </a:extLst>
          </p:cNvPr>
          <p:cNvSpPr txBox="1"/>
          <p:nvPr/>
        </p:nvSpPr>
        <p:spPr>
          <a:xfrm>
            <a:off x="13878553" y="3025442"/>
            <a:ext cx="2280945" cy="338426"/>
          </a:xfrm>
          <a:prstGeom prst="rect">
            <a:avLst/>
          </a:prstGeom>
          <a:noFill/>
          <a:ln>
            <a:noFill/>
          </a:ln>
        </p:spPr>
        <p:txBody>
          <a:bodyPr wrap="none" rtlCol="0">
            <a:spAutoFit/>
          </a:bodyPr>
          <a:lstStyle/>
          <a:p>
            <a:pPr defTabSz="1218104"/>
            <a:r>
              <a:rPr lang="en-US" sz="1599">
                <a:solidFill>
                  <a:srgbClr val="48DAD0"/>
                </a:solidFill>
                <a:latin typeface="+mj-lt"/>
              </a:rPr>
              <a:t>Human-machine co-work</a:t>
            </a:r>
          </a:p>
        </p:txBody>
      </p:sp>
      <p:sp>
        <p:nvSpPr>
          <p:cNvPr id="20" name="Textfeld 20">
            <a:extLst>
              <a:ext uri="{FF2B5EF4-FFF2-40B4-BE49-F238E27FC236}">
                <a16:creationId xmlns:a16="http://schemas.microsoft.com/office/drawing/2014/main" id="{537DB64A-B3E9-4EA1-AF19-8ED2979872D8}"/>
              </a:ext>
            </a:extLst>
          </p:cNvPr>
          <p:cNvSpPr txBox="1"/>
          <p:nvPr/>
        </p:nvSpPr>
        <p:spPr>
          <a:xfrm>
            <a:off x="15396217" y="2285070"/>
            <a:ext cx="3880486" cy="666464"/>
          </a:xfrm>
          <a:prstGeom prst="rect">
            <a:avLst/>
          </a:prstGeom>
          <a:noFill/>
          <a:ln>
            <a:noFill/>
          </a:ln>
        </p:spPr>
        <p:txBody>
          <a:bodyPr wrap="none" rtlCol="0">
            <a:spAutoFit/>
          </a:bodyPr>
          <a:lstStyle/>
          <a:p>
            <a:pPr defTabSz="1218104"/>
            <a:r>
              <a:rPr lang="en-US" sz="3731">
                <a:solidFill>
                  <a:srgbClr val="48DAD0"/>
                </a:solidFill>
                <a:latin typeface="+mj-lt"/>
              </a:rPr>
              <a:t>Diverse workforces</a:t>
            </a:r>
          </a:p>
        </p:txBody>
      </p:sp>
      <p:sp>
        <p:nvSpPr>
          <p:cNvPr id="21" name="Textfeld 21">
            <a:extLst>
              <a:ext uri="{FF2B5EF4-FFF2-40B4-BE49-F238E27FC236}">
                <a16:creationId xmlns:a16="http://schemas.microsoft.com/office/drawing/2014/main" id="{8885207C-B85C-4E67-AA79-E1A2D98BE32D}"/>
              </a:ext>
            </a:extLst>
          </p:cNvPr>
          <p:cNvSpPr txBox="1"/>
          <p:nvPr/>
        </p:nvSpPr>
        <p:spPr>
          <a:xfrm>
            <a:off x="21262534" y="2946201"/>
            <a:ext cx="2648482" cy="748154"/>
          </a:xfrm>
          <a:prstGeom prst="rect">
            <a:avLst/>
          </a:prstGeom>
          <a:noFill/>
          <a:ln>
            <a:noFill/>
          </a:ln>
        </p:spPr>
        <p:txBody>
          <a:bodyPr wrap="none" rtlCol="0">
            <a:spAutoFit/>
          </a:bodyPr>
          <a:lstStyle/>
          <a:p>
            <a:pPr algn="ctr" defTabSz="1218104"/>
            <a:r>
              <a:rPr lang="en-US" sz="2131" dirty="0">
                <a:solidFill>
                  <a:srgbClr val="48DAD0"/>
                </a:solidFill>
                <a:latin typeface="+mj-lt"/>
              </a:rPr>
              <a:t>Significant contingent </a:t>
            </a:r>
            <a:br>
              <a:rPr lang="en-US" sz="2131" dirty="0">
                <a:solidFill>
                  <a:srgbClr val="48DAD0"/>
                </a:solidFill>
                <a:latin typeface="+mj-lt"/>
              </a:rPr>
            </a:br>
            <a:r>
              <a:rPr lang="en-US" sz="2131" dirty="0">
                <a:solidFill>
                  <a:srgbClr val="48DAD0"/>
                </a:solidFill>
                <a:latin typeface="+mj-lt"/>
              </a:rPr>
              <a:t>workforce</a:t>
            </a:r>
          </a:p>
        </p:txBody>
      </p:sp>
      <p:sp>
        <p:nvSpPr>
          <p:cNvPr id="22" name="Textfeld 22">
            <a:extLst>
              <a:ext uri="{FF2B5EF4-FFF2-40B4-BE49-F238E27FC236}">
                <a16:creationId xmlns:a16="http://schemas.microsoft.com/office/drawing/2014/main" id="{F458571B-C9CF-4C2E-83A3-0EEF19BC1198}"/>
              </a:ext>
            </a:extLst>
          </p:cNvPr>
          <p:cNvSpPr txBox="1"/>
          <p:nvPr/>
        </p:nvSpPr>
        <p:spPr>
          <a:xfrm>
            <a:off x="24780991" y="3399348"/>
            <a:ext cx="2081467" cy="666336"/>
          </a:xfrm>
          <a:prstGeom prst="rect">
            <a:avLst/>
          </a:prstGeom>
          <a:noFill/>
          <a:ln>
            <a:noFill/>
          </a:ln>
        </p:spPr>
        <p:txBody>
          <a:bodyPr wrap="none" rtlCol="0">
            <a:spAutoFit/>
          </a:bodyPr>
          <a:lstStyle/>
          <a:p>
            <a:pPr algn="r" defTabSz="1218104"/>
            <a:r>
              <a:rPr lang="en-US" sz="1865">
                <a:solidFill>
                  <a:srgbClr val="48DAD0"/>
                </a:solidFill>
                <a:latin typeface="+mj-lt"/>
              </a:rPr>
              <a:t>Networks of </a:t>
            </a:r>
            <a:br>
              <a:rPr lang="en-US" sz="1865">
                <a:solidFill>
                  <a:srgbClr val="48DAD0"/>
                </a:solidFill>
                <a:latin typeface="+mj-lt"/>
              </a:rPr>
            </a:br>
            <a:r>
              <a:rPr lang="en-US" sz="1865">
                <a:solidFill>
                  <a:srgbClr val="48DAD0"/>
                </a:solidFill>
                <a:latin typeface="+mj-lt"/>
              </a:rPr>
              <a:t>collaborative teams</a:t>
            </a:r>
          </a:p>
        </p:txBody>
      </p:sp>
      <p:sp>
        <p:nvSpPr>
          <p:cNvPr id="23" name="Textfeld 23">
            <a:extLst>
              <a:ext uri="{FF2B5EF4-FFF2-40B4-BE49-F238E27FC236}">
                <a16:creationId xmlns:a16="http://schemas.microsoft.com/office/drawing/2014/main" id="{DBAC4DB1-2B04-42BC-B6F4-5759872BC74D}"/>
              </a:ext>
            </a:extLst>
          </p:cNvPr>
          <p:cNvSpPr txBox="1"/>
          <p:nvPr/>
        </p:nvSpPr>
        <p:spPr>
          <a:xfrm>
            <a:off x="17919840" y="3548135"/>
            <a:ext cx="3320140" cy="1076320"/>
          </a:xfrm>
          <a:prstGeom prst="rect">
            <a:avLst/>
          </a:prstGeom>
          <a:noFill/>
          <a:ln>
            <a:noFill/>
          </a:ln>
        </p:spPr>
        <p:txBody>
          <a:bodyPr wrap="none" rtlCol="0">
            <a:spAutoFit/>
          </a:bodyPr>
          <a:lstStyle/>
          <a:p>
            <a:pPr algn="r" defTabSz="1218104"/>
            <a:r>
              <a:rPr lang="en-US" sz="3197" dirty="0">
                <a:solidFill>
                  <a:srgbClr val="48DAD0"/>
                </a:solidFill>
                <a:latin typeface="+mj-lt"/>
              </a:rPr>
              <a:t>Frictionless, smart </a:t>
            </a:r>
            <a:br>
              <a:rPr lang="en-US" sz="3197" dirty="0">
                <a:solidFill>
                  <a:srgbClr val="48DAD0"/>
                </a:solidFill>
                <a:latin typeface="+mj-lt"/>
              </a:rPr>
            </a:br>
            <a:r>
              <a:rPr lang="en-US" sz="3197" dirty="0">
                <a:solidFill>
                  <a:srgbClr val="48DAD0"/>
                </a:solidFill>
                <a:latin typeface="+mj-lt"/>
              </a:rPr>
              <a:t>workspaces</a:t>
            </a:r>
          </a:p>
        </p:txBody>
      </p:sp>
      <p:sp>
        <p:nvSpPr>
          <p:cNvPr id="24" name="Textfeld 24">
            <a:extLst>
              <a:ext uri="{FF2B5EF4-FFF2-40B4-BE49-F238E27FC236}">
                <a16:creationId xmlns:a16="http://schemas.microsoft.com/office/drawing/2014/main" id="{D97F79E9-58FC-49BD-A849-F85035CF1299}"/>
              </a:ext>
            </a:extLst>
          </p:cNvPr>
          <p:cNvSpPr txBox="1"/>
          <p:nvPr/>
        </p:nvSpPr>
        <p:spPr>
          <a:xfrm>
            <a:off x="14995861" y="4135236"/>
            <a:ext cx="1095172" cy="666464"/>
          </a:xfrm>
          <a:prstGeom prst="rect">
            <a:avLst/>
          </a:prstGeom>
          <a:noFill/>
          <a:ln>
            <a:noFill/>
          </a:ln>
        </p:spPr>
        <p:txBody>
          <a:bodyPr wrap="none" rtlCol="0">
            <a:spAutoFit/>
          </a:bodyPr>
          <a:lstStyle/>
          <a:p>
            <a:pPr defTabSz="1218104"/>
            <a:r>
              <a:rPr lang="en-US" sz="3731">
                <a:solidFill>
                  <a:srgbClr val="48DAD0"/>
                </a:solidFill>
                <a:latin typeface="+mj-lt"/>
              </a:rPr>
              <a:t>agile</a:t>
            </a:r>
          </a:p>
        </p:txBody>
      </p:sp>
      <p:sp>
        <p:nvSpPr>
          <p:cNvPr id="25" name="Textfeld 25">
            <a:extLst>
              <a:ext uri="{FF2B5EF4-FFF2-40B4-BE49-F238E27FC236}">
                <a16:creationId xmlns:a16="http://schemas.microsoft.com/office/drawing/2014/main" id="{DB76B389-523F-4ACE-9760-50EEFF5C58FB}"/>
              </a:ext>
            </a:extLst>
          </p:cNvPr>
          <p:cNvSpPr txBox="1"/>
          <p:nvPr/>
        </p:nvSpPr>
        <p:spPr>
          <a:xfrm>
            <a:off x="15042636" y="4643702"/>
            <a:ext cx="3442609" cy="502317"/>
          </a:xfrm>
          <a:prstGeom prst="rect">
            <a:avLst/>
          </a:prstGeom>
          <a:noFill/>
          <a:ln>
            <a:noFill/>
          </a:ln>
        </p:spPr>
        <p:txBody>
          <a:bodyPr wrap="none" rtlCol="0">
            <a:spAutoFit/>
          </a:bodyPr>
          <a:lstStyle/>
          <a:p>
            <a:pPr defTabSz="1218104"/>
            <a:r>
              <a:rPr lang="en-US" sz="2664" dirty="0">
                <a:solidFill>
                  <a:srgbClr val="48DAD0"/>
                </a:solidFill>
                <a:latin typeface="+mj-lt"/>
              </a:rPr>
              <a:t>Innovation by everyone</a:t>
            </a:r>
          </a:p>
        </p:txBody>
      </p:sp>
      <p:sp>
        <p:nvSpPr>
          <p:cNvPr id="26" name="Textfeld 26">
            <a:extLst>
              <a:ext uri="{FF2B5EF4-FFF2-40B4-BE49-F238E27FC236}">
                <a16:creationId xmlns:a16="http://schemas.microsoft.com/office/drawing/2014/main" id="{70ED8E63-67E8-476C-A71A-02CB8AAE9CE9}"/>
              </a:ext>
            </a:extLst>
          </p:cNvPr>
          <p:cNvSpPr txBox="1"/>
          <p:nvPr/>
        </p:nvSpPr>
        <p:spPr>
          <a:xfrm>
            <a:off x="23882066" y="5098404"/>
            <a:ext cx="2085827" cy="789447"/>
          </a:xfrm>
          <a:prstGeom prst="rect">
            <a:avLst/>
          </a:prstGeom>
          <a:noFill/>
          <a:ln>
            <a:noFill/>
          </a:ln>
        </p:spPr>
        <p:txBody>
          <a:bodyPr wrap="none" rtlCol="0">
            <a:spAutoFit/>
          </a:bodyPr>
          <a:lstStyle/>
          <a:p>
            <a:pPr algn="r" defTabSz="1218104"/>
            <a:r>
              <a:rPr lang="en-US" sz="2399" dirty="0">
                <a:solidFill>
                  <a:srgbClr val="48DAD0"/>
                </a:solidFill>
                <a:latin typeface="+mj-lt"/>
              </a:rPr>
              <a:t>Inclusive</a:t>
            </a:r>
            <a:r>
              <a:rPr lang="en-US" sz="2131" dirty="0">
                <a:solidFill>
                  <a:srgbClr val="48DAD0"/>
                </a:solidFill>
                <a:latin typeface="+mj-lt"/>
              </a:rPr>
              <a:t> </a:t>
            </a:r>
            <a:br>
              <a:rPr lang="en-US" sz="2131" dirty="0">
                <a:solidFill>
                  <a:srgbClr val="48DAD0"/>
                </a:solidFill>
                <a:latin typeface="+mj-lt"/>
              </a:rPr>
            </a:br>
            <a:r>
              <a:rPr lang="en-US" sz="2131" dirty="0">
                <a:solidFill>
                  <a:srgbClr val="48DAD0"/>
                </a:solidFill>
                <a:latin typeface="+mj-lt"/>
              </a:rPr>
              <a:t>digital leadership</a:t>
            </a:r>
          </a:p>
        </p:txBody>
      </p:sp>
      <p:sp>
        <p:nvSpPr>
          <p:cNvPr id="27" name="Textfeld 27">
            <a:extLst>
              <a:ext uri="{FF2B5EF4-FFF2-40B4-BE49-F238E27FC236}">
                <a16:creationId xmlns:a16="http://schemas.microsoft.com/office/drawing/2014/main" id="{8475A833-C2B8-4DC3-B421-BF3ED8AF9A1F}"/>
              </a:ext>
            </a:extLst>
          </p:cNvPr>
          <p:cNvSpPr txBox="1"/>
          <p:nvPr/>
        </p:nvSpPr>
        <p:spPr>
          <a:xfrm>
            <a:off x="19475395" y="1690688"/>
            <a:ext cx="3116687" cy="666464"/>
          </a:xfrm>
          <a:prstGeom prst="rect">
            <a:avLst/>
          </a:prstGeom>
          <a:noFill/>
          <a:ln>
            <a:noFill/>
          </a:ln>
        </p:spPr>
        <p:txBody>
          <a:bodyPr wrap="none" rtlCol="0">
            <a:spAutoFit/>
          </a:bodyPr>
          <a:lstStyle/>
          <a:p>
            <a:pPr defTabSz="1218104"/>
            <a:r>
              <a:rPr lang="en-US" sz="3731" dirty="0">
                <a:solidFill>
                  <a:srgbClr val="48DAD0"/>
                </a:solidFill>
                <a:latin typeface="+mj-lt"/>
              </a:rPr>
              <a:t>Purpose driven</a:t>
            </a:r>
          </a:p>
        </p:txBody>
      </p:sp>
      <p:sp>
        <p:nvSpPr>
          <p:cNvPr id="28" name="Textfeld 28">
            <a:extLst>
              <a:ext uri="{FF2B5EF4-FFF2-40B4-BE49-F238E27FC236}">
                <a16:creationId xmlns:a16="http://schemas.microsoft.com/office/drawing/2014/main" id="{0A4DCEDD-24BA-45B4-A5FF-CFC7F72793D3}"/>
              </a:ext>
            </a:extLst>
          </p:cNvPr>
          <p:cNvSpPr txBox="1"/>
          <p:nvPr/>
        </p:nvSpPr>
        <p:spPr>
          <a:xfrm>
            <a:off x="13397378" y="4545806"/>
            <a:ext cx="1627240" cy="748154"/>
          </a:xfrm>
          <a:prstGeom prst="rect">
            <a:avLst/>
          </a:prstGeom>
          <a:noFill/>
          <a:ln>
            <a:noFill/>
          </a:ln>
        </p:spPr>
        <p:txBody>
          <a:bodyPr wrap="none" rtlCol="0">
            <a:spAutoFit/>
          </a:bodyPr>
          <a:lstStyle/>
          <a:p>
            <a:pPr algn="ctr" defTabSz="1218104"/>
            <a:r>
              <a:rPr lang="en-US" sz="2131">
                <a:solidFill>
                  <a:srgbClr val="48DAD0"/>
                </a:solidFill>
                <a:latin typeface="+mj-lt"/>
              </a:rPr>
              <a:t>People drive </a:t>
            </a:r>
            <a:br>
              <a:rPr lang="en-US" sz="2131">
                <a:solidFill>
                  <a:srgbClr val="48DAD0"/>
                </a:solidFill>
                <a:latin typeface="+mj-lt"/>
              </a:rPr>
            </a:br>
            <a:r>
              <a:rPr lang="en-US" sz="2131">
                <a:solidFill>
                  <a:srgbClr val="48DAD0"/>
                </a:solidFill>
                <a:latin typeface="+mj-lt"/>
              </a:rPr>
              <a:t>technology</a:t>
            </a:r>
          </a:p>
        </p:txBody>
      </p:sp>
      <p:sp>
        <p:nvSpPr>
          <p:cNvPr id="29" name="Textfeld 38">
            <a:extLst>
              <a:ext uri="{FF2B5EF4-FFF2-40B4-BE49-F238E27FC236}">
                <a16:creationId xmlns:a16="http://schemas.microsoft.com/office/drawing/2014/main" id="{24947B15-E389-4972-AF4D-4CA66C2F6FD5}"/>
              </a:ext>
            </a:extLst>
          </p:cNvPr>
          <p:cNvSpPr txBox="1"/>
          <p:nvPr/>
        </p:nvSpPr>
        <p:spPr>
          <a:xfrm>
            <a:off x="16271399" y="5228284"/>
            <a:ext cx="2444708" cy="584327"/>
          </a:xfrm>
          <a:prstGeom prst="rect">
            <a:avLst/>
          </a:prstGeom>
          <a:noFill/>
          <a:ln>
            <a:noFill/>
          </a:ln>
        </p:spPr>
        <p:txBody>
          <a:bodyPr wrap="none" rtlCol="0">
            <a:spAutoFit/>
          </a:bodyPr>
          <a:lstStyle/>
          <a:p>
            <a:pPr defTabSz="1218104"/>
            <a:r>
              <a:rPr lang="en-US" sz="3197">
                <a:solidFill>
                  <a:srgbClr val="48DAD0"/>
                </a:solidFill>
                <a:latin typeface="+mj-lt"/>
              </a:rPr>
              <a:t>Project based</a:t>
            </a:r>
          </a:p>
        </p:txBody>
      </p:sp>
      <p:cxnSp>
        <p:nvCxnSpPr>
          <p:cNvPr id="30" name="Straight Arrow Connector 7">
            <a:extLst>
              <a:ext uri="{FF2B5EF4-FFF2-40B4-BE49-F238E27FC236}">
                <a16:creationId xmlns:a16="http://schemas.microsoft.com/office/drawing/2014/main" id="{57838535-7728-49BF-BA07-0F22BF85CB24}"/>
              </a:ext>
            </a:extLst>
          </p:cNvPr>
          <p:cNvCxnSpPr>
            <a:cxnSpLocks/>
          </p:cNvCxnSpPr>
          <p:nvPr/>
        </p:nvCxnSpPr>
        <p:spPr bwMode="gray">
          <a:xfrm>
            <a:off x="615502" y="4131866"/>
            <a:ext cx="5241316" cy="0"/>
          </a:xfrm>
          <a:prstGeom prst="straightConnector1">
            <a:avLst/>
          </a:prstGeom>
          <a:ln w="6350">
            <a:gradFill flip="none" rotWithShape="1">
              <a:gsLst>
                <a:gs pos="27000">
                  <a:schemeClr val="bg1">
                    <a:lumMod val="20000"/>
                    <a:lumOff val="80000"/>
                  </a:schemeClr>
                </a:gs>
                <a:gs pos="80000">
                  <a:schemeClr val="bg1">
                    <a:lumMod val="20000"/>
                    <a:lumOff val="80000"/>
                  </a:schemeClr>
                </a:gs>
              </a:gsLst>
              <a:lin ang="0" scaled="1"/>
              <a:tileRect/>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4208DEAF-888B-4C66-9A79-0132602C27DD}"/>
              </a:ext>
            </a:extLst>
          </p:cNvPr>
          <p:cNvSpPr/>
          <p:nvPr/>
        </p:nvSpPr>
        <p:spPr>
          <a:xfrm>
            <a:off x="11568112" y="0"/>
            <a:ext cx="6238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a:extLst>
              <a:ext uri="{FF2B5EF4-FFF2-40B4-BE49-F238E27FC236}">
                <a16:creationId xmlns:a16="http://schemas.microsoft.com/office/drawing/2014/main" id="{457F68CC-2EAE-4E9B-84B0-438B33DA2ECF}"/>
              </a:ext>
            </a:extLst>
          </p:cNvPr>
          <p:cNvPicPr>
            <a:picLocks noChangeAspect="1"/>
          </p:cNvPicPr>
          <p:nvPr/>
        </p:nvPicPr>
        <p:blipFill>
          <a:blip r:embed="rId2"/>
          <a:stretch>
            <a:fillRect/>
          </a:stretch>
        </p:blipFill>
        <p:spPr>
          <a:xfrm>
            <a:off x="11638939" y="6227760"/>
            <a:ext cx="490431" cy="630240"/>
          </a:xfrm>
          <a:prstGeom prst="rect">
            <a:avLst/>
          </a:prstGeom>
        </p:spPr>
      </p:pic>
    </p:spTree>
    <p:extLst>
      <p:ext uri="{BB962C8B-B14F-4D97-AF65-F5344CB8AC3E}">
        <p14:creationId xmlns:p14="http://schemas.microsoft.com/office/powerpoint/2010/main" val="275254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0-#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0-#ppt_w/2"/>
                                          </p:val>
                                        </p:tav>
                                        <p:tav tm="100000">
                                          <p:val>
                                            <p:strVal val="#ppt_x"/>
                                          </p:val>
                                        </p:tav>
                                      </p:tavLst>
                                    </p:anim>
                                    <p:anim calcmode="lin" valueType="num">
                                      <p:cBhvr additive="base">
                                        <p:cTn id="20" dur="75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0-#ppt_w/2"/>
                                          </p:val>
                                        </p:tav>
                                        <p:tav tm="100000">
                                          <p:val>
                                            <p:strVal val="#ppt_x"/>
                                          </p:val>
                                        </p:tav>
                                      </p:tavLst>
                                    </p:anim>
                                    <p:anim calcmode="lin" valueType="num">
                                      <p:cBhvr additive="base">
                                        <p:cTn id="24" dur="75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1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750" fill="hold"/>
                                        <p:tgtEl>
                                          <p:spTgt spid="11"/>
                                        </p:tgtEl>
                                        <p:attrNameLst>
                                          <p:attrName>ppt_x</p:attrName>
                                        </p:attrNameLst>
                                      </p:cBhvr>
                                      <p:tavLst>
                                        <p:tav tm="0">
                                          <p:val>
                                            <p:strVal val="0-#ppt_w/2"/>
                                          </p:val>
                                        </p:tav>
                                        <p:tav tm="100000">
                                          <p:val>
                                            <p:strVal val="#ppt_x"/>
                                          </p:val>
                                        </p:tav>
                                      </p:tavLst>
                                    </p:anim>
                                    <p:anim calcmode="lin" valueType="num">
                                      <p:cBhvr additive="base">
                                        <p:cTn id="28" dur="75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1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0-#ppt_w/2"/>
                                          </p:val>
                                        </p:tav>
                                        <p:tav tm="100000">
                                          <p:val>
                                            <p:strVal val="#ppt_x"/>
                                          </p:val>
                                        </p:tav>
                                      </p:tavLst>
                                    </p:anim>
                                    <p:anim calcmode="lin" valueType="num">
                                      <p:cBhvr additive="base">
                                        <p:cTn id="32" dur="750" fill="hold"/>
                                        <p:tgtEl>
                                          <p:spTgt spid="1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750" fill="hold"/>
                                        <p:tgtEl>
                                          <p:spTgt spid="13"/>
                                        </p:tgtEl>
                                        <p:attrNameLst>
                                          <p:attrName>ppt_x</p:attrName>
                                        </p:attrNameLst>
                                      </p:cBhvr>
                                      <p:tavLst>
                                        <p:tav tm="0">
                                          <p:val>
                                            <p:strVal val="0-#ppt_w/2"/>
                                          </p:val>
                                        </p:tav>
                                        <p:tav tm="100000">
                                          <p:val>
                                            <p:strVal val="#ppt_x"/>
                                          </p:val>
                                        </p:tav>
                                      </p:tavLst>
                                    </p:anim>
                                    <p:anim calcmode="lin" valueType="num">
                                      <p:cBhvr additive="base">
                                        <p:cTn id="36" dur="75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8" decel="100000" fill="hold" grpId="0" nodeType="withEffect">
                                  <p:stCondLst>
                                    <p:cond delay="10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750" fill="hold"/>
                                        <p:tgtEl>
                                          <p:spTgt spid="14"/>
                                        </p:tgtEl>
                                        <p:attrNameLst>
                                          <p:attrName>ppt_x</p:attrName>
                                        </p:attrNameLst>
                                      </p:cBhvr>
                                      <p:tavLst>
                                        <p:tav tm="0">
                                          <p:val>
                                            <p:strVal val="0-#ppt_w/2"/>
                                          </p:val>
                                        </p:tav>
                                        <p:tav tm="100000">
                                          <p:val>
                                            <p:strVal val="#ppt_x"/>
                                          </p:val>
                                        </p:tav>
                                      </p:tavLst>
                                    </p:anim>
                                    <p:anim calcmode="lin" valueType="num">
                                      <p:cBhvr additive="base">
                                        <p:cTn id="40" dur="750" fill="hold"/>
                                        <p:tgtEl>
                                          <p:spTgt spid="14"/>
                                        </p:tgtEl>
                                        <p:attrNameLst>
                                          <p:attrName>ppt_y</p:attrName>
                                        </p:attrNameLst>
                                      </p:cBhvr>
                                      <p:tavLst>
                                        <p:tav tm="0">
                                          <p:val>
                                            <p:strVal val="#ppt_y"/>
                                          </p:val>
                                        </p:tav>
                                        <p:tav tm="100000">
                                          <p:val>
                                            <p:strVal val="#ppt_y"/>
                                          </p:val>
                                        </p:tav>
                                      </p:tavLst>
                                    </p:anim>
                                  </p:childTnLst>
                                </p:cTn>
                              </p:par>
                              <p:par>
                                <p:cTn id="41" presetID="2" presetClass="entr" presetSubtype="8" decel="100000" fill="hold" grpId="0" nodeType="withEffect">
                                  <p:stCondLst>
                                    <p:cond delay="10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750" fill="hold"/>
                                        <p:tgtEl>
                                          <p:spTgt spid="15"/>
                                        </p:tgtEl>
                                        <p:attrNameLst>
                                          <p:attrName>ppt_x</p:attrName>
                                        </p:attrNameLst>
                                      </p:cBhvr>
                                      <p:tavLst>
                                        <p:tav tm="0">
                                          <p:val>
                                            <p:strVal val="0-#ppt_w/2"/>
                                          </p:val>
                                        </p:tav>
                                        <p:tav tm="100000">
                                          <p:val>
                                            <p:strVal val="#ppt_x"/>
                                          </p:val>
                                        </p:tav>
                                      </p:tavLst>
                                    </p:anim>
                                    <p:anim calcmode="lin" valueType="num">
                                      <p:cBhvr additive="base">
                                        <p:cTn id="44" dur="750" fill="hold"/>
                                        <p:tgtEl>
                                          <p:spTgt spid="15"/>
                                        </p:tgtEl>
                                        <p:attrNameLst>
                                          <p:attrName>ppt_y</p:attrName>
                                        </p:attrNameLst>
                                      </p:cBhvr>
                                      <p:tavLst>
                                        <p:tav tm="0">
                                          <p:val>
                                            <p:strVal val="#ppt_y"/>
                                          </p:val>
                                        </p:tav>
                                        <p:tav tm="100000">
                                          <p:val>
                                            <p:strVal val="#ppt_y"/>
                                          </p:val>
                                        </p:tav>
                                      </p:tavLst>
                                    </p:anim>
                                  </p:childTnLst>
                                </p:cTn>
                              </p:par>
                              <p:par>
                                <p:cTn id="45" presetID="2" presetClass="entr" presetSubtype="8" decel="100000" fill="hold" grpId="0" nodeType="withEffect">
                                  <p:stCondLst>
                                    <p:cond delay="10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750" fill="hold"/>
                                        <p:tgtEl>
                                          <p:spTgt spid="16"/>
                                        </p:tgtEl>
                                        <p:attrNameLst>
                                          <p:attrName>ppt_x</p:attrName>
                                        </p:attrNameLst>
                                      </p:cBhvr>
                                      <p:tavLst>
                                        <p:tav tm="0">
                                          <p:val>
                                            <p:strVal val="0-#ppt_w/2"/>
                                          </p:val>
                                        </p:tav>
                                        <p:tav tm="100000">
                                          <p:val>
                                            <p:strVal val="#ppt_x"/>
                                          </p:val>
                                        </p:tav>
                                      </p:tavLst>
                                    </p:anim>
                                    <p:anim calcmode="lin" valueType="num">
                                      <p:cBhvr additive="base">
                                        <p:cTn id="48" dur="750" fill="hold"/>
                                        <p:tgtEl>
                                          <p:spTgt spid="16"/>
                                        </p:tgtEl>
                                        <p:attrNameLst>
                                          <p:attrName>ppt_y</p:attrName>
                                        </p:attrNameLst>
                                      </p:cBhvr>
                                      <p:tavLst>
                                        <p:tav tm="0">
                                          <p:val>
                                            <p:strVal val="#ppt_y"/>
                                          </p:val>
                                        </p:tav>
                                        <p:tav tm="100000">
                                          <p:val>
                                            <p:strVal val="#ppt_y"/>
                                          </p:val>
                                        </p:tav>
                                      </p:tavLst>
                                    </p:anim>
                                  </p:childTnLst>
                                </p:cTn>
                              </p:par>
                              <p:par>
                                <p:cTn id="49" presetID="2" presetClass="entr" presetSubtype="8" decel="100000" fill="hold" grpId="0" nodeType="withEffect">
                                  <p:stCondLst>
                                    <p:cond delay="10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750" fill="hold"/>
                                        <p:tgtEl>
                                          <p:spTgt spid="17"/>
                                        </p:tgtEl>
                                        <p:attrNameLst>
                                          <p:attrName>ppt_x</p:attrName>
                                        </p:attrNameLst>
                                      </p:cBhvr>
                                      <p:tavLst>
                                        <p:tav tm="0">
                                          <p:val>
                                            <p:strVal val="0-#ppt_w/2"/>
                                          </p:val>
                                        </p:tav>
                                        <p:tav tm="100000">
                                          <p:val>
                                            <p:strVal val="#ppt_x"/>
                                          </p:val>
                                        </p:tav>
                                      </p:tavLst>
                                    </p:anim>
                                    <p:anim calcmode="lin" valueType="num">
                                      <p:cBhvr additive="base">
                                        <p:cTn id="52" dur="750" fill="hold"/>
                                        <p:tgtEl>
                                          <p:spTgt spid="17"/>
                                        </p:tgtEl>
                                        <p:attrNameLst>
                                          <p:attrName>ppt_y</p:attrName>
                                        </p:attrNameLst>
                                      </p:cBhvr>
                                      <p:tavLst>
                                        <p:tav tm="0">
                                          <p:val>
                                            <p:strVal val="#ppt_y"/>
                                          </p:val>
                                        </p:tav>
                                        <p:tav tm="100000">
                                          <p:val>
                                            <p:strVal val="#ppt_y"/>
                                          </p:val>
                                        </p:tav>
                                      </p:tavLst>
                                    </p:anim>
                                  </p:childTnLst>
                                </p:cTn>
                              </p:par>
                              <p:par>
                                <p:cTn id="53" presetID="2" presetClass="entr" presetSubtype="8" decel="100000" fill="hold" grpId="0" nodeType="withEffect">
                                  <p:stCondLst>
                                    <p:cond delay="10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750" fill="hold"/>
                                        <p:tgtEl>
                                          <p:spTgt spid="18"/>
                                        </p:tgtEl>
                                        <p:attrNameLst>
                                          <p:attrName>ppt_x</p:attrName>
                                        </p:attrNameLst>
                                      </p:cBhvr>
                                      <p:tavLst>
                                        <p:tav tm="0">
                                          <p:val>
                                            <p:strVal val="0-#ppt_w/2"/>
                                          </p:val>
                                        </p:tav>
                                        <p:tav tm="100000">
                                          <p:val>
                                            <p:strVal val="#ppt_x"/>
                                          </p:val>
                                        </p:tav>
                                      </p:tavLst>
                                    </p:anim>
                                    <p:anim calcmode="lin" valueType="num">
                                      <p:cBhvr additive="base">
                                        <p:cTn id="56" dur="750" fill="hold"/>
                                        <p:tgtEl>
                                          <p:spTgt spid="18"/>
                                        </p:tgtEl>
                                        <p:attrNameLst>
                                          <p:attrName>ppt_y</p:attrName>
                                        </p:attrNameLst>
                                      </p:cBhvr>
                                      <p:tavLst>
                                        <p:tav tm="0">
                                          <p:val>
                                            <p:strVal val="#ppt_y"/>
                                          </p:val>
                                        </p:tav>
                                        <p:tav tm="100000">
                                          <p:val>
                                            <p:strVal val="#ppt_y"/>
                                          </p:val>
                                        </p:tav>
                                      </p:tavLst>
                                    </p:anim>
                                  </p:childTnLst>
                                </p:cTn>
                              </p:par>
                              <p:par>
                                <p:cTn id="57" presetID="2" presetClass="entr" presetSubtype="8" decel="100000" fill="hold" nodeType="withEffect">
                                  <p:stCondLst>
                                    <p:cond delay="10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750" fill="hold"/>
                                        <p:tgtEl>
                                          <p:spTgt spid="30"/>
                                        </p:tgtEl>
                                        <p:attrNameLst>
                                          <p:attrName>ppt_x</p:attrName>
                                        </p:attrNameLst>
                                      </p:cBhvr>
                                      <p:tavLst>
                                        <p:tav tm="0">
                                          <p:val>
                                            <p:strVal val="0-#ppt_w/2"/>
                                          </p:val>
                                        </p:tav>
                                        <p:tav tm="100000">
                                          <p:val>
                                            <p:strVal val="#ppt_x"/>
                                          </p:val>
                                        </p:tav>
                                      </p:tavLst>
                                    </p:anim>
                                    <p:anim calcmode="lin" valueType="num">
                                      <p:cBhvr additive="base">
                                        <p:cTn id="60" dur="7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79C06-95D3-4CBE-BEA3-A2CB8CAE29FC}"/>
              </a:ext>
            </a:extLst>
          </p:cNvPr>
          <p:cNvSpPr>
            <a:spLocks noGrp="1"/>
          </p:cNvSpPr>
          <p:nvPr>
            <p:ph type="title"/>
          </p:nvPr>
        </p:nvSpPr>
        <p:spPr/>
        <p:txBody>
          <a:bodyPr/>
          <a:lstStyle/>
          <a:p>
            <a:r>
              <a:rPr lang="en-GB" dirty="0"/>
              <a:t>The rules around work are changing</a:t>
            </a:r>
          </a:p>
        </p:txBody>
      </p:sp>
      <p:sp>
        <p:nvSpPr>
          <p:cNvPr id="4" name="Footer Placeholder 3">
            <a:extLst>
              <a:ext uri="{FF2B5EF4-FFF2-40B4-BE49-F238E27FC236}">
                <a16:creationId xmlns:a16="http://schemas.microsoft.com/office/drawing/2014/main" id="{C74D3C55-5618-4A93-8D8B-46E239238502}"/>
              </a:ext>
            </a:extLst>
          </p:cNvPr>
          <p:cNvSpPr>
            <a:spLocks noGrp="1"/>
          </p:cNvSpPr>
          <p:nvPr>
            <p:ph type="ftr" sz="quarter" idx="11"/>
          </p:nvPr>
        </p:nvSpPr>
        <p:spPr/>
        <p:txBody>
          <a:bodyPr/>
          <a:lstStyle/>
          <a:p>
            <a:r>
              <a:rPr lang="en-GB"/>
              <a:t>The Inside Gig</a:t>
            </a:r>
          </a:p>
        </p:txBody>
      </p:sp>
      <p:sp>
        <p:nvSpPr>
          <p:cNvPr id="5" name="Slide Number Placeholder 4">
            <a:extLst>
              <a:ext uri="{FF2B5EF4-FFF2-40B4-BE49-F238E27FC236}">
                <a16:creationId xmlns:a16="http://schemas.microsoft.com/office/drawing/2014/main" id="{E037EC35-1B47-42DC-AB21-D78EA837E68E}"/>
              </a:ext>
            </a:extLst>
          </p:cNvPr>
          <p:cNvSpPr>
            <a:spLocks noGrp="1"/>
          </p:cNvSpPr>
          <p:nvPr>
            <p:ph type="sldNum" sz="quarter" idx="12"/>
          </p:nvPr>
        </p:nvSpPr>
        <p:spPr/>
        <p:txBody>
          <a:bodyPr/>
          <a:lstStyle/>
          <a:p>
            <a:fld id="{4D5A8AA9-6AA7-47B1-BE8F-91304026D0DD}" type="slidenum">
              <a:rPr lang="en-GB" smtClean="0"/>
              <a:t>14</a:t>
            </a:fld>
            <a:endParaRPr lang="en-GB"/>
          </a:p>
        </p:txBody>
      </p:sp>
      <p:sp>
        <p:nvSpPr>
          <p:cNvPr id="6" name="Textfeld 7">
            <a:extLst>
              <a:ext uri="{FF2B5EF4-FFF2-40B4-BE49-F238E27FC236}">
                <a16:creationId xmlns:a16="http://schemas.microsoft.com/office/drawing/2014/main" id="{BED59C6F-B048-471D-B8A7-CF33F82C9E79}"/>
              </a:ext>
            </a:extLst>
          </p:cNvPr>
          <p:cNvSpPr txBox="1"/>
          <p:nvPr/>
        </p:nvSpPr>
        <p:spPr>
          <a:xfrm>
            <a:off x="187310" y="2973286"/>
            <a:ext cx="2187778" cy="420243"/>
          </a:xfrm>
          <a:prstGeom prst="rect">
            <a:avLst/>
          </a:prstGeom>
          <a:noFill/>
        </p:spPr>
        <p:txBody>
          <a:bodyPr wrap="none" rtlCol="0">
            <a:spAutoFit/>
          </a:bodyPr>
          <a:lstStyle/>
          <a:p>
            <a:pPr defTabSz="1218104"/>
            <a:r>
              <a:rPr lang="en-US" sz="2131">
                <a:solidFill>
                  <a:srgbClr val="FFFFFF">
                    <a:lumMod val="85000"/>
                    <a:alpha val="27000"/>
                  </a:srgbClr>
                </a:solidFill>
                <a:latin typeface="+mj-lt"/>
              </a:rPr>
              <a:t>People as workers</a:t>
            </a:r>
          </a:p>
        </p:txBody>
      </p:sp>
      <p:sp>
        <p:nvSpPr>
          <p:cNvPr id="7" name="Textfeld 8">
            <a:extLst>
              <a:ext uri="{FF2B5EF4-FFF2-40B4-BE49-F238E27FC236}">
                <a16:creationId xmlns:a16="http://schemas.microsoft.com/office/drawing/2014/main" id="{869E0911-6B3F-4219-BCC3-4B27D4129FBB}"/>
              </a:ext>
            </a:extLst>
          </p:cNvPr>
          <p:cNvSpPr txBox="1"/>
          <p:nvPr/>
        </p:nvSpPr>
        <p:spPr>
          <a:xfrm>
            <a:off x="1173587" y="3277394"/>
            <a:ext cx="2884764" cy="420243"/>
          </a:xfrm>
          <a:prstGeom prst="rect">
            <a:avLst/>
          </a:prstGeom>
          <a:noFill/>
        </p:spPr>
        <p:txBody>
          <a:bodyPr wrap="none" rtlCol="0">
            <a:spAutoFit/>
          </a:bodyPr>
          <a:lstStyle/>
          <a:p>
            <a:pPr defTabSz="1218104"/>
            <a:r>
              <a:rPr lang="en-US" sz="2131">
                <a:solidFill>
                  <a:srgbClr val="FFFFFF">
                    <a:lumMod val="85000"/>
                    <a:alpha val="27000"/>
                  </a:srgbClr>
                </a:solidFill>
                <a:latin typeface="+mj-lt"/>
              </a:rPr>
              <a:t>Homogenous Workforce</a:t>
            </a:r>
          </a:p>
        </p:txBody>
      </p:sp>
      <p:sp>
        <p:nvSpPr>
          <p:cNvPr id="8" name="Textfeld 9">
            <a:extLst>
              <a:ext uri="{FF2B5EF4-FFF2-40B4-BE49-F238E27FC236}">
                <a16:creationId xmlns:a16="http://schemas.microsoft.com/office/drawing/2014/main" id="{B1FDC140-F5DE-4367-A0EF-1DB26CBC7AE1}"/>
              </a:ext>
            </a:extLst>
          </p:cNvPr>
          <p:cNvSpPr txBox="1"/>
          <p:nvPr/>
        </p:nvSpPr>
        <p:spPr>
          <a:xfrm>
            <a:off x="187310" y="3723371"/>
            <a:ext cx="3813480" cy="420243"/>
          </a:xfrm>
          <a:prstGeom prst="rect">
            <a:avLst/>
          </a:prstGeom>
          <a:noFill/>
        </p:spPr>
        <p:txBody>
          <a:bodyPr wrap="none" rtlCol="0">
            <a:spAutoFit/>
          </a:bodyPr>
          <a:lstStyle/>
          <a:p>
            <a:pPr defTabSz="1218104"/>
            <a:r>
              <a:rPr lang="en-US" sz="2131" dirty="0">
                <a:solidFill>
                  <a:srgbClr val="FFFFFF">
                    <a:lumMod val="85000"/>
                    <a:alpha val="27000"/>
                  </a:srgbClr>
                </a:solidFill>
                <a:latin typeface="+mj-lt"/>
              </a:rPr>
              <a:t>Significant permanent workforce</a:t>
            </a:r>
          </a:p>
        </p:txBody>
      </p:sp>
      <p:sp>
        <p:nvSpPr>
          <p:cNvPr id="9" name="Textfeld 10">
            <a:extLst>
              <a:ext uri="{FF2B5EF4-FFF2-40B4-BE49-F238E27FC236}">
                <a16:creationId xmlns:a16="http://schemas.microsoft.com/office/drawing/2014/main" id="{4AB66028-A7E1-4AF1-BCBF-E81687AD213F}"/>
              </a:ext>
            </a:extLst>
          </p:cNvPr>
          <p:cNvSpPr txBox="1"/>
          <p:nvPr/>
        </p:nvSpPr>
        <p:spPr>
          <a:xfrm>
            <a:off x="757567" y="2419254"/>
            <a:ext cx="1493742" cy="420243"/>
          </a:xfrm>
          <a:prstGeom prst="rect">
            <a:avLst/>
          </a:prstGeom>
          <a:noFill/>
        </p:spPr>
        <p:txBody>
          <a:bodyPr wrap="none" rtlCol="0">
            <a:spAutoFit/>
          </a:bodyPr>
          <a:lstStyle/>
          <a:p>
            <a:pPr defTabSz="1218104"/>
            <a:r>
              <a:rPr lang="en-US" sz="2131">
                <a:solidFill>
                  <a:srgbClr val="FFFFFF">
                    <a:lumMod val="85000"/>
                    <a:alpha val="27000"/>
                  </a:srgbClr>
                </a:solidFill>
                <a:latin typeface="+mj-lt"/>
              </a:rPr>
              <a:t>Hierarchical</a:t>
            </a:r>
          </a:p>
        </p:txBody>
      </p:sp>
      <p:sp>
        <p:nvSpPr>
          <p:cNvPr id="10" name="Textfeld 11">
            <a:extLst>
              <a:ext uri="{FF2B5EF4-FFF2-40B4-BE49-F238E27FC236}">
                <a16:creationId xmlns:a16="http://schemas.microsoft.com/office/drawing/2014/main" id="{172F8412-D913-400B-9201-C0E48898208D}"/>
              </a:ext>
            </a:extLst>
          </p:cNvPr>
          <p:cNvSpPr txBox="1"/>
          <p:nvPr/>
        </p:nvSpPr>
        <p:spPr>
          <a:xfrm>
            <a:off x="2404746" y="2652679"/>
            <a:ext cx="841897" cy="420243"/>
          </a:xfrm>
          <a:prstGeom prst="rect">
            <a:avLst/>
          </a:prstGeom>
          <a:noFill/>
        </p:spPr>
        <p:txBody>
          <a:bodyPr wrap="none" rtlCol="0">
            <a:spAutoFit/>
          </a:bodyPr>
          <a:lstStyle/>
          <a:p>
            <a:pPr defTabSz="1218104"/>
            <a:r>
              <a:rPr lang="en-US" sz="2131">
                <a:solidFill>
                  <a:srgbClr val="FFFFFF">
                    <a:lumMod val="85000"/>
                    <a:alpha val="27000"/>
                  </a:srgbClr>
                </a:solidFill>
                <a:latin typeface="+mj-lt"/>
              </a:rPr>
              <a:t>siloed</a:t>
            </a:r>
          </a:p>
        </p:txBody>
      </p:sp>
      <p:sp>
        <p:nvSpPr>
          <p:cNvPr id="11" name="Textfeld 12">
            <a:extLst>
              <a:ext uri="{FF2B5EF4-FFF2-40B4-BE49-F238E27FC236}">
                <a16:creationId xmlns:a16="http://schemas.microsoft.com/office/drawing/2014/main" id="{6F6C004E-1625-499E-B220-325F2AD78624}"/>
              </a:ext>
            </a:extLst>
          </p:cNvPr>
          <p:cNvSpPr txBox="1"/>
          <p:nvPr/>
        </p:nvSpPr>
        <p:spPr>
          <a:xfrm>
            <a:off x="352904" y="4287067"/>
            <a:ext cx="2049407" cy="420243"/>
          </a:xfrm>
          <a:prstGeom prst="rect">
            <a:avLst/>
          </a:prstGeom>
          <a:noFill/>
        </p:spPr>
        <p:txBody>
          <a:bodyPr wrap="none" rtlCol="0">
            <a:spAutoFit/>
          </a:bodyPr>
          <a:lstStyle/>
          <a:p>
            <a:pPr defTabSz="1218104"/>
            <a:r>
              <a:rPr lang="en-US" sz="2131" dirty="0">
                <a:solidFill>
                  <a:srgbClr val="FFFFFF">
                    <a:lumMod val="85000"/>
                    <a:alpha val="27000"/>
                  </a:srgbClr>
                </a:solidFill>
                <a:latin typeface="+mj-lt"/>
              </a:rPr>
              <a:t>Traditional office</a:t>
            </a:r>
          </a:p>
        </p:txBody>
      </p:sp>
      <p:sp>
        <p:nvSpPr>
          <p:cNvPr id="12" name="Textfeld 13">
            <a:extLst>
              <a:ext uri="{FF2B5EF4-FFF2-40B4-BE49-F238E27FC236}">
                <a16:creationId xmlns:a16="http://schemas.microsoft.com/office/drawing/2014/main" id="{78B431CA-98BC-4301-8BFF-A0C586E24D2C}"/>
              </a:ext>
            </a:extLst>
          </p:cNvPr>
          <p:cNvSpPr txBox="1"/>
          <p:nvPr/>
        </p:nvSpPr>
        <p:spPr>
          <a:xfrm>
            <a:off x="251063" y="5074925"/>
            <a:ext cx="1710533" cy="420243"/>
          </a:xfrm>
          <a:prstGeom prst="rect">
            <a:avLst/>
          </a:prstGeom>
          <a:noFill/>
        </p:spPr>
        <p:txBody>
          <a:bodyPr wrap="none" rtlCol="0">
            <a:spAutoFit/>
          </a:bodyPr>
          <a:lstStyle/>
          <a:p>
            <a:pPr defTabSz="1218104"/>
            <a:r>
              <a:rPr lang="en-US" sz="2131">
                <a:solidFill>
                  <a:srgbClr val="FFFFFF">
                    <a:lumMod val="85000"/>
                    <a:alpha val="27000"/>
                  </a:srgbClr>
                </a:solidFill>
                <a:latin typeface="+mj-lt"/>
              </a:rPr>
              <a:t>Slow to adapt</a:t>
            </a:r>
          </a:p>
        </p:txBody>
      </p:sp>
      <p:sp>
        <p:nvSpPr>
          <p:cNvPr id="13" name="Textfeld 14">
            <a:extLst>
              <a:ext uri="{FF2B5EF4-FFF2-40B4-BE49-F238E27FC236}">
                <a16:creationId xmlns:a16="http://schemas.microsoft.com/office/drawing/2014/main" id="{4D96443F-E2B9-4FFC-8272-F63F971720B4}"/>
              </a:ext>
            </a:extLst>
          </p:cNvPr>
          <p:cNvSpPr txBox="1"/>
          <p:nvPr/>
        </p:nvSpPr>
        <p:spPr>
          <a:xfrm>
            <a:off x="1314657" y="4676630"/>
            <a:ext cx="2768002" cy="420243"/>
          </a:xfrm>
          <a:prstGeom prst="rect">
            <a:avLst/>
          </a:prstGeom>
          <a:noFill/>
        </p:spPr>
        <p:txBody>
          <a:bodyPr wrap="none" rtlCol="0">
            <a:spAutoFit/>
          </a:bodyPr>
          <a:lstStyle/>
          <a:p>
            <a:pPr defTabSz="1218104"/>
            <a:r>
              <a:rPr lang="en-US" sz="2131">
                <a:solidFill>
                  <a:srgbClr val="FFFFFF">
                    <a:lumMod val="85000"/>
                    <a:alpha val="27000"/>
                  </a:srgbClr>
                </a:solidFill>
                <a:latin typeface="+mj-lt"/>
              </a:rPr>
              <a:t>Innovation department</a:t>
            </a:r>
          </a:p>
        </p:txBody>
      </p:sp>
      <p:sp>
        <p:nvSpPr>
          <p:cNvPr id="14" name="Textfeld 15">
            <a:extLst>
              <a:ext uri="{FF2B5EF4-FFF2-40B4-BE49-F238E27FC236}">
                <a16:creationId xmlns:a16="http://schemas.microsoft.com/office/drawing/2014/main" id="{23D9991E-F9AF-4D69-A720-1B563139B305}"/>
              </a:ext>
            </a:extLst>
          </p:cNvPr>
          <p:cNvSpPr txBox="1"/>
          <p:nvPr/>
        </p:nvSpPr>
        <p:spPr>
          <a:xfrm>
            <a:off x="3391243" y="2802753"/>
            <a:ext cx="1752788" cy="420243"/>
          </a:xfrm>
          <a:prstGeom prst="rect">
            <a:avLst/>
          </a:prstGeom>
          <a:noFill/>
        </p:spPr>
        <p:txBody>
          <a:bodyPr wrap="none" rtlCol="0">
            <a:spAutoFit/>
          </a:bodyPr>
          <a:lstStyle/>
          <a:p>
            <a:pPr defTabSz="1218104"/>
            <a:r>
              <a:rPr lang="en-US" sz="2131">
                <a:solidFill>
                  <a:srgbClr val="FFFFFF">
                    <a:lumMod val="85000"/>
                    <a:alpha val="27000"/>
                  </a:srgbClr>
                </a:solidFill>
                <a:latin typeface="+mj-lt"/>
              </a:rPr>
              <a:t>Process based</a:t>
            </a:r>
          </a:p>
        </p:txBody>
      </p:sp>
      <p:sp>
        <p:nvSpPr>
          <p:cNvPr id="15" name="Textfeld 16">
            <a:extLst>
              <a:ext uri="{FF2B5EF4-FFF2-40B4-BE49-F238E27FC236}">
                <a16:creationId xmlns:a16="http://schemas.microsoft.com/office/drawing/2014/main" id="{A001289A-AC96-48B2-A910-D7677AE2FE14}"/>
              </a:ext>
            </a:extLst>
          </p:cNvPr>
          <p:cNvSpPr txBox="1"/>
          <p:nvPr/>
        </p:nvSpPr>
        <p:spPr>
          <a:xfrm>
            <a:off x="2404744" y="5162395"/>
            <a:ext cx="1411348" cy="420243"/>
          </a:xfrm>
          <a:prstGeom prst="rect">
            <a:avLst/>
          </a:prstGeom>
          <a:noFill/>
        </p:spPr>
        <p:txBody>
          <a:bodyPr wrap="none" rtlCol="0">
            <a:spAutoFit/>
          </a:bodyPr>
          <a:lstStyle/>
          <a:p>
            <a:pPr defTabSz="1218104"/>
            <a:r>
              <a:rPr lang="en-US" sz="2131">
                <a:solidFill>
                  <a:srgbClr val="FFFFFF">
                    <a:lumMod val="85000"/>
                    <a:alpha val="27000"/>
                  </a:srgbClr>
                </a:solidFill>
                <a:latin typeface="+mj-lt"/>
              </a:rPr>
              <a:t>Knowledge</a:t>
            </a:r>
          </a:p>
        </p:txBody>
      </p:sp>
      <p:sp>
        <p:nvSpPr>
          <p:cNvPr id="16" name="Textfeld 17">
            <a:extLst>
              <a:ext uri="{FF2B5EF4-FFF2-40B4-BE49-F238E27FC236}">
                <a16:creationId xmlns:a16="http://schemas.microsoft.com/office/drawing/2014/main" id="{A2DFD10A-A769-429D-8D67-5357D3DFD8E1}"/>
              </a:ext>
            </a:extLst>
          </p:cNvPr>
          <p:cNvSpPr txBox="1"/>
          <p:nvPr/>
        </p:nvSpPr>
        <p:spPr>
          <a:xfrm>
            <a:off x="2075813" y="2023727"/>
            <a:ext cx="1562544" cy="420243"/>
          </a:xfrm>
          <a:prstGeom prst="rect">
            <a:avLst/>
          </a:prstGeom>
          <a:noFill/>
        </p:spPr>
        <p:txBody>
          <a:bodyPr wrap="none" rtlCol="0">
            <a:spAutoFit/>
          </a:bodyPr>
          <a:lstStyle/>
          <a:p>
            <a:pPr defTabSz="1218104"/>
            <a:r>
              <a:rPr lang="en-US" sz="2131" dirty="0">
                <a:solidFill>
                  <a:srgbClr val="FFFFFF">
                    <a:lumMod val="85000"/>
                    <a:alpha val="27000"/>
                  </a:srgbClr>
                </a:solidFill>
                <a:latin typeface="+mj-lt"/>
              </a:rPr>
              <a:t>Profit driven</a:t>
            </a:r>
          </a:p>
        </p:txBody>
      </p:sp>
      <p:sp>
        <p:nvSpPr>
          <p:cNvPr id="17" name="Textfeld 18">
            <a:extLst>
              <a:ext uri="{FF2B5EF4-FFF2-40B4-BE49-F238E27FC236}">
                <a16:creationId xmlns:a16="http://schemas.microsoft.com/office/drawing/2014/main" id="{365E81DE-6F8B-4C2D-8FBE-6CDE304C3D94}"/>
              </a:ext>
            </a:extLst>
          </p:cNvPr>
          <p:cNvSpPr txBox="1"/>
          <p:nvPr/>
        </p:nvSpPr>
        <p:spPr>
          <a:xfrm>
            <a:off x="1134063" y="5600562"/>
            <a:ext cx="2994987" cy="420243"/>
          </a:xfrm>
          <a:prstGeom prst="rect">
            <a:avLst/>
          </a:prstGeom>
          <a:noFill/>
        </p:spPr>
        <p:txBody>
          <a:bodyPr wrap="none" rtlCol="0">
            <a:spAutoFit/>
          </a:bodyPr>
          <a:lstStyle/>
          <a:p>
            <a:pPr defTabSz="1218104"/>
            <a:r>
              <a:rPr lang="en-US" sz="2131">
                <a:solidFill>
                  <a:srgbClr val="FFFFFF">
                    <a:lumMod val="85000"/>
                    <a:alpha val="27000"/>
                  </a:srgbClr>
                </a:solidFill>
                <a:latin typeface="+mj-lt"/>
              </a:rPr>
              <a:t>Technology drives people</a:t>
            </a:r>
          </a:p>
        </p:txBody>
      </p:sp>
      <p:sp>
        <p:nvSpPr>
          <p:cNvPr id="18" name="Textfeld 37">
            <a:extLst>
              <a:ext uri="{FF2B5EF4-FFF2-40B4-BE49-F238E27FC236}">
                <a16:creationId xmlns:a16="http://schemas.microsoft.com/office/drawing/2014/main" id="{A72DF024-F410-4C6A-A93C-12ED6999ECBF}"/>
              </a:ext>
            </a:extLst>
          </p:cNvPr>
          <p:cNvSpPr txBox="1"/>
          <p:nvPr/>
        </p:nvSpPr>
        <p:spPr>
          <a:xfrm>
            <a:off x="2752816" y="4266831"/>
            <a:ext cx="2429255" cy="420243"/>
          </a:xfrm>
          <a:prstGeom prst="rect">
            <a:avLst/>
          </a:prstGeom>
          <a:noFill/>
        </p:spPr>
        <p:txBody>
          <a:bodyPr wrap="none" rtlCol="0">
            <a:spAutoFit/>
          </a:bodyPr>
          <a:lstStyle/>
          <a:p>
            <a:pPr defTabSz="1218104"/>
            <a:r>
              <a:rPr lang="en-US" sz="2131" dirty="0">
                <a:solidFill>
                  <a:srgbClr val="FFFFFF">
                    <a:lumMod val="85000"/>
                    <a:alpha val="27000"/>
                  </a:srgbClr>
                </a:solidFill>
                <a:latin typeface="+mj-lt"/>
              </a:rPr>
              <a:t>Command &amp; control</a:t>
            </a:r>
          </a:p>
        </p:txBody>
      </p:sp>
      <p:sp>
        <p:nvSpPr>
          <p:cNvPr id="19" name="Rechteck 32">
            <a:extLst>
              <a:ext uri="{FF2B5EF4-FFF2-40B4-BE49-F238E27FC236}">
                <a16:creationId xmlns:a16="http://schemas.microsoft.com/office/drawing/2014/main" id="{88B88E56-CD7E-4226-B4A5-6A9B59CCCD53}"/>
              </a:ext>
            </a:extLst>
          </p:cNvPr>
          <p:cNvSpPr/>
          <p:nvPr/>
        </p:nvSpPr>
        <p:spPr>
          <a:xfrm>
            <a:off x="5148825" y="2160440"/>
            <a:ext cx="1934160" cy="22458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07" tIns="60904" rIns="121807" bIns="60904" numCol="1" spcCol="0" rtlCol="0" fromWordArt="0" anchor="ctr" anchorCtr="0" forceAA="0" compatLnSpc="1">
            <a:prstTxWarp prst="textNoShape">
              <a:avLst/>
            </a:prstTxWarp>
            <a:noAutofit/>
          </a:bodyPr>
          <a:lstStyle/>
          <a:p>
            <a:pPr marL="241071" indent="-241071" algn="ctr" defTabSz="1218104">
              <a:buFont typeface="Arial" panose="020B0604020202020204" pitchFamily="34" charset="0"/>
              <a:buChar char="•"/>
            </a:pPr>
            <a:endParaRPr lang="en-US" sz="1599" err="1">
              <a:solidFill>
                <a:srgbClr val="48DAD0"/>
              </a:solidFill>
              <a:latin typeface="+mj-lt"/>
            </a:endParaRPr>
          </a:p>
        </p:txBody>
      </p:sp>
      <p:sp>
        <p:nvSpPr>
          <p:cNvPr id="20" name="Rechteck 30">
            <a:extLst>
              <a:ext uri="{FF2B5EF4-FFF2-40B4-BE49-F238E27FC236}">
                <a16:creationId xmlns:a16="http://schemas.microsoft.com/office/drawing/2014/main" id="{54BF0206-A14A-4F9F-940B-23B263EAF08D}"/>
              </a:ext>
            </a:extLst>
          </p:cNvPr>
          <p:cNvSpPr/>
          <p:nvPr/>
        </p:nvSpPr>
        <p:spPr>
          <a:xfrm>
            <a:off x="6281166" y="4249342"/>
            <a:ext cx="1318173" cy="542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07" tIns="60904" rIns="121807" bIns="60904" numCol="1" spcCol="0" rtlCol="0" fromWordArt="0" anchor="ctr" anchorCtr="0" forceAA="0" compatLnSpc="1">
            <a:prstTxWarp prst="textNoShape">
              <a:avLst/>
            </a:prstTxWarp>
            <a:noAutofit/>
          </a:bodyPr>
          <a:lstStyle/>
          <a:p>
            <a:pPr marL="241071" indent="-241071" algn="ctr" defTabSz="1218104">
              <a:buFont typeface="Arial" panose="020B0604020202020204" pitchFamily="34" charset="0"/>
              <a:buChar char="•"/>
            </a:pPr>
            <a:endParaRPr lang="en-US" sz="1599" err="1">
              <a:solidFill>
                <a:srgbClr val="48DAD0"/>
              </a:solidFill>
              <a:latin typeface="+mj-lt"/>
            </a:endParaRPr>
          </a:p>
        </p:txBody>
      </p:sp>
      <p:sp>
        <p:nvSpPr>
          <p:cNvPr id="21" name="Textfeld 19">
            <a:extLst>
              <a:ext uri="{FF2B5EF4-FFF2-40B4-BE49-F238E27FC236}">
                <a16:creationId xmlns:a16="http://schemas.microsoft.com/office/drawing/2014/main" id="{635ED3EA-FF84-4E71-98CD-CC83BF6F9309}"/>
              </a:ext>
            </a:extLst>
          </p:cNvPr>
          <p:cNvSpPr txBox="1"/>
          <p:nvPr/>
        </p:nvSpPr>
        <p:spPr>
          <a:xfrm>
            <a:off x="5070341" y="3142917"/>
            <a:ext cx="2280945" cy="338426"/>
          </a:xfrm>
          <a:prstGeom prst="rect">
            <a:avLst/>
          </a:prstGeom>
          <a:noFill/>
          <a:ln>
            <a:noFill/>
          </a:ln>
        </p:spPr>
        <p:txBody>
          <a:bodyPr wrap="none" rtlCol="0">
            <a:spAutoFit/>
          </a:bodyPr>
          <a:lstStyle/>
          <a:p>
            <a:pPr defTabSz="1218104"/>
            <a:r>
              <a:rPr lang="en-US" sz="1599">
                <a:solidFill>
                  <a:schemeClr val="accent3"/>
                </a:solidFill>
                <a:latin typeface="+mj-lt"/>
              </a:rPr>
              <a:t>Human-machine co-work</a:t>
            </a:r>
          </a:p>
        </p:txBody>
      </p:sp>
      <p:sp>
        <p:nvSpPr>
          <p:cNvPr id="22" name="Textfeld 20">
            <a:extLst>
              <a:ext uri="{FF2B5EF4-FFF2-40B4-BE49-F238E27FC236}">
                <a16:creationId xmlns:a16="http://schemas.microsoft.com/office/drawing/2014/main" id="{48047AB0-08A8-4CCC-A70D-4B37252D3089}"/>
              </a:ext>
            </a:extLst>
          </p:cNvPr>
          <p:cNvSpPr txBox="1"/>
          <p:nvPr/>
        </p:nvSpPr>
        <p:spPr>
          <a:xfrm>
            <a:off x="6588005" y="2402545"/>
            <a:ext cx="3880486" cy="666464"/>
          </a:xfrm>
          <a:prstGeom prst="rect">
            <a:avLst/>
          </a:prstGeom>
          <a:noFill/>
          <a:ln>
            <a:noFill/>
          </a:ln>
        </p:spPr>
        <p:txBody>
          <a:bodyPr wrap="none" rtlCol="0">
            <a:spAutoFit/>
          </a:bodyPr>
          <a:lstStyle/>
          <a:p>
            <a:pPr defTabSz="1218104"/>
            <a:r>
              <a:rPr lang="en-US" sz="3731">
                <a:solidFill>
                  <a:schemeClr val="accent6">
                    <a:lumMod val="60000"/>
                    <a:lumOff val="40000"/>
                  </a:schemeClr>
                </a:solidFill>
                <a:latin typeface="+mj-lt"/>
              </a:rPr>
              <a:t>Diverse workforces</a:t>
            </a:r>
          </a:p>
        </p:txBody>
      </p:sp>
      <p:sp>
        <p:nvSpPr>
          <p:cNvPr id="23" name="Textfeld 21">
            <a:extLst>
              <a:ext uri="{FF2B5EF4-FFF2-40B4-BE49-F238E27FC236}">
                <a16:creationId xmlns:a16="http://schemas.microsoft.com/office/drawing/2014/main" id="{1D3AD7A1-2D6E-43BE-89FF-0DA1918152C2}"/>
              </a:ext>
            </a:extLst>
          </p:cNvPr>
          <p:cNvSpPr txBox="1"/>
          <p:nvPr/>
        </p:nvSpPr>
        <p:spPr>
          <a:xfrm>
            <a:off x="7790351" y="3063676"/>
            <a:ext cx="2648482" cy="748154"/>
          </a:xfrm>
          <a:prstGeom prst="rect">
            <a:avLst/>
          </a:prstGeom>
          <a:noFill/>
          <a:ln>
            <a:noFill/>
          </a:ln>
        </p:spPr>
        <p:txBody>
          <a:bodyPr wrap="none" rtlCol="0">
            <a:spAutoFit/>
          </a:bodyPr>
          <a:lstStyle/>
          <a:p>
            <a:pPr algn="ctr" defTabSz="1218104"/>
            <a:r>
              <a:rPr lang="en-US" sz="2131" dirty="0">
                <a:solidFill>
                  <a:srgbClr val="F2B800"/>
                </a:solidFill>
                <a:latin typeface="+mj-lt"/>
              </a:rPr>
              <a:t>Significant contingent </a:t>
            </a:r>
            <a:br>
              <a:rPr lang="en-US" sz="2131" dirty="0">
                <a:solidFill>
                  <a:srgbClr val="F2B800"/>
                </a:solidFill>
                <a:latin typeface="+mj-lt"/>
              </a:rPr>
            </a:br>
            <a:r>
              <a:rPr lang="en-US" sz="2131" dirty="0">
                <a:solidFill>
                  <a:srgbClr val="F2B800"/>
                </a:solidFill>
                <a:latin typeface="+mj-lt"/>
              </a:rPr>
              <a:t>workforce</a:t>
            </a:r>
          </a:p>
        </p:txBody>
      </p:sp>
      <p:sp>
        <p:nvSpPr>
          <p:cNvPr id="24" name="Textfeld 22">
            <a:extLst>
              <a:ext uri="{FF2B5EF4-FFF2-40B4-BE49-F238E27FC236}">
                <a16:creationId xmlns:a16="http://schemas.microsoft.com/office/drawing/2014/main" id="{91860831-27D3-4006-B2E3-5703CC8483B2}"/>
              </a:ext>
            </a:extLst>
          </p:cNvPr>
          <p:cNvSpPr txBox="1"/>
          <p:nvPr/>
        </p:nvSpPr>
        <p:spPr>
          <a:xfrm>
            <a:off x="5331971" y="3516823"/>
            <a:ext cx="1991251" cy="666336"/>
          </a:xfrm>
          <a:prstGeom prst="rect">
            <a:avLst/>
          </a:prstGeom>
          <a:noFill/>
          <a:ln>
            <a:noFill/>
          </a:ln>
        </p:spPr>
        <p:txBody>
          <a:bodyPr wrap="none" rtlCol="0">
            <a:spAutoFit/>
          </a:bodyPr>
          <a:lstStyle/>
          <a:p>
            <a:pPr algn="r" defTabSz="1218104"/>
            <a:r>
              <a:rPr lang="en-US" sz="1865">
                <a:solidFill>
                  <a:schemeClr val="accent2">
                    <a:lumMod val="75000"/>
                  </a:schemeClr>
                </a:solidFill>
                <a:latin typeface="+mj-lt"/>
              </a:rPr>
              <a:t>Networks of </a:t>
            </a:r>
            <a:br>
              <a:rPr lang="en-US" sz="1865">
                <a:solidFill>
                  <a:schemeClr val="accent2">
                    <a:lumMod val="75000"/>
                  </a:schemeClr>
                </a:solidFill>
                <a:latin typeface="+mj-lt"/>
              </a:rPr>
            </a:br>
            <a:r>
              <a:rPr lang="en-US" sz="1865">
                <a:solidFill>
                  <a:schemeClr val="accent2">
                    <a:lumMod val="75000"/>
                  </a:schemeClr>
                </a:solidFill>
                <a:latin typeface="+mj-lt"/>
              </a:rPr>
              <a:t>collaborative teams</a:t>
            </a:r>
          </a:p>
        </p:txBody>
      </p:sp>
      <p:sp>
        <p:nvSpPr>
          <p:cNvPr id="25" name="Textfeld 23">
            <a:extLst>
              <a:ext uri="{FF2B5EF4-FFF2-40B4-BE49-F238E27FC236}">
                <a16:creationId xmlns:a16="http://schemas.microsoft.com/office/drawing/2014/main" id="{871EB17B-8100-4984-B36D-735F0F21A592}"/>
              </a:ext>
            </a:extLst>
          </p:cNvPr>
          <p:cNvSpPr txBox="1"/>
          <p:nvPr/>
        </p:nvSpPr>
        <p:spPr>
          <a:xfrm>
            <a:off x="7706000" y="3665610"/>
            <a:ext cx="3320140" cy="1076320"/>
          </a:xfrm>
          <a:prstGeom prst="rect">
            <a:avLst/>
          </a:prstGeom>
          <a:noFill/>
          <a:ln>
            <a:noFill/>
          </a:ln>
        </p:spPr>
        <p:txBody>
          <a:bodyPr wrap="none" rtlCol="0">
            <a:spAutoFit/>
          </a:bodyPr>
          <a:lstStyle/>
          <a:p>
            <a:pPr algn="r" defTabSz="1218104"/>
            <a:r>
              <a:rPr lang="en-US" sz="3197" dirty="0">
                <a:solidFill>
                  <a:schemeClr val="accent2">
                    <a:lumMod val="75000"/>
                  </a:schemeClr>
                </a:solidFill>
                <a:latin typeface="+mj-lt"/>
              </a:rPr>
              <a:t>Frictionless, smart </a:t>
            </a:r>
            <a:br>
              <a:rPr lang="en-US" sz="3197" dirty="0">
                <a:solidFill>
                  <a:schemeClr val="accent2">
                    <a:lumMod val="75000"/>
                  </a:schemeClr>
                </a:solidFill>
                <a:latin typeface="+mj-lt"/>
              </a:rPr>
            </a:br>
            <a:r>
              <a:rPr lang="en-US" sz="3197" dirty="0">
                <a:solidFill>
                  <a:schemeClr val="accent2">
                    <a:lumMod val="75000"/>
                  </a:schemeClr>
                </a:solidFill>
                <a:latin typeface="+mj-lt"/>
              </a:rPr>
              <a:t>workspaces</a:t>
            </a:r>
          </a:p>
        </p:txBody>
      </p:sp>
      <p:sp>
        <p:nvSpPr>
          <p:cNvPr id="26" name="Textfeld 24">
            <a:extLst>
              <a:ext uri="{FF2B5EF4-FFF2-40B4-BE49-F238E27FC236}">
                <a16:creationId xmlns:a16="http://schemas.microsoft.com/office/drawing/2014/main" id="{C4CA6B15-9C35-441D-9949-EA106676D752}"/>
              </a:ext>
            </a:extLst>
          </p:cNvPr>
          <p:cNvSpPr txBox="1"/>
          <p:nvPr/>
        </p:nvSpPr>
        <p:spPr>
          <a:xfrm>
            <a:off x="6187649" y="4252711"/>
            <a:ext cx="1032655" cy="666464"/>
          </a:xfrm>
          <a:prstGeom prst="rect">
            <a:avLst/>
          </a:prstGeom>
          <a:noFill/>
          <a:ln>
            <a:noFill/>
          </a:ln>
        </p:spPr>
        <p:txBody>
          <a:bodyPr wrap="none" rtlCol="0">
            <a:spAutoFit/>
          </a:bodyPr>
          <a:lstStyle/>
          <a:p>
            <a:pPr defTabSz="1218104"/>
            <a:r>
              <a:rPr lang="en-US" sz="3731">
                <a:solidFill>
                  <a:srgbClr val="F2B800"/>
                </a:solidFill>
                <a:latin typeface="+mj-lt"/>
              </a:rPr>
              <a:t>agile</a:t>
            </a:r>
          </a:p>
        </p:txBody>
      </p:sp>
      <p:sp>
        <p:nvSpPr>
          <p:cNvPr id="27" name="Textfeld 25">
            <a:extLst>
              <a:ext uri="{FF2B5EF4-FFF2-40B4-BE49-F238E27FC236}">
                <a16:creationId xmlns:a16="http://schemas.microsoft.com/office/drawing/2014/main" id="{C7B50AF6-72FB-4A62-9DCC-C74C4238BDCE}"/>
              </a:ext>
            </a:extLst>
          </p:cNvPr>
          <p:cNvSpPr txBox="1"/>
          <p:nvPr/>
        </p:nvSpPr>
        <p:spPr>
          <a:xfrm>
            <a:off x="6234424" y="4819233"/>
            <a:ext cx="3442609" cy="502317"/>
          </a:xfrm>
          <a:prstGeom prst="rect">
            <a:avLst/>
          </a:prstGeom>
          <a:noFill/>
          <a:ln>
            <a:noFill/>
          </a:ln>
        </p:spPr>
        <p:txBody>
          <a:bodyPr wrap="none" rtlCol="0">
            <a:spAutoFit/>
          </a:bodyPr>
          <a:lstStyle/>
          <a:p>
            <a:pPr defTabSz="1218104"/>
            <a:r>
              <a:rPr lang="en-US" sz="2664" dirty="0">
                <a:solidFill>
                  <a:schemeClr val="accent3"/>
                </a:solidFill>
                <a:latin typeface="+mj-lt"/>
              </a:rPr>
              <a:t>Innovation by everyone</a:t>
            </a:r>
          </a:p>
        </p:txBody>
      </p:sp>
      <p:sp>
        <p:nvSpPr>
          <p:cNvPr id="28" name="Textfeld 26">
            <a:extLst>
              <a:ext uri="{FF2B5EF4-FFF2-40B4-BE49-F238E27FC236}">
                <a16:creationId xmlns:a16="http://schemas.microsoft.com/office/drawing/2014/main" id="{E857B4BD-09EF-4797-A88C-CA8CAA9CFAD4}"/>
              </a:ext>
            </a:extLst>
          </p:cNvPr>
          <p:cNvSpPr txBox="1"/>
          <p:nvPr/>
        </p:nvSpPr>
        <p:spPr>
          <a:xfrm>
            <a:off x="8901447" y="5215879"/>
            <a:ext cx="2085827" cy="789447"/>
          </a:xfrm>
          <a:prstGeom prst="rect">
            <a:avLst/>
          </a:prstGeom>
          <a:noFill/>
          <a:ln>
            <a:noFill/>
          </a:ln>
        </p:spPr>
        <p:txBody>
          <a:bodyPr wrap="none" rtlCol="0">
            <a:spAutoFit/>
          </a:bodyPr>
          <a:lstStyle/>
          <a:p>
            <a:pPr algn="r" defTabSz="1218104"/>
            <a:r>
              <a:rPr lang="en-US" sz="2399" dirty="0">
                <a:solidFill>
                  <a:schemeClr val="accent6">
                    <a:lumMod val="60000"/>
                    <a:lumOff val="40000"/>
                  </a:schemeClr>
                </a:solidFill>
                <a:latin typeface="+mj-lt"/>
              </a:rPr>
              <a:t>Inclusive</a:t>
            </a:r>
            <a:r>
              <a:rPr lang="en-US" sz="2131" dirty="0">
                <a:solidFill>
                  <a:schemeClr val="accent6">
                    <a:lumMod val="60000"/>
                    <a:lumOff val="40000"/>
                  </a:schemeClr>
                </a:solidFill>
                <a:latin typeface="+mj-lt"/>
              </a:rPr>
              <a:t> </a:t>
            </a:r>
            <a:br>
              <a:rPr lang="en-US" sz="2131" dirty="0">
                <a:solidFill>
                  <a:schemeClr val="accent6">
                    <a:lumMod val="60000"/>
                    <a:lumOff val="40000"/>
                  </a:schemeClr>
                </a:solidFill>
                <a:latin typeface="+mj-lt"/>
              </a:rPr>
            </a:br>
            <a:r>
              <a:rPr lang="en-US" sz="2131" dirty="0">
                <a:solidFill>
                  <a:schemeClr val="accent6">
                    <a:lumMod val="60000"/>
                    <a:lumOff val="40000"/>
                  </a:schemeClr>
                </a:solidFill>
                <a:latin typeface="+mj-lt"/>
              </a:rPr>
              <a:t>digital leadership</a:t>
            </a:r>
          </a:p>
        </p:txBody>
      </p:sp>
      <p:sp>
        <p:nvSpPr>
          <p:cNvPr id="29" name="Textfeld 27">
            <a:extLst>
              <a:ext uri="{FF2B5EF4-FFF2-40B4-BE49-F238E27FC236}">
                <a16:creationId xmlns:a16="http://schemas.microsoft.com/office/drawing/2014/main" id="{157ACBDE-678B-45E8-8A46-01562AEEBEAB}"/>
              </a:ext>
            </a:extLst>
          </p:cNvPr>
          <p:cNvSpPr txBox="1"/>
          <p:nvPr/>
        </p:nvSpPr>
        <p:spPr>
          <a:xfrm>
            <a:off x="6115904" y="1808163"/>
            <a:ext cx="3116687" cy="666464"/>
          </a:xfrm>
          <a:prstGeom prst="rect">
            <a:avLst/>
          </a:prstGeom>
          <a:noFill/>
          <a:ln>
            <a:noFill/>
          </a:ln>
        </p:spPr>
        <p:txBody>
          <a:bodyPr wrap="none" rtlCol="0">
            <a:spAutoFit/>
          </a:bodyPr>
          <a:lstStyle/>
          <a:p>
            <a:pPr defTabSz="1218104"/>
            <a:r>
              <a:rPr lang="en-US" sz="3731" dirty="0">
                <a:solidFill>
                  <a:schemeClr val="accent2">
                    <a:lumMod val="75000"/>
                  </a:schemeClr>
                </a:solidFill>
                <a:latin typeface="+mj-lt"/>
              </a:rPr>
              <a:t>Purpose driven</a:t>
            </a:r>
          </a:p>
        </p:txBody>
      </p:sp>
      <p:sp>
        <p:nvSpPr>
          <p:cNvPr id="30" name="Textfeld 28">
            <a:extLst>
              <a:ext uri="{FF2B5EF4-FFF2-40B4-BE49-F238E27FC236}">
                <a16:creationId xmlns:a16="http://schemas.microsoft.com/office/drawing/2014/main" id="{F72AEB9F-C548-43ED-B7CF-87F04652C4F3}"/>
              </a:ext>
            </a:extLst>
          </p:cNvPr>
          <p:cNvSpPr txBox="1"/>
          <p:nvPr/>
        </p:nvSpPr>
        <p:spPr>
          <a:xfrm>
            <a:off x="4589166" y="4663281"/>
            <a:ext cx="1627240" cy="748154"/>
          </a:xfrm>
          <a:prstGeom prst="rect">
            <a:avLst/>
          </a:prstGeom>
          <a:noFill/>
          <a:ln>
            <a:noFill/>
          </a:ln>
        </p:spPr>
        <p:txBody>
          <a:bodyPr wrap="none" rtlCol="0">
            <a:spAutoFit/>
          </a:bodyPr>
          <a:lstStyle/>
          <a:p>
            <a:pPr algn="ctr" defTabSz="1218104"/>
            <a:r>
              <a:rPr lang="en-US" sz="2131">
                <a:solidFill>
                  <a:schemeClr val="accent6">
                    <a:lumMod val="60000"/>
                    <a:lumOff val="40000"/>
                  </a:schemeClr>
                </a:solidFill>
                <a:latin typeface="+mj-lt"/>
              </a:rPr>
              <a:t>People drive </a:t>
            </a:r>
            <a:br>
              <a:rPr lang="en-US" sz="2131">
                <a:solidFill>
                  <a:schemeClr val="accent6">
                    <a:lumMod val="60000"/>
                    <a:lumOff val="40000"/>
                  </a:schemeClr>
                </a:solidFill>
                <a:latin typeface="+mj-lt"/>
              </a:rPr>
            </a:br>
            <a:r>
              <a:rPr lang="en-US" sz="2131">
                <a:solidFill>
                  <a:schemeClr val="accent6">
                    <a:lumMod val="60000"/>
                    <a:lumOff val="40000"/>
                  </a:schemeClr>
                </a:solidFill>
                <a:latin typeface="+mj-lt"/>
              </a:rPr>
              <a:t>technology</a:t>
            </a:r>
          </a:p>
        </p:txBody>
      </p:sp>
      <p:sp>
        <p:nvSpPr>
          <p:cNvPr id="31" name="Textfeld 38">
            <a:extLst>
              <a:ext uri="{FF2B5EF4-FFF2-40B4-BE49-F238E27FC236}">
                <a16:creationId xmlns:a16="http://schemas.microsoft.com/office/drawing/2014/main" id="{A16A8B66-016C-4EFD-9689-FD80751242B6}"/>
              </a:ext>
            </a:extLst>
          </p:cNvPr>
          <p:cNvSpPr txBox="1"/>
          <p:nvPr/>
        </p:nvSpPr>
        <p:spPr>
          <a:xfrm>
            <a:off x="5691585" y="5345759"/>
            <a:ext cx="2444708" cy="584327"/>
          </a:xfrm>
          <a:prstGeom prst="rect">
            <a:avLst/>
          </a:prstGeom>
          <a:noFill/>
          <a:ln>
            <a:noFill/>
          </a:ln>
        </p:spPr>
        <p:txBody>
          <a:bodyPr wrap="none" rtlCol="0">
            <a:spAutoFit/>
          </a:bodyPr>
          <a:lstStyle/>
          <a:p>
            <a:pPr defTabSz="1218104"/>
            <a:r>
              <a:rPr lang="en-US" sz="3197">
                <a:solidFill>
                  <a:schemeClr val="accent2">
                    <a:lumMod val="75000"/>
                  </a:schemeClr>
                </a:solidFill>
                <a:latin typeface="+mj-lt"/>
              </a:rPr>
              <a:t>Project based</a:t>
            </a:r>
          </a:p>
        </p:txBody>
      </p:sp>
      <p:cxnSp>
        <p:nvCxnSpPr>
          <p:cNvPr id="32" name="Straight Arrow Connector 7">
            <a:extLst>
              <a:ext uri="{FF2B5EF4-FFF2-40B4-BE49-F238E27FC236}">
                <a16:creationId xmlns:a16="http://schemas.microsoft.com/office/drawing/2014/main" id="{B2150EDC-3FA2-44E8-A58F-952115BA1CE4}"/>
              </a:ext>
            </a:extLst>
          </p:cNvPr>
          <p:cNvCxnSpPr>
            <a:cxnSpLocks/>
          </p:cNvCxnSpPr>
          <p:nvPr/>
        </p:nvCxnSpPr>
        <p:spPr bwMode="gray">
          <a:xfrm>
            <a:off x="145043" y="4249341"/>
            <a:ext cx="10881096" cy="0"/>
          </a:xfrm>
          <a:prstGeom prst="straightConnector1">
            <a:avLst/>
          </a:prstGeom>
          <a:ln w="6350">
            <a:gradFill flip="none" rotWithShape="1">
              <a:gsLst>
                <a:gs pos="27000">
                  <a:schemeClr val="bg1">
                    <a:lumMod val="20000"/>
                    <a:lumOff val="80000"/>
                    <a:alpha val="42000"/>
                  </a:schemeClr>
                </a:gs>
                <a:gs pos="80000">
                  <a:schemeClr val="tx1"/>
                </a:gs>
              </a:gsLst>
              <a:lin ang="0" scaled="1"/>
              <a:tileRect/>
            </a:gra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7">
            <a:extLst>
              <a:ext uri="{FF2B5EF4-FFF2-40B4-BE49-F238E27FC236}">
                <a16:creationId xmlns:a16="http://schemas.microsoft.com/office/drawing/2014/main" id="{FF22E5E4-0B74-4C24-B55F-6B65887A3AF7}"/>
              </a:ext>
            </a:extLst>
          </p:cNvPr>
          <p:cNvCxnSpPr>
            <a:cxnSpLocks/>
          </p:cNvCxnSpPr>
          <p:nvPr/>
        </p:nvCxnSpPr>
        <p:spPr bwMode="gray">
          <a:xfrm>
            <a:off x="145044" y="4249341"/>
            <a:ext cx="5241316" cy="0"/>
          </a:xfrm>
          <a:prstGeom prst="straightConnector1">
            <a:avLst/>
          </a:prstGeom>
          <a:ln w="6350">
            <a:gradFill flip="none" rotWithShape="1">
              <a:gsLst>
                <a:gs pos="27000">
                  <a:schemeClr val="bg1">
                    <a:lumMod val="20000"/>
                    <a:lumOff val="80000"/>
                    <a:alpha val="0"/>
                  </a:schemeClr>
                </a:gs>
                <a:gs pos="80000">
                  <a:schemeClr val="bg1">
                    <a:lumMod val="20000"/>
                    <a:lumOff val="80000"/>
                    <a:alpha val="0"/>
                  </a:schemeClr>
                </a:gs>
              </a:gsLst>
              <a:lin ang="0" scaled="1"/>
              <a:tileRect/>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17CB5FB4-4BA3-4063-9758-7BDDE886DF2B}"/>
              </a:ext>
            </a:extLst>
          </p:cNvPr>
          <p:cNvSpPr/>
          <p:nvPr/>
        </p:nvSpPr>
        <p:spPr>
          <a:xfrm>
            <a:off x="11568112" y="0"/>
            <a:ext cx="6238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a:extLst>
              <a:ext uri="{FF2B5EF4-FFF2-40B4-BE49-F238E27FC236}">
                <a16:creationId xmlns:a16="http://schemas.microsoft.com/office/drawing/2014/main" id="{517C8F1E-5833-452A-88FA-115EF0C521CB}"/>
              </a:ext>
            </a:extLst>
          </p:cNvPr>
          <p:cNvPicPr>
            <a:picLocks noChangeAspect="1"/>
          </p:cNvPicPr>
          <p:nvPr/>
        </p:nvPicPr>
        <p:blipFill>
          <a:blip r:embed="rId2"/>
          <a:stretch>
            <a:fillRect/>
          </a:stretch>
        </p:blipFill>
        <p:spPr>
          <a:xfrm>
            <a:off x="11638939" y="6227760"/>
            <a:ext cx="490431" cy="630240"/>
          </a:xfrm>
          <a:prstGeom prst="rect">
            <a:avLst/>
          </a:prstGeom>
        </p:spPr>
      </p:pic>
    </p:spTree>
    <p:extLst>
      <p:ext uri="{BB962C8B-B14F-4D97-AF65-F5344CB8AC3E}">
        <p14:creationId xmlns:p14="http://schemas.microsoft.com/office/powerpoint/2010/main" val="2860048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BD8EB-96BC-4176-B187-F85B578AD6BD}"/>
              </a:ext>
            </a:extLst>
          </p:cNvPr>
          <p:cNvSpPr>
            <a:spLocks noGrp="1"/>
          </p:cNvSpPr>
          <p:nvPr>
            <p:ph type="title"/>
          </p:nvPr>
        </p:nvSpPr>
        <p:spPr/>
        <p:txBody>
          <a:bodyPr/>
          <a:lstStyle/>
          <a:p>
            <a:r>
              <a:rPr lang="en-GB" dirty="0"/>
              <a:t>The Desire to continuously Learn and Grow</a:t>
            </a:r>
          </a:p>
        </p:txBody>
      </p:sp>
      <p:sp>
        <p:nvSpPr>
          <p:cNvPr id="4" name="Footer Placeholder 3">
            <a:extLst>
              <a:ext uri="{FF2B5EF4-FFF2-40B4-BE49-F238E27FC236}">
                <a16:creationId xmlns:a16="http://schemas.microsoft.com/office/drawing/2014/main" id="{B9A8D65A-19E4-446F-91E1-3BAB7D61398D}"/>
              </a:ext>
            </a:extLst>
          </p:cNvPr>
          <p:cNvSpPr>
            <a:spLocks noGrp="1"/>
          </p:cNvSpPr>
          <p:nvPr>
            <p:ph type="ftr" sz="quarter" idx="11"/>
          </p:nvPr>
        </p:nvSpPr>
        <p:spPr/>
        <p:txBody>
          <a:bodyPr/>
          <a:lstStyle/>
          <a:p>
            <a:r>
              <a:rPr lang="en-GB"/>
              <a:t>The Inside Gig</a:t>
            </a:r>
          </a:p>
        </p:txBody>
      </p:sp>
      <p:sp>
        <p:nvSpPr>
          <p:cNvPr id="5" name="Slide Number Placeholder 4">
            <a:extLst>
              <a:ext uri="{FF2B5EF4-FFF2-40B4-BE49-F238E27FC236}">
                <a16:creationId xmlns:a16="http://schemas.microsoft.com/office/drawing/2014/main" id="{B0F701C6-D499-471D-A4CD-C018BDF7C307}"/>
              </a:ext>
            </a:extLst>
          </p:cNvPr>
          <p:cNvSpPr>
            <a:spLocks noGrp="1"/>
          </p:cNvSpPr>
          <p:nvPr>
            <p:ph type="sldNum" sz="quarter" idx="12"/>
          </p:nvPr>
        </p:nvSpPr>
        <p:spPr/>
        <p:txBody>
          <a:bodyPr/>
          <a:lstStyle/>
          <a:p>
            <a:fld id="{4D5A8AA9-6AA7-47B1-BE8F-91304026D0DD}" type="slidenum">
              <a:rPr lang="en-GB" smtClean="0"/>
              <a:t>15</a:t>
            </a:fld>
            <a:endParaRPr lang="en-GB"/>
          </a:p>
        </p:txBody>
      </p:sp>
      <p:sp>
        <p:nvSpPr>
          <p:cNvPr id="6" name="Rectangle 5">
            <a:extLst>
              <a:ext uri="{FF2B5EF4-FFF2-40B4-BE49-F238E27FC236}">
                <a16:creationId xmlns:a16="http://schemas.microsoft.com/office/drawing/2014/main" id="{31F82A99-C144-4400-BF4D-39C72C6F0C96}"/>
              </a:ext>
            </a:extLst>
          </p:cNvPr>
          <p:cNvSpPr/>
          <p:nvPr/>
        </p:nvSpPr>
        <p:spPr bwMode="auto">
          <a:xfrm>
            <a:off x="7831497" y="4342212"/>
            <a:ext cx="1592581" cy="523220"/>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a:r>
              <a:rPr lang="en-US" sz="1400" dirty="0"/>
              <a:t>Agree </a:t>
            </a:r>
            <a:r>
              <a:rPr lang="en-US" sz="1400" b="1" dirty="0">
                <a:solidFill>
                  <a:schemeClr val="accent2"/>
                </a:solidFill>
                <a:latin typeface="Calibri" panose="020F0502020204030204" pitchFamily="34" charset="0"/>
                <a:cs typeface="Calibri" panose="020F0502020204030204" pitchFamily="34" charset="0"/>
              </a:rPr>
              <a:t>Using Skills </a:t>
            </a:r>
            <a:r>
              <a:rPr lang="en-US" sz="1400" dirty="0"/>
              <a:t>Well</a:t>
            </a:r>
          </a:p>
        </p:txBody>
      </p:sp>
      <p:sp>
        <p:nvSpPr>
          <p:cNvPr id="7" name="Rectangle 6">
            <a:extLst>
              <a:ext uri="{FF2B5EF4-FFF2-40B4-BE49-F238E27FC236}">
                <a16:creationId xmlns:a16="http://schemas.microsoft.com/office/drawing/2014/main" id="{4F726697-6411-4A59-9261-64B071A60503}"/>
              </a:ext>
            </a:extLst>
          </p:cNvPr>
          <p:cNvSpPr/>
          <p:nvPr/>
        </p:nvSpPr>
        <p:spPr bwMode="auto">
          <a:xfrm>
            <a:off x="2944438" y="4342212"/>
            <a:ext cx="1884772" cy="523220"/>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a:r>
              <a:rPr lang="en-US" sz="1400" dirty="0"/>
              <a:t>Managers View </a:t>
            </a:r>
            <a:r>
              <a:rPr lang="en-US" sz="1400" b="1" dirty="0">
                <a:solidFill>
                  <a:srgbClr val="F2B800"/>
                </a:solidFill>
                <a:latin typeface="Calibri" panose="020F0502020204030204" pitchFamily="34" charset="0"/>
                <a:cs typeface="Calibri" panose="020F0502020204030204" pitchFamily="34" charset="0"/>
              </a:rPr>
              <a:t>Learning as Important</a:t>
            </a:r>
          </a:p>
        </p:txBody>
      </p:sp>
      <p:sp>
        <p:nvSpPr>
          <p:cNvPr id="8" name="Rectangle 7">
            <a:extLst>
              <a:ext uri="{FF2B5EF4-FFF2-40B4-BE49-F238E27FC236}">
                <a16:creationId xmlns:a16="http://schemas.microsoft.com/office/drawing/2014/main" id="{43D78E4B-2188-4F92-B436-C48172B8C374}"/>
              </a:ext>
            </a:extLst>
          </p:cNvPr>
          <p:cNvSpPr/>
          <p:nvPr/>
        </p:nvSpPr>
        <p:spPr bwMode="auto">
          <a:xfrm>
            <a:off x="5464203" y="4342212"/>
            <a:ext cx="1300051" cy="523220"/>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a:r>
              <a:rPr lang="en-US" sz="1400" dirty="0"/>
              <a:t>Would </a:t>
            </a:r>
            <a:r>
              <a:rPr lang="en-US" sz="1400" b="1" dirty="0">
                <a:solidFill>
                  <a:schemeClr val="accent3">
                    <a:lumMod val="50000"/>
                  </a:schemeClr>
                </a:solidFill>
                <a:latin typeface="Calibri" panose="020F0502020204030204" pitchFamily="34" charset="0"/>
                <a:cs typeface="Calibri" panose="020F0502020204030204" pitchFamily="34" charset="0"/>
              </a:rPr>
              <a:t>Stay Longer</a:t>
            </a:r>
          </a:p>
        </p:txBody>
      </p:sp>
      <p:sp>
        <p:nvSpPr>
          <p:cNvPr id="9" name="Rectangle 8">
            <a:extLst>
              <a:ext uri="{FF2B5EF4-FFF2-40B4-BE49-F238E27FC236}">
                <a16:creationId xmlns:a16="http://schemas.microsoft.com/office/drawing/2014/main" id="{83CDE935-4D77-4BA8-81CF-5DCE57595DE6}"/>
              </a:ext>
            </a:extLst>
          </p:cNvPr>
          <p:cNvSpPr/>
          <p:nvPr/>
        </p:nvSpPr>
        <p:spPr bwMode="auto">
          <a:xfrm>
            <a:off x="735125" y="4342212"/>
            <a:ext cx="1123497" cy="523220"/>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a:r>
              <a:rPr lang="en-US" sz="1400" b="1" dirty="0">
                <a:solidFill>
                  <a:schemeClr val="accent6">
                    <a:lumMod val="75000"/>
                  </a:schemeClr>
                </a:solidFill>
                <a:latin typeface="Calibri" panose="020F0502020204030204" pitchFamily="34" charset="0"/>
                <a:cs typeface="Calibri" panose="020F0502020204030204" pitchFamily="34" charset="0"/>
              </a:rPr>
              <a:t>Half-Life</a:t>
            </a:r>
            <a:r>
              <a:rPr lang="en-US" sz="1400" dirty="0"/>
              <a:t> of Skills</a:t>
            </a:r>
          </a:p>
        </p:txBody>
      </p:sp>
      <p:sp>
        <p:nvSpPr>
          <p:cNvPr id="10" name="Rectangle 9">
            <a:extLst>
              <a:ext uri="{FF2B5EF4-FFF2-40B4-BE49-F238E27FC236}">
                <a16:creationId xmlns:a16="http://schemas.microsoft.com/office/drawing/2014/main" id="{E67364E3-85BC-4DC2-9022-DDE89C0254BB}"/>
              </a:ext>
            </a:extLst>
          </p:cNvPr>
          <p:cNvSpPr/>
          <p:nvPr/>
        </p:nvSpPr>
        <p:spPr bwMode="auto">
          <a:xfrm>
            <a:off x="9675361" y="4342212"/>
            <a:ext cx="2325729" cy="523220"/>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a:r>
              <a:rPr lang="en-US" sz="1400" b="1" dirty="0">
                <a:solidFill>
                  <a:schemeClr val="accent6">
                    <a:lumMod val="75000"/>
                  </a:schemeClr>
                </a:solidFill>
                <a:latin typeface="Calibri" panose="020F0502020204030204" pitchFamily="34" charset="0"/>
                <a:cs typeface="Calibri" panose="020F0502020204030204" pitchFamily="34" charset="0"/>
              </a:rPr>
              <a:t>Likely to Leave</a:t>
            </a:r>
            <a:br>
              <a:rPr lang="en-US" sz="1400" dirty="0"/>
            </a:br>
            <a:r>
              <a:rPr lang="en-US" sz="1400" dirty="0"/>
              <a:t>if Not Learning</a:t>
            </a:r>
          </a:p>
        </p:txBody>
      </p:sp>
      <p:grpSp>
        <p:nvGrpSpPr>
          <p:cNvPr id="13" name="Group 12">
            <a:extLst>
              <a:ext uri="{FF2B5EF4-FFF2-40B4-BE49-F238E27FC236}">
                <a16:creationId xmlns:a16="http://schemas.microsoft.com/office/drawing/2014/main" id="{2DF11DDC-FD3F-4FB5-92B5-4F9A52AD7890}"/>
              </a:ext>
            </a:extLst>
          </p:cNvPr>
          <p:cNvGrpSpPr/>
          <p:nvPr/>
        </p:nvGrpSpPr>
        <p:grpSpPr>
          <a:xfrm>
            <a:off x="10379930" y="2842646"/>
            <a:ext cx="994002" cy="1125755"/>
            <a:chOff x="8655186" y="3375076"/>
            <a:chExt cx="1440000" cy="1630869"/>
          </a:xfrm>
        </p:grpSpPr>
        <p:graphicFrame>
          <p:nvGraphicFramePr>
            <p:cNvPr id="11" name="Diagramm 56">
              <a:extLst>
                <a:ext uri="{FF2B5EF4-FFF2-40B4-BE49-F238E27FC236}">
                  <a16:creationId xmlns:a16="http://schemas.microsoft.com/office/drawing/2014/main" id="{D570CB54-84E6-4FA7-9E1F-8A3A5202A4C9}"/>
                </a:ext>
              </a:extLst>
            </p:cNvPr>
            <p:cNvGraphicFramePr/>
            <p:nvPr>
              <p:extLst>
                <p:ext uri="{D42A27DB-BD31-4B8C-83A1-F6EECF244321}">
                  <p14:modId xmlns:p14="http://schemas.microsoft.com/office/powerpoint/2010/main" val="771930474"/>
                </p:ext>
              </p:extLst>
            </p:nvPr>
          </p:nvGraphicFramePr>
          <p:xfrm>
            <a:off x="8655186" y="3375076"/>
            <a:ext cx="1440000" cy="144000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1AEB3A0E-7E3A-4E19-A056-804F7B771C97}"/>
                </a:ext>
              </a:extLst>
            </p:cNvPr>
            <p:cNvSpPr/>
            <p:nvPr/>
          </p:nvSpPr>
          <p:spPr>
            <a:xfrm>
              <a:off x="9057630" y="4636613"/>
              <a:ext cx="635110" cy="369332"/>
            </a:xfrm>
            <a:prstGeom prst="rect">
              <a:avLst/>
            </a:prstGeom>
          </p:spPr>
          <p:txBody>
            <a:bodyPr wrap="none">
              <a:spAutoFit/>
            </a:bodyPr>
            <a:lstStyle/>
            <a:p>
              <a:r>
                <a:rPr lang="en-US" b="1" dirty="0">
                  <a:latin typeface="+mj-lt"/>
                </a:rPr>
                <a:t>42</a:t>
              </a:r>
              <a:r>
                <a:rPr lang="en-US" dirty="0"/>
                <a:t>% </a:t>
              </a:r>
              <a:endParaRPr lang="en-GB" dirty="0"/>
            </a:p>
          </p:txBody>
        </p:sp>
      </p:grpSp>
      <p:grpSp>
        <p:nvGrpSpPr>
          <p:cNvPr id="14" name="Group 13">
            <a:extLst>
              <a:ext uri="{FF2B5EF4-FFF2-40B4-BE49-F238E27FC236}">
                <a16:creationId xmlns:a16="http://schemas.microsoft.com/office/drawing/2014/main" id="{2ABE7726-C989-4869-AC2B-E33360C00399}"/>
              </a:ext>
            </a:extLst>
          </p:cNvPr>
          <p:cNvGrpSpPr/>
          <p:nvPr/>
        </p:nvGrpSpPr>
        <p:grpSpPr>
          <a:xfrm>
            <a:off x="5659139" y="2793251"/>
            <a:ext cx="994002" cy="1175149"/>
            <a:chOff x="8655186" y="2864476"/>
            <a:chExt cx="1440000" cy="1702426"/>
          </a:xfrm>
        </p:grpSpPr>
        <p:graphicFrame>
          <p:nvGraphicFramePr>
            <p:cNvPr id="15" name="Diagramm 56">
              <a:extLst>
                <a:ext uri="{FF2B5EF4-FFF2-40B4-BE49-F238E27FC236}">
                  <a16:creationId xmlns:a16="http://schemas.microsoft.com/office/drawing/2014/main" id="{2C9E3ECE-5BE4-408C-A9B3-0DB5A7EB080E}"/>
                </a:ext>
              </a:extLst>
            </p:cNvPr>
            <p:cNvGraphicFramePr/>
            <p:nvPr>
              <p:extLst>
                <p:ext uri="{D42A27DB-BD31-4B8C-83A1-F6EECF244321}">
                  <p14:modId xmlns:p14="http://schemas.microsoft.com/office/powerpoint/2010/main" val="2777697488"/>
                </p:ext>
              </p:extLst>
            </p:nvPr>
          </p:nvGraphicFramePr>
          <p:xfrm>
            <a:off x="8655186" y="2864476"/>
            <a:ext cx="1440000" cy="1440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A3CC08D6-EDED-42F8-9BDB-F672BC22FAD3}"/>
                </a:ext>
              </a:extLst>
            </p:cNvPr>
            <p:cNvSpPr/>
            <p:nvPr/>
          </p:nvSpPr>
          <p:spPr>
            <a:xfrm>
              <a:off x="9057630" y="4197570"/>
              <a:ext cx="628698" cy="369332"/>
            </a:xfrm>
            <a:prstGeom prst="rect">
              <a:avLst/>
            </a:prstGeom>
          </p:spPr>
          <p:txBody>
            <a:bodyPr wrap="none">
              <a:spAutoFit/>
            </a:bodyPr>
            <a:lstStyle/>
            <a:p>
              <a:r>
                <a:rPr lang="en-US" b="1" dirty="0">
                  <a:latin typeface="+mj-lt"/>
                </a:rPr>
                <a:t>93</a:t>
              </a:r>
              <a:r>
                <a:rPr lang="en-US" dirty="0"/>
                <a:t>% </a:t>
              </a:r>
              <a:endParaRPr lang="en-GB" dirty="0"/>
            </a:p>
          </p:txBody>
        </p:sp>
      </p:grpSp>
      <p:grpSp>
        <p:nvGrpSpPr>
          <p:cNvPr id="22" name="Group 21">
            <a:extLst>
              <a:ext uri="{FF2B5EF4-FFF2-40B4-BE49-F238E27FC236}">
                <a16:creationId xmlns:a16="http://schemas.microsoft.com/office/drawing/2014/main" id="{FD29EACF-7C7F-47EE-BD29-B3E8B6E38A2C}"/>
              </a:ext>
            </a:extLst>
          </p:cNvPr>
          <p:cNvGrpSpPr/>
          <p:nvPr/>
        </p:nvGrpSpPr>
        <p:grpSpPr>
          <a:xfrm>
            <a:off x="7862605" y="3199443"/>
            <a:ext cx="1466187" cy="886151"/>
            <a:chOff x="8045062" y="3816558"/>
            <a:chExt cx="1466187" cy="886151"/>
          </a:xfrm>
        </p:grpSpPr>
        <p:pic>
          <p:nvPicPr>
            <p:cNvPr id="18" name="Graphic 17">
              <a:extLst>
                <a:ext uri="{FF2B5EF4-FFF2-40B4-BE49-F238E27FC236}">
                  <a16:creationId xmlns:a16="http://schemas.microsoft.com/office/drawing/2014/main" id="{D256AB7F-DBD9-498B-9841-0374723DFC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82584" y="3816558"/>
              <a:ext cx="528665" cy="528665"/>
            </a:xfrm>
            <a:prstGeom prst="rect">
              <a:avLst/>
            </a:prstGeom>
          </p:spPr>
        </p:pic>
        <p:pic>
          <p:nvPicPr>
            <p:cNvPr id="19" name="Graphic 18">
              <a:extLst>
                <a:ext uri="{FF2B5EF4-FFF2-40B4-BE49-F238E27FC236}">
                  <a16:creationId xmlns:a16="http://schemas.microsoft.com/office/drawing/2014/main" id="{39F01E18-F502-4830-8B7F-654BA28657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13823" y="3816558"/>
              <a:ext cx="528665" cy="528665"/>
            </a:xfrm>
            <a:prstGeom prst="rect">
              <a:avLst/>
            </a:prstGeom>
          </p:spPr>
        </p:pic>
        <p:pic>
          <p:nvPicPr>
            <p:cNvPr id="20" name="Graphic 19">
              <a:extLst>
                <a:ext uri="{FF2B5EF4-FFF2-40B4-BE49-F238E27FC236}">
                  <a16:creationId xmlns:a16="http://schemas.microsoft.com/office/drawing/2014/main" id="{652E6DF7-E796-415E-8847-6D79A849DF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5062" y="3816558"/>
              <a:ext cx="528665" cy="528665"/>
            </a:xfrm>
            <a:prstGeom prst="rect">
              <a:avLst/>
            </a:prstGeom>
          </p:spPr>
        </p:pic>
        <p:sp>
          <p:nvSpPr>
            <p:cNvPr id="21" name="Rectangle 20">
              <a:extLst>
                <a:ext uri="{FF2B5EF4-FFF2-40B4-BE49-F238E27FC236}">
                  <a16:creationId xmlns:a16="http://schemas.microsoft.com/office/drawing/2014/main" id="{1F59764D-1BB9-4060-AA15-4E15294F5C9D}"/>
                </a:ext>
              </a:extLst>
            </p:cNvPr>
            <p:cNvSpPr/>
            <p:nvPr/>
          </p:nvSpPr>
          <p:spPr>
            <a:xfrm>
              <a:off x="8392473" y="4333377"/>
              <a:ext cx="764953" cy="369332"/>
            </a:xfrm>
            <a:prstGeom prst="rect">
              <a:avLst/>
            </a:prstGeom>
          </p:spPr>
          <p:txBody>
            <a:bodyPr wrap="none">
              <a:spAutoFit/>
            </a:bodyPr>
            <a:lstStyle/>
            <a:p>
              <a:r>
                <a:rPr lang="en-US" b="1" dirty="0">
                  <a:latin typeface="+mj-lt"/>
                </a:rPr>
                <a:t>1 of 3</a:t>
              </a:r>
              <a:r>
                <a:rPr lang="en-US" dirty="0"/>
                <a:t> </a:t>
              </a:r>
              <a:endParaRPr lang="en-GB" dirty="0"/>
            </a:p>
          </p:txBody>
        </p:sp>
      </p:grpSp>
      <p:grpSp>
        <p:nvGrpSpPr>
          <p:cNvPr id="38" name="Group 37">
            <a:extLst>
              <a:ext uri="{FF2B5EF4-FFF2-40B4-BE49-F238E27FC236}">
                <a16:creationId xmlns:a16="http://schemas.microsoft.com/office/drawing/2014/main" id="{DE39B534-A3F8-409B-BF57-966F49595087}"/>
              </a:ext>
            </a:extLst>
          </p:cNvPr>
          <p:cNvGrpSpPr/>
          <p:nvPr/>
        </p:nvGrpSpPr>
        <p:grpSpPr>
          <a:xfrm>
            <a:off x="3047193" y="2891999"/>
            <a:ext cx="1679261" cy="1193595"/>
            <a:chOff x="3047193" y="3272999"/>
            <a:chExt cx="1679261" cy="1193595"/>
          </a:xfrm>
        </p:grpSpPr>
        <p:sp>
          <p:nvSpPr>
            <p:cNvPr id="27" name="Rectangle 26">
              <a:extLst>
                <a:ext uri="{FF2B5EF4-FFF2-40B4-BE49-F238E27FC236}">
                  <a16:creationId xmlns:a16="http://schemas.microsoft.com/office/drawing/2014/main" id="{C361FE0E-B0F0-4989-8356-58CEC7EA81D9}"/>
                </a:ext>
              </a:extLst>
            </p:cNvPr>
            <p:cNvSpPr/>
            <p:nvPr/>
          </p:nvSpPr>
          <p:spPr>
            <a:xfrm>
              <a:off x="3474193" y="4097262"/>
              <a:ext cx="878767" cy="369332"/>
            </a:xfrm>
            <a:prstGeom prst="rect">
              <a:avLst/>
            </a:prstGeom>
          </p:spPr>
          <p:txBody>
            <a:bodyPr wrap="none">
              <a:spAutoFit/>
            </a:bodyPr>
            <a:lstStyle/>
            <a:p>
              <a:r>
                <a:rPr lang="en-US" b="1" dirty="0">
                  <a:latin typeface="+mj-lt"/>
                </a:rPr>
                <a:t>8 of 10</a:t>
              </a:r>
              <a:r>
                <a:rPr lang="en-US" dirty="0"/>
                <a:t> </a:t>
              </a:r>
              <a:endParaRPr lang="en-GB" dirty="0"/>
            </a:p>
          </p:txBody>
        </p:sp>
        <p:pic>
          <p:nvPicPr>
            <p:cNvPr id="24" name="Graphic 23">
              <a:extLst>
                <a:ext uri="{FF2B5EF4-FFF2-40B4-BE49-F238E27FC236}">
                  <a16:creationId xmlns:a16="http://schemas.microsoft.com/office/drawing/2014/main" id="{6516E77F-F216-4656-B131-DD8D1B8558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57122" y="3702630"/>
              <a:ext cx="369332" cy="369332"/>
            </a:xfrm>
            <a:prstGeom prst="rect">
              <a:avLst/>
            </a:prstGeom>
          </p:spPr>
        </p:pic>
        <p:pic>
          <p:nvPicPr>
            <p:cNvPr id="25" name="Graphic 24">
              <a:extLst>
                <a:ext uri="{FF2B5EF4-FFF2-40B4-BE49-F238E27FC236}">
                  <a16:creationId xmlns:a16="http://schemas.microsoft.com/office/drawing/2014/main" id="{B4E818ED-AB02-4F9B-B71E-DC5412160A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29640" y="3702630"/>
              <a:ext cx="369332" cy="369332"/>
            </a:xfrm>
            <a:prstGeom prst="rect">
              <a:avLst/>
            </a:prstGeom>
          </p:spPr>
        </p:pic>
        <p:pic>
          <p:nvPicPr>
            <p:cNvPr id="26" name="Graphic 25">
              <a:extLst>
                <a:ext uri="{FF2B5EF4-FFF2-40B4-BE49-F238E27FC236}">
                  <a16:creationId xmlns:a16="http://schemas.microsoft.com/office/drawing/2014/main" id="{F13EBFFC-D710-436E-BE58-5C1F772DFB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02158" y="3702630"/>
              <a:ext cx="369332" cy="369332"/>
            </a:xfrm>
            <a:prstGeom prst="rect">
              <a:avLst/>
            </a:prstGeom>
          </p:spPr>
        </p:pic>
        <p:pic>
          <p:nvPicPr>
            <p:cNvPr id="28" name="Graphic 27">
              <a:extLst>
                <a:ext uri="{FF2B5EF4-FFF2-40B4-BE49-F238E27FC236}">
                  <a16:creationId xmlns:a16="http://schemas.microsoft.com/office/drawing/2014/main" id="{2CDE4FA0-2704-4B38-8CEE-D95A47354D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74675" y="3702630"/>
              <a:ext cx="369332" cy="369332"/>
            </a:xfrm>
            <a:prstGeom prst="rect">
              <a:avLst/>
            </a:prstGeom>
          </p:spPr>
        </p:pic>
        <p:pic>
          <p:nvPicPr>
            <p:cNvPr id="29" name="Graphic 28">
              <a:extLst>
                <a:ext uri="{FF2B5EF4-FFF2-40B4-BE49-F238E27FC236}">
                  <a16:creationId xmlns:a16="http://schemas.microsoft.com/office/drawing/2014/main" id="{6F7B5462-FDBB-4627-A662-2062C994246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47193" y="3702630"/>
              <a:ext cx="369332" cy="369332"/>
            </a:xfrm>
            <a:prstGeom prst="rect">
              <a:avLst/>
            </a:prstGeom>
          </p:spPr>
        </p:pic>
        <p:pic>
          <p:nvPicPr>
            <p:cNvPr id="33" name="Graphic 32">
              <a:extLst>
                <a:ext uri="{FF2B5EF4-FFF2-40B4-BE49-F238E27FC236}">
                  <a16:creationId xmlns:a16="http://schemas.microsoft.com/office/drawing/2014/main" id="{E0AAB59C-0176-4313-B2A0-CF224DCD05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57122" y="3272999"/>
              <a:ext cx="369332" cy="369332"/>
            </a:xfrm>
            <a:prstGeom prst="rect">
              <a:avLst/>
            </a:prstGeom>
          </p:spPr>
        </p:pic>
        <p:pic>
          <p:nvPicPr>
            <p:cNvPr id="34" name="Graphic 33">
              <a:extLst>
                <a:ext uri="{FF2B5EF4-FFF2-40B4-BE49-F238E27FC236}">
                  <a16:creationId xmlns:a16="http://schemas.microsoft.com/office/drawing/2014/main" id="{E1362BF5-58D5-4C67-957F-C34A51397D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29640" y="3272999"/>
              <a:ext cx="369332" cy="369332"/>
            </a:xfrm>
            <a:prstGeom prst="rect">
              <a:avLst/>
            </a:prstGeom>
          </p:spPr>
        </p:pic>
        <p:pic>
          <p:nvPicPr>
            <p:cNvPr id="35" name="Graphic 34">
              <a:extLst>
                <a:ext uri="{FF2B5EF4-FFF2-40B4-BE49-F238E27FC236}">
                  <a16:creationId xmlns:a16="http://schemas.microsoft.com/office/drawing/2014/main" id="{C103A82C-566B-478F-990A-A369A3749A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02158" y="3272999"/>
              <a:ext cx="369332" cy="369332"/>
            </a:xfrm>
            <a:prstGeom prst="rect">
              <a:avLst/>
            </a:prstGeom>
          </p:spPr>
        </p:pic>
        <p:pic>
          <p:nvPicPr>
            <p:cNvPr id="36" name="Graphic 35">
              <a:extLst>
                <a:ext uri="{FF2B5EF4-FFF2-40B4-BE49-F238E27FC236}">
                  <a16:creationId xmlns:a16="http://schemas.microsoft.com/office/drawing/2014/main" id="{160D2EA3-C389-429A-A250-F10814C03B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74675" y="3272999"/>
              <a:ext cx="369332" cy="369332"/>
            </a:xfrm>
            <a:prstGeom prst="rect">
              <a:avLst/>
            </a:prstGeom>
          </p:spPr>
        </p:pic>
        <p:pic>
          <p:nvPicPr>
            <p:cNvPr id="37" name="Graphic 36">
              <a:extLst>
                <a:ext uri="{FF2B5EF4-FFF2-40B4-BE49-F238E27FC236}">
                  <a16:creationId xmlns:a16="http://schemas.microsoft.com/office/drawing/2014/main" id="{B8AED44C-342D-48CD-9967-D23B4416340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47193" y="3272999"/>
              <a:ext cx="369332" cy="369332"/>
            </a:xfrm>
            <a:prstGeom prst="rect">
              <a:avLst/>
            </a:prstGeom>
          </p:spPr>
        </p:pic>
      </p:grpSp>
      <p:grpSp>
        <p:nvGrpSpPr>
          <p:cNvPr id="47" name="Group 46">
            <a:extLst>
              <a:ext uri="{FF2B5EF4-FFF2-40B4-BE49-F238E27FC236}">
                <a16:creationId xmlns:a16="http://schemas.microsoft.com/office/drawing/2014/main" id="{3DDEBAE1-BE82-483B-B9DF-7B3A67455689}"/>
              </a:ext>
            </a:extLst>
          </p:cNvPr>
          <p:cNvGrpSpPr/>
          <p:nvPr/>
        </p:nvGrpSpPr>
        <p:grpSpPr>
          <a:xfrm>
            <a:off x="719820" y="2903261"/>
            <a:ext cx="1188009" cy="1179529"/>
            <a:chOff x="719820" y="3284261"/>
            <a:chExt cx="1188009" cy="1179529"/>
          </a:xfrm>
        </p:grpSpPr>
        <p:grpSp>
          <p:nvGrpSpPr>
            <p:cNvPr id="45" name="Group 44">
              <a:extLst>
                <a:ext uri="{FF2B5EF4-FFF2-40B4-BE49-F238E27FC236}">
                  <a16:creationId xmlns:a16="http://schemas.microsoft.com/office/drawing/2014/main" id="{7185678F-E372-4D5B-A3F6-BE721D1FA248}"/>
                </a:ext>
              </a:extLst>
            </p:cNvPr>
            <p:cNvGrpSpPr/>
            <p:nvPr/>
          </p:nvGrpSpPr>
          <p:grpSpPr>
            <a:xfrm>
              <a:off x="719820" y="3284261"/>
              <a:ext cx="1188009" cy="777482"/>
              <a:chOff x="528800" y="2958614"/>
              <a:chExt cx="1857493" cy="1215620"/>
            </a:xfrm>
          </p:grpSpPr>
          <p:pic>
            <p:nvPicPr>
              <p:cNvPr id="40" name="Graphic 39">
                <a:extLst>
                  <a:ext uri="{FF2B5EF4-FFF2-40B4-BE49-F238E27FC236}">
                    <a16:creationId xmlns:a16="http://schemas.microsoft.com/office/drawing/2014/main" id="{C920E0B7-563C-468B-B0C9-FB2CF759658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92502" y="3580443"/>
                <a:ext cx="593791" cy="593791"/>
              </a:xfrm>
              <a:prstGeom prst="rect">
                <a:avLst/>
              </a:prstGeom>
            </p:spPr>
          </p:pic>
          <p:pic>
            <p:nvPicPr>
              <p:cNvPr id="41" name="Graphic 40">
                <a:extLst>
                  <a:ext uri="{FF2B5EF4-FFF2-40B4-BE49-F238E27FC236}">
                    <a16:creationId xmlns:a16="http://schemas.microsoft.com/office/drawing/2014/main" id="{26AE497A-7143-4B0D-B9E1-B1E3B380CB7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60651" y="3580443"/>
                <a:ext cx="593791" cy="593791"/>
              </a:xfrm>
              <a:prstGeom prst="rect">
                <a:avLst/>
              </a:prstGeom>
            </p:spPr>
          </p:pic>
          <p:pic>
            <p:nvPicPr>
              <p:cNvPr id="42" name="Graphic 41">
                <a:extLst>
                  <a:ext uri="{FF2B5EF4-FFF2-40B4-BE49-F238E27FC236}">
                    <a16:creationId xmlns:a16="http://schemas.microsoft.com/office/drawing/2014/main" id="{49374530-8438-4124-B2E7-69466217D91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8800" y="3580443"/>
                <a:ext cx="593791" cy="593791"/>
              </a:xfrm>
              <a:prstGeom prst="rect">
                <a:avLst/>
              </a:prstGeom>
            </p:spPr>
          </p:pic>
          <p:pic>
            <p:nvPicPr>
              <p:cNvPr id="43" name="Graphic 42">
                <a:extLst>
                  <a:ext uri="{FF2B5EF4-FFF2-40B4-BE49-F238E27FC236}">
                    <a16:creationId xmlns:a16="http://schemas.microsoft.com/office/drawing/2014/main" id="{22D3AE40-86EA-4088-8665-3EDF652F702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69104" y="2958614"/>
                <a:ext cx="593791" cy="593791"/>
              </a:xfrm>
              <a:prstGeom prst="rect">
                <a:avLst/>
              </a:prstGeom>
            </p:spPr>
          </p:pic>
          <p:pic>
            <p:nvPicPr>
              <p:cNvPr id="44" name="Graphic 43">
                <a:extLst>
                  <a:ext uri="{FF2B5EF4-FFF2-40B4-BE49-F238E27FC236}">
                    <a16:creationId xmlns:a16="http://schemas.microsoft.com/office/drawing/2014/main" id="{CFE33553-379F-4E17-AD2F-4BB7A725E53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7253" y="2958614"/>
                <a:ext cx="593791" cy="593791"/>
              </a:xfrm>
              <a:prstGeom prst="rect">
                <a:avLst/>
              </a:prstGeom>
            </p:spPr>
          </p:pic>
        </p:grpSp>
        <p:sp>
          <p:nvSpPr>
            <p:cNvPr id="46" name="Rectangle 45">
              <a:extLst>
                <a:ext uri="{FF2B5EF4-FFF2-40B4-BE49-F238E27FC236}">
                  <a16:creationId xmlns:a16="http://schemas.microsoft.com/office/drawing/2014/main" id="{2BAA4E31-BE97-4804-BE13-EAA8C5716753}"/>
                </a:ext>
              </a:extLst>
            </p:cNvPr>
            <p:cNvSpPr/>
            <p:nvPr/>
          </p:nvSpPr>
          <p:spPr>
            <a:xfrm>
              <a:off x="885840" y="4094458"/>
              <a:ext cx="870751" cy="369332"/>
            </a:xfrm>
            <a:prstGeom prst="rect">
              <a:avLst/>
            </a:prstGeom>
          </p:spPr>
          <p:txBody>
            <a:bodyPr wrap="none">
              <a:spAutoFit/>
            </a:bodyPr>
            <a:lstStyle/>
            <a:p>
              <a:r>
                <a:rPr lang="en-US" b="1" dirty="0">
                  <a:latin typeface="+mj-lt"/>
                </a:rPr>
                <a:t>5 years</a:t>
              </a:r>
              <a:r>
                <a:rPr lang="en-US" dirty="0"/>
                <a:t> </a:t>
              </a:r>
              <a:endParaRPr lang="en-GB" dirty="0"/>
            </a:p>
          </p:txBody>
        </p:sp>
      </p:grpSp>
      <p:cxnSp>
        <p:nvCxnSpPr>
          <p:cNvPr id="50" name="Straight Connector 49">
            <a:extLst>
              <a:ext uri="{FF2B5EF4-FFF2-40B4-BE49-F238E27FC236}">
                <a16:creationId xmlns:a16="http://schemas.microsoft.com/office/drawing/2014/main" id="{546F949A-6E11-424A-B4AB-70C702CC2E74}"/>
              </a:ext>
            </a:extLst>
          </p:cNvPr>
          <p:cNvCxnSpPr>
            <a:cxnSpLocks/>
          </p:cNvCxnSpPr>
          <p:nvPr/>
        </p:nvCxnSpPr>
        <p:spPr>
          <a:xfrm>
            <a:off x="0" y="2289402"/>
            <a:ext cx="74240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97F26B8-F71B-4336-8F84-51FFFD9CD967}"/>
              </a:ext>
            </a:extLst>
          </p:cNvPr>
          <p:cNvCxnSpPr>
            <a:cxnSpLocks/>
          </p:cNvCxnSpPr>
          <p:nvPr/>
        </p:nvCxnSpPr>
        <p:spPr>
          <a:xfrm>
            <a:off x="4726454" y="5500687"/>
            <a:ext cx="742405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43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
                                          </p:val>
                                        </p:tav>
                                        <p:tav tm="100000">
                                          <p:val>
                                            <p:strVal val="#ppt_w"/>
                                          </p:val>
                                        </p:tav>
                                      </p:tavLst>
                                    </p:anim>
                                    <p:anim calcmode="lin" valueType="num">
                                      <p:cBhvr>
                                        <p:cTn id="13" dur="500" fill="hold"/>
                                        <p:tgtEl>
                                          <p:spTgt spid="47"/>
                                        </p:tgtEl>
                                        <p:attrNameLst>
                                          <p:attrName>ppt_h</p:attrName>
                                        </p:attrNameLst>
                                      </p:cBhvr>
                                      <p:tavLst>
                                        <p:tav tm="0">
                                          <p:val>
                                            <p:fltVal val="0"/>
                                          </p:val>
                                        </p:tav>
                                        <p:tav tm="100000">
                                          <p:val>
                                            <p:strVal val="#ppt_h"/>
                                          </p:val>
                                        </p:tav>
                                      </p:tavLst>
                                    </p:anim>
                                    <p:animEffect transition="in" filter="fade">
                                      <p:cBhvr>
                                        <p:cTn id="14" dur="500"/>
                                        <p:tgtEl>
                                          <p:spTgt spid="4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par>
                                <p:cTn id="46" presetID="53" presetClass="entr" presetSubtype="16"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par>
                                <p:cTn id="58" presetID="53" presetClass="entr" presetSubtype="16"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ppt_w</p:attrName>
                                        </p:attrNameLst>
                                      </p:cBhvr>
                                      <p:tavLst>
                                        <p:tav tm="0">
                                          <p:val>
                                            <p:fltVal val="0"/>
                                          </p:val>
                                        </p:tav>
                                        <p:tav tm="100000">
                                          <p:val>
                                            <p:strVal val="#ppt_w"/>
                                          </p:val>
                                        </p:tav>
                                      </p:tavLst>
                                    </p:anim>
                                    <p:anim calcmode="lin" valueType="num">
                                      <p:cBhvr>
                                        <p:cTn id="61" dur="500" fill="hold"/>
                                        <p:tgtEl>
                                          <p:spTgt spid="13"/>
                                        </p:tgtEl>
                                        <p:attrNameLst>
                                          <p:attrName>ppt_h</p:attrName>
                                        </p:attrNameLst>
                                      </p:cBhvr>
                                      <p:tavLst>
                                        <p:tav tm="0">
                                          <p:val>
                                            <p:fltVal val="0"/>
                                          </p:val>
                                        </p:tav>
                                        <p:tav tm="100000">
                                          <p:val>
                                            <p:strVal val="#ppt_h"/>
                                          </p:val>
                                        </p:tav>
                                      </p:tavLst>
                                    </p:anim>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21D-17D2-45CA-B48C-7D894D8D8934}"/>
              </a:ext>
            </a:extLst>
          </p:cNvPr>
          <p:cNvSpPr>
            <a:spLocks noGrp="1"/>
          </p:cNvSpPr>
          <p:nvPr>
            <p:ph type="title"/>
          </p:nvPr>
        </p:nvSpPr>
        <p:spPr/>
        <p:txBody>
          <a:bodyPr/>
          <a:lstStyle/>
          <a:p>
            <a:r>
              <a:rPr lang="en-GB" dirty="0"/>
              <a:t>A new Leadership Model</a:t>
            </a:r>
          </a:p>
        </p:txBody>
      </p:sp>
      <p:sp>
        <p:nvSpPr>
          <p:cNvPr id="4" name="Footer Placeholder 3">
            <a:extLst>
              <a:ext uri="{FF2B5EF4-FFF2-40B4-BE49-F238E27FC236}">
                <a16:creationId xmlns:a16="http://schemas.microsoft.com/office/drawing/2014/main" id="{7C75A1C9-3C46-435B-B60D-DF0D1DEF0B5D}"/>
              </a:ext>
            </a:extLst>
          </p:cNvPr>
          <p:cNvSpPr>
            <a:spLocks noGrp="1"/>
          </p:cNvSpPr>
          <p:nvPr>
            <p:ph type="ftr" sz="quarter" idx="11"/>
          </p:nvPr>
        </p:nvSpPr>
        <p:spPr/>
        <p:txBody>
          <a:bodyPr/>
          <a:lstStyle/>
          <a:p>
            <a:r>
              <a:rPr lang="en-GB" dirty="0"/>
              <a:t>The Inside Gig</a:t>
            </a:r>
          </a:p>
        </p:txBody>
      </p:sp>
      <p:sp>
        <p:nvSpPr>
          <p:cNvPr id="5" name="Slide Number Placeholder 4">
            <a:extLst>
              <a:ext uri="{FF2B5EF4-FFF2-40B4-BE49-F238E27FC236}">
                <a16:creationId xmlns:a16="http://schemas.microsoft.com/office/drawing/2014/main" id="{422A4EDC-9721-41F9-BDC6-A646DF171A31}"/>
              </a:ext>
            </a:extLst>
          </p:cNvPr>
          <p:cNvSpPr>
            <a:spLocks noGrp="1"/>
          </p:cNvSpPr>
          <p:nvPr>
            <p:ph type="sldNum" sz="quarter" idx="12"/>
          </p:nvPr>
        </p:nvSpPr>
        <p:spPr/>
        <p:txBody>
          <a:bodyPr/>
          <a:lstStyle/>
          <a:p>
            <a:fld id="{4D5A8AA9-6AA7-47B1-BE8F-91304026D0DD}" type="slidenum">
              <a:rPr lang="en-GB" smtClean="0"/>
              <a:t>16</a:t>
            </a:fld>
            <a:endParaRPr lang="en-GB"/>
          </a:p>
        </p:txBody>
      </p:sp>
      <p:sp>
        <p:nvSpPr>
          <p:cNvPr id="8" name="Chevron 37">
            <a:extLst>
              <a:ext uri="{FF2B5EF4-FFF2-40B4-BE49-F238E27FC236}">
                <a16:creationId xmlns:a16="http://schemas.microsoft.com/office/drawing/2014/main" id="{81F6D5DB-8944-4E1C-892A-67E003E6BA3D}"/>
              </a:ext>
            </a:extLst>
          </p:cNvPr>
          <p:cNvSpPr/>
          <p:nvPr/>
        </p:nvSpPr>
        <p:spPr>
          <a:xfrm>
            <a:off x="858883" y="1690688"/>
            <a:ext cx="8390326" cy="3955143"/>
          </a:xfrm>
          <a:prstGeom prst="chevron">
            <a:avLst>
              <a:gd name="adj" fmla="val 4865"/>
            </a:avLst>
          </a:prstGeom>
          <a:solidFill>
            <a:schemeClr val="bg1">
              <a:lumMod val="95000"/>
            </a:schemeClr>
          </a:solidFill>
          <a:ln w="635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dirty="0">
              <a:ln>
                <a:noFill/>
              </a:ln>
              <a:solidFill>
                <a:srgbClr val="FFDF22"/>
              </a:solidFill>
              <a:effectLst/>
              <a:uFillTx/>
              <a:latin typeface="Helvetica Neue Medium"/>
              <a:ea typeface="Helvetica Neue Medium"/>
              <a:cs typeface="Helvetica Neue Medium"/>
              <a:sym typeface="Helvetica Neue Medium"/>
            </a:endParaRPr>
          </a:p>
        </p:txBody>
      </p:sp>
      <p:sp>
        <p:nvSpPr>
          <p:cNvPr id="9" name="Chevron 36">
            <a:extLst>
              <a:ext uri="{FF2B5EF4-FFF2-40B4-BE49-F238E27FC236}">
                <a16:creationId xmlns:a16="http://schemas.microsoft.com/office/drawing/2014/main" id="{FC468D02-FA7D-4353-8B72-002F9792475C}"/>
              </a:ext>
            </a:extLst>
          </p:cNvPr>
          <p:cNvSpPr/>
          <p:nvPr/>
        </p:nvSpPr>
        <p:spPr>
          <a:xfrm>
            <a:off x="9225532" y="1690688"/>
            <a:ext cx="2275026" cy="3955143"/>
          </a:xfrm>
          <a:prstGeom prst="chevron">
            <a:avLst>
              <a:gd name="adj" fmla="val 7823"/>
            </a:avLst>
          </a:prstGeom>
          <a:solidFill>
            <a:schemeClr val="accent2"/>
          </a:solidFill>
          <a:ln w="635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dirty="0">
              <a:ln>
                <a:noFill/>
              </a:ln>
              <a:effectLst/>
              <a:uFillTx/>
              <a:latin typeface="Helvetica Neue Medium"/>
              <a:ea typeface="Helvetica Neue Medium"/>
              <a:cs typeface="Helvetica Neue Medium"/>
              <a:sym typeface="Helvetica Neue Medium"/>
            </a:endParaRPr>
          </a:p>
        </p:txBody>
      </p:sp>
      <p:sp>
        <p:nvSpPr>
          <p:cNvPr id="10" name="01">
            <a:extLst>
              <a:ext uri="{FF2B5EF4-FFF2-40B4-BE49-F238E27FC236}">
                <a16:creationId xmlns:a16="http://schemas.microsoft.com/office/drawing/2014/main" id="{0694C813-C30D-406C-AE08-8CD58C6C5A4B}"/>
              </a:ext>
            </a:extLst>
          </p:cNvPr>
          <p:cNvSpPr txBox="1">
            <a:spLocks/>
          </p:cNvSpPr>
          <p:nvPr/>
        </p:nvSpPr>
        <p:spPr>
          <a:xfrm>
            <a:off x="1449108" y="5195661"/>
            <a:ext cx="1235269" cy="229701"/>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ctr"/>
            <a:r>
              <a:rPr lang="en-US" sz="1600" b="1" dirty="0">
                <a:solidFill>
                  <a:schemeClr val="tx2"/>
                </a:solidFill>
                <a:latin typeface="+mj-lt"/>
              </a:rPr>
              <a:t>&lt;1950s</a:t>
            </a:r>
          </a:p>
        </p:txBody>
      </p:sp>
      <p:sp>
        <p:nvSpPr>
          <p:cNvPr id="11" name="01">
            <a:extLst>
              <a:ext uri="{FF2B5EF4-FFF2-40B4-BE49-F238E27FC236}">
                <a16:creationId xmlns:a16="http://schemas.microsoft.com/office/drawing/2014/main" id="{D602A8E2-F15F-449F-BE54-ACBB3FBD2BB6}"/>
              </a:ext>
            </a:extLst>
          </p:cNvPr>
          <p:cNvSpPr txBox="1">
            <a:spLocks/>
          </p:cNvSpPr>
          <p:nvPr/>
        </p:nvSpPr>
        <p:spPr>
          <a:xfrm>
            <a:off x="3372681" y="5195661"/>
            <a:ext cx="1290642" cy="229701"/>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ctr"/>
            <a:r>
              <a:rPr lang="en-US" sz="1600" b="1" dirty="0">
                <a:solidFill>
                  <a:schemeClr val="tx2"/>
                </a:solidFill>
                <a:latin typeface="+mj-lt"/>
              </a:rPr>
              <a:t>1960s-80s</a:t>
            </a:r>
          </a:p>
        </p:txBody>
      </p:sp>
      <p:sp>
        <p:nvSpPr>
          <p:cNvPr id="12" name="01">
            <a:extLst>
              <a:ext uri="{FF2B5EF4-FFF2-40B4-BE49-F238E27FC236}">
                <a16:creationId xmlns:a16="http://schemas.microsoft.com/office/drawing/2014/main" id="{17BBBA7E-53C4-4274-8CB2-7B56E60D525E}"/>
              </a:ext>
            </a:extLst>
          </p:cNvPr>
          <p:cNvSpPr txBox="1">
            <a:spLocks/>
          </p:cNvSpPr>
          <p:nvPr/>
        </p:nvSpPr>
        <p:spPr>
          <a:xfrm>
            <a:off x="5379394" y="5195661"/>
            <a:ext cx="1290642" cy="229701"/>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ctr"/>
            <a:r>
              <a:rPr lang="en-US" sz="1600" b="1" dirty="0">
                <a:solidFill>
                  <a:schemeClr val="tx2"/>
                </a:solidFill>
                <a:latin typeface="+mj-lt"/>
              </a:rPr>
              <a:t>1990s</a:t>
            </a:r>
          </a:p>
        </p:txBody>
      </p:sp>
      <p:sp>
        <p:nvSpPr>
          <p:cNvPr id="13" name="01">
            <a:extLst>
              <a:ext uri="{FF2B5EF4-FFF2-40B4-BE49-F238E27FC236}">
                <a16:creationId xmlns:a16="http://schemas.microsoft.com/office/drawing/2014/main" id="{E90A6F32-2F4C-42F7-9FFE-1056DAD79159}"/>
              </a:ext>
            </a:extLst>
          </p:cNvPr>
          <p:cNvSpPr txBox="1">
            <a:spLocks/>
          </p:cNvSpPr>
          <p:nvPr/>
        </p:nvSpPr>
        <p:spPr>
          <a:xfrm>
            <a:off x="7384312" y="5195661"/>
            <a:ext cx="1193564" cy="229701"/>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ctr"/>
            <a:r>
              <a:rPr lang="en-US" sz="1600" b="1" dirty="0">
                <a:solidFill>
                  <a:schemeClr val="tx2"/>
                </a:solidFill>
                <a:latin typeface="+mj-lt"/>
              </a:rPr>
              <a:t>Today</a:t>
            </a:r>
          </a:p>
        </p:txBody>
      </p:sp>
      <p:sp>
        <p:nvSpPr>
          <p:cNvPr id="14" name="01">
            <a:extLst>
              <a:ext uri="{FF2B5EF4-FFF2-40B4-BE49-F238E27FC236}">
                <a16:creationId xmlns:a16="http://schemas.microsoft.com/office/drawing/2014/main" id="{ABF97070-54FB-4AF7-A3AB-AB17BC55CBB5}"/>
              </a:ext>
            </a:extLst>
          </p:cNvPr>
          <p:cNvSpPr txBox="1">
            <a:spLocks/>
          </p:cNvSpPr>
          <p:nvPr/>
        </p:nvSpPr>
        <p:spPr>
          <a:xfrm>
            <a:off x="9765777" y="5195661"/>
            <a:ext cx="1193564" cy="229701"/>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ctr"/>
            <a:r>
              <a:rPr lang="en-US" sz="1600" b="1" dirty="0">
                <a:solidFill>
                  <a:schemeClr val="tx1"/>
                </a:solidFill>
                <a:latin typeface="+mj-lt"/>
              </a:rPr>
              <a:t>2020</a:t>
            </a:r>
          </a:p>
        </p:txBody>
      </p:sp>
      <p:sp>
        <p:nvSpPr>
          <p:cNvPr id="15" name="01">
            <a:extLst>
              <a:ext uri="{FF2B5EF4-FFF2-40B4-BE49-F238E27FC236}">
                <a16:creationId xmlns:a16="http://schemas.microsoft.com/office/drawing/2014/main" id="{60FB9BCF-37E0-458D-B8A9-F92A7111416D}"/>
              </a:ext>
            </a:extLst>
          </p:cNvPr>
          <p:cNvSpPr txBox="1">
            <a:spLocks/>
          </p:cNvSpPr>
          <p:nvPr/>
        </p:nvSpPr>
        <p:spPr>
          <a:xfrm>
            <a:off x="1329534" y="1833583"/>
            <a:ext cx="1474419" cy="443198"/>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ctr"/>
            <a:r>
              <a:rPr lang="en-US" sz="1600" b="1" dirty="0">
                <a:solidFill>
                  <a:schemeClr val="tx2"/>
                </a:solidFill>
                <a:latin typeface="Calibri" panose="020F0502020204030204" pitchFamily="34" charset="0"/>
                <a:ea typeface="Open Sans" panose="020B0606030504020204" pitchFamily="34" charset="0"/>
                <a:cs typeface="Calibri" panose="020F0502020204030204" pitchFamily="34" charset="0"/>
              </a:rPr>
              <a:t>The Industrial Corporation</a:t>
            </a:r>
          </a:p>
        </p:txBody>
      </p:sp>
      <p:sp>
        <p:nvSpPr>
          <p:cNvPr id="16" name="01">
            <a:extLst>
              <a:ext uri="{FF2B5EF4-FFF2-40B4-BE49-F238E27FC236}">
                <a16:creationId xmlns:a16="http://schemas.microsoft.com/office/drawing/2014/main" id="{D2505E74-9E9F-431F-A8B8-58984CC417F9}"/>
              </a:ext>
            </a:extLst>
          </p:cNvPr>
          <p:cNvSpPr txBox="1">
            <a:spLocks/>
          </p:cNvSpPr>
          <p:nvPr/>
        </p:nvSpPr>
        <p:spPr>
          <a:xfrm>
            <a:off x="3280793" y="1833583"/>
            <a:ext cx="1474419" cy="443198"/>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ctr"/>
            <a:r>
              <a:rPr lang="en-US" sz="1600" b="1" dirty="0">
                <a:solidFill>
                  <a:schemeClr val="tx2"/>
                </a:solidFill>
                <a:latin typeface="Calibri" panose="020F0502020204030204" pitchFamily="34" charset="0"/>
                <a:ea typeface="Open Sans" panose="020B0606030504020204" pitchFamily="34" charset="0"/>
                <a:cs typeface="Calibri" panose="020F0502020204030204" pitchFamily="34" charset="0"/>
              </a:rPr>
              <a:t>Hierarchical</a:t>
            </a:r>
          </a:p>
          <a:p>
            <a:pPr algn="ctr"/>
            <a:r>
              <a:rPr lang="en-US" sz="1600" b="1" dirty="0">
                <a:solidFill>
                  <a:schemeClr val="tx2"/>
                </a:solidFill>
                <a:latin typeface="Calibri" panose="020F0502020204030204" pitchFamily="34" charset="0"/>
                <a:ea typeface="Open Sans" panose="020B0606030504020204" pitchFamily="34" charset="0"/>
                <a:cs typeface="Calibri" panose="020F0502020204030204" pitchFamily="34" charset="0"/>
              </a:rPr>
              <a:t>Leadership</a:t>
            </a:r>
          </a:p>
        </p:txBody>
      </p:sp>
      <p:sp>
        <p:nvSpPr>
          <p:cNvPr id="17" name="01">
            <a:extLst>
              <a:ext uri="{FF2B5EF4-FFF2-40B4-BE49-F238E27FC236}">
                <a16:creationId xmlns:a16="http://schemas.microsoft.com/office/drawing/2014/main" id="{EA344E17-D734-4F12-A58C-9188EED03A40}"/>
              </a:ext>
            </a:extLst>
          </p:cNvPr>
          <p:cNvSpPr txBox="1">
            <a:spLocks/>
          </p:cNvSpPr>
          <p:nvPr/>
        </p:nvSpPr>
        <p:spPr>
          <a:xfrm>
            <a:off x="5287506" y="1833583"/>
            <a:ext cx="1474420" cy="443198"/>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ctr"/>
            <a:r>
              <a:rPr lang="en-US" sz="1600" b="1" dirty="0">
                <a:solidFill>
                  <a:schemeClr val="tx2"/>
                </a:solidFill>
                <a:latin typeface="Calibri" panose="020F0502020204030204" pitchFamily="34" charset="0"/>
                <a:ea typeface="Open Sans" panose="020B0606030504020204" pitchFamily="34" charset="0"/>
                <a:cs typeface="Calibri" panose="020F0502020204030204" pitchFamily="34" charset="0"/>
              </a:rPr>
              <a:t>Collaborative</a:t>
            </a:r>
          </a:p>
          <a:p>
            <a:pPr algn="ctr"/>
            <a:r>
              <a:rPr lang="en-US" sz="1600" b="1" dirty="0">
                <a:solidFill>
                  <a:schemeClr val="tx2"/>
                </a:solidFill>
                <a:latin typeface="Calibri" panose="020F0502020204030204" pitchFamily="34" charset="0"/>
                <a:ea typeface="Open Sans" panose="020B0606030504020204" pitchFamily="34" charset="0"/>
                <a:cs typeface="Calibri" panose="020F0502020204030204" pitchFamily="34" charset="0"/>
              </a:rPr>
              <a:t>Management</a:t>
            </a:r>
          </a:p>
        </p:txBody>
      </p:sp>
      <p:sp>
        <p:nvSpPr>
          <p:cNvPr id="18" name="01">
            <a:extLst>
              <a:ext uri="{FF2B5EF4-FFF2-40B4-BE49-F238E27FC236}">
                <a16:creationId xmlns:a16="http://schemas.microsoft.com/office/drawing/2014/main" id="{791FF026-312F-4D0C-AED7-C6F2C1EB4D23}"/>
              </a:ext>
            </a:extLst>
          </p:cNvPr>
          <p:cNvSpPr txBox="1">
            <a:spLocks/>
          </p:cNvSpPr>
          <p:nvPr/>
        </p:nvSpPr>
        <p:spPr>
          <a:xfrm>
            <a:off x="7397881" y="1833583"/>
            <a:ext cx="1104712" cy="443198"/>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ctr"/>
            <a:r>
              <a:rPr lang="en-US" sz="1600" b="1" dirty="0">
                <a:solidFill>
                  <a:schemeClr val="tx2"/>
                </a:solidFill>
                <a:latin typeface="Calibri" panose="020F0502020204030204" pitchFamily="34" charset="0"/>
                <a:ea typeface="Open Sans" panose="020B0606030504020204" pitchFamily="34" charset="0"/>
                <a:cs typeface="Calibri" panose="020F0502020204030204" pitchFamily="34" charset="0"/>
              </a:rPr>
              <a:t>A Network of Teams</a:t>
            </a:r>
          </a:p>
        </p:txBody>
      </p:sp>
      <p:sp>
        <p:nvSpPr>
          <p:cNvPr id="19" name="01">
            <a:extLst>
              <a:ext uri="{FF2B5EF4-FFF2-40B4-BE49-F238E27FC236}">
                <a16:creationId xmlns:a16="http://schemas.microsoft.com/office/drawing/2014/main" id="{D7B1B474-2DF8-424F-B391-41400440B7C2}"/>
              </a:ext>
            </a:extLst>
          </p:cNvPr>
          <p:cNvSpPr txBox="1">
            <a:spLocks/>
          </p:cNvSpPr>
          <p:nvPr/>
        </p:nvSpPr>
        <p:spPr>
          <a:xfrm>
            <a:off x="9624923" y="1833583"/>
            <a:ext cx="1475272" cy="443198"/>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ctr"/>
            <a:r>
              <a:rPr lang="en-US" sz="1600" b="1" dirty="0">
                <a:solidFill>
                  <a:schemeClr val="tx1"/>
                </a:solidFill>
                <a:latin typeface="Calibri" panose="020F0502020204030204" pitchFamily="34" charset="0"/>
                <a:ea typeface="Open Sans" panose="020B0606030504020204" pitchFamily="34" charset="0"/>
                <a:cs typeface="Calibri" panose="020F0502020204030204" pitchFamily="34" charset="0"/>
              </a:rPr>
              <a:t>The Trusted Enterprise</a:t>
            </a:r>
          </a:p>
        </p:txBody>
      </p:sp>
      <p:sp>
        <p:nvSpPr>
          <p:cNvPr id="20" name="Rectangle 19">
            <a:extLst>
              <a:ext uri="{FF2B5EF4-FFF2-40B4-BE49-F238E27FC236}">
                <a16:creationId xmlns:a16="http://schemas.microsoft.com/office/drawing/2014/main" id="{8C9609DE-6FB4-45E6-B336-B47F54A9DC65}"/>
              </a:ext>
            </a:extLst>
          </p:cNvPr>
          <p:cNvSpPr/>
          <p:nvPr/>
        </p:nvSpPr>
        <p:spPr>
          <a:xfrm>
            <a:off x="1235699" y="2507741"/>
            <a:ext cx="1662089" cy="382834"/>
          </a:xfrm>
          <a:prstGeom prst="rect">
            <a:avLst/>
          </a:prstGeom>
          <a:solidFill>
            <a:schemeClr val="accent6">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Operational Efficiency</a:t>
            </a:r>
          </a:p>
        </p:txBody>
      </p:sp>
      <p:sp>
        <p:nvSpPr>
          <p:cNvPr id="21" name="Rectangle 20">
            <a:extLst>
              <a:ext uri="{FF2B5EF4-FFF2-40B4-BE49-F238E27FC236}">
                <a16:creationId xmlns:a16="http://schemas.microsoft.com/office/drawing/2014/main" id="{18E93AB3-5A66-4107-952C-A98FBE19C70F}"/>
              </a:ext>
            </a:extLst>
          </p:cNvPr>
          <p:cNvSpPr/>
          <p:nvPr/>
        </p:nvSpPr>
        <p:spPr>
          <a:xfrm>
            <a:off x="1235699" y="2999208"/>
            <a:ext cx="1662089" cy="560091"/>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Industrial Age</a:t>
            </a:r>
          </a:p>
          <a:p>
            <a:pPr marL="0" marR="0" indent="0" algn="ctr" defTabSz="825500" rtl="0" fontAlgn="auto" latinLnBrk="0" hangingPunct="0">
              <a:lnSpc>
                <a:spcPct val="100000"/>
              </a:lnSpc>
              <a:spcBef>
                <a:spcPts val="0"/>
              </a:spcBef>
              <a:spcAft>
                <a:spcPts val="0"/>
              </a:spcAft>
              <a:buClrTx/>
              <a:buSzTx/>
              <a:buFontTx/>
              <a:buNone/>
              <a:tabLst/>
            </a:pPr>
            <a:r>
              <a:rPr lang="en-US" sz="1200" cap="none" spc="0" dirty="0">
                <a:solidFill>
                  <a:schemeClr val="tx1"/>
                </a:solidFill>
                <a:uFillTx/>
                <a:ea typeface="Open Sans" panose="020B0606030504020204" pitchFamily="34" charset="0"/>
                <a:cs typeface="Open Sans" panose="020B0606030504020204" pitchFamily="34" charset="0"/>
                <a:sym typeface="Helvetica Neue Medium"/>
              </a:rPr>
              <a:t>People as Workers</a:t>
            </a:r>
            <a:endPar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endParaRPr>
          </a:p>
        </p:txBody>
      </p:sp>
      <p:sp>
        <p:nvSpPr>
          <p:cNvPr id="22" name="Rectangle 21">
            <a:extLst>
              <a:ext uri="{FF2B5EF4-FFF2-40B4-BE49-F238E27FC236}">
                <a16:creationId xmlns:a16="http://schemas.microsoft.com/office/drawing/2014/main" id="{BB837EDE-C219-4961-A5A0-23359911107D}"/>
              </a:ext>
            </a:extLst>
          </p:cNvPr>
          <p:cNvSpPr/>
          <p:nvPr/>
        </p:nvSpPr>
        <p:spPr>
          <a:xfrm>
            <a:off x="1235699" y="3689602"/>
            <a:ext cx="1662089" cy="560091"/>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Andrew Carnegie</a:t>
            </a:r>
          </a:p>
          <a:p>
            <a:pPr marL="0" marR="0" indent="0" algn="ctr" defTabSz="825500" rtl="0" fontAlgn="auto" latinLnBrk="0" hangingPunct="0">
              <a:lnSpc>
                <a:spcPct val="100000"/>
              </a:lnSpc>
              <a:spcBef>
                <a:spcPts val="0"/>
              </a:spcBef>
              <a:spcAft>
                <a:spcPts val="0"/>
              </a:spcAft>
              <a:buClrTx/>
              <a:buSzTx/>
              <a:buFontTx/>
              <a:buNone/>
              <a:tabLst/>
            </a:pPr>
            <a:r>
              <a:rPr lang="en-US" sz="1200" cap="none" spc="0" dirty="0">
                <a:solidFill>
                  <a:schemeClr val="tx1"/>
                </a:solidFill>
                <a:uFillTx/>
                <a:ea typeface="Open Sans" panose="020B0606030504020204" pitchFamily="34" charset="0"/>
                <a:cs typeface="Open Sans" panose="020B0606030504020204" pitchFamily="34" charset="0"/>
                <a:sym typeface="Helvetica Neue Medium"/>
              </a:rPr>
              <a:t>Henry Ford</a:t>
            </a:r>
            <a:endPar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endParaRPr>
          </a:p>
        </p:txBody>
      </p:sp>
      <p:sp>
        <p:nvSpPr>
          <p:cNvPr id="23" name="Rectangle 22">
            <a:extLst>
              <a:ext uri="{FF2B5EF4-FFF2-40B4-BE49-F238E27FC236}">
                <a16:creationId xmlns:a16="http://schemas.microsoft.com/office/drawing/2014/main" id="{38C0D1B0-1E97-46B9-B66A-74D37351DA75}"/>
              </a:ext>
            </a:extLst>
          </p:cNvPr>
          <p:cNvSpPr/>
          <p:nvPr/>
        </p:nvSpPr>
        <p:spPr>
          <a:xfrm>
            <a:off x="1235699" y="4415102"/>
            <a:ext cx="1662089" cy="560091"/>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The Corporation </a:t>
            </a:r>
            <a:b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b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is King</a:t>
            </a:r>
          </a:p>
        </p:txBody>
      </p:sp>
      <p:sp>
        <p:nvSpPr>
          <p:cNvPr id="24" name="Rectangle 23">
            <a:extLst>
              <a:ext uri="{FF2B5EF4-FFF2-40B4-BE49-F238E27FC236}">
                <a16:creationId xmlns:a16="http://schemas.microsoft.com/office/drawing/2014/main" id="{CC9C29E7-F7FC-48CA-95CF-653AB8603A66}"/>
              </a:ext>
            </a:extLst>
          </p:cNvPr>
          <p:cNvSpPr/>
          <p:nvPr/>
        </p:nvSpPr>
        <p:spPr>
          <a:xfrm>
            <a:off x="3201569" y="2507741"/>
            <a:ext cx="1662089" cy="382834"/>
          </a:xfrm>
          <a:prstGeom prst="rect">
            <a:avLst/>
          </a:prstGeom>
          <a:solidFill>
            <a:schemeClr val="accent6">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Profit, Growth, </a:t>
            </a:r>
            <a:b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b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Financial Engineering</a:t>
            </a:r>
          </a:p>
        </p:txBody>
      </p:sp>
      <p:sp>
        <p:nvSpPr>
          <p:cNvPr id="25" name="Rectangle 24">
            <a:extLst>
              <a:ext uri="{FF2B5EF4-FFF2-40B4-BE49-F238E27FC236}">
                <a16:creationId xmlns:a16="http://schemas.microsoft.com/office/drawing/2014/main" id="{ACD49608-4C45-4EC5-A6D2-689F64CA142B}"/>
              </a:ext>
            </a:extLst>
          </p:cNvPr>
          <p:cNvSpPr/>
          <p:nvPr/>
        </p:nvSpPr>
        <p:spPr>
          <a:xfrm>
            <a:off x="3201569" y="2999208"/>
            <a:ext cx="1662089" cy="560091"/>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Management </a:t>
            </a:r>
            <a:b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b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by Objective</a:t>
            </a:r>
          </a:p>
        </p:txBody>
      </p:sp>
      <p:sp>
        <p:nvSpPr>
          <p:cNvPr id="26" name="Rectangle 25">
            <a:extLst>
              <a:ext uri="{FF2B5EF4-FFF2-40B4-BE49-F238E27FC236}">
                <a16:creationId xmlns:a16="http://schemas.microsoft.com/office/drawing/2014/main" id="{EF226C6A-296B-45CE-B64E-AF9822A07C06}"/>
              </a:ext>
            </a:extLst>
          </p:cNvPr>
          <p:cNvSpPr/>
          <p:nvPr/>
        </p:nvSpPr>
        <p:spPr>
          <a:xfrm>
            <a:off x="3201569" y="3689602"/>
            <a:ext cx="1662089" cy="560091"/>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Jack Welch</a:t>
            </a:r>
          </a:p>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Peter Drucker</a:t>
            </a:r>
          </a:p>
        </p:txBody>
      </p:sp>
      <p:sp>
        <p:nvSpPr>
          <p:cNvPr id="27" name="Rectangle 26">
            <a:extLst>
              <a:ext uri="{FF2B5EF4-FFF2-40B4-BE49-F238E27FC236}">
                <a16:creationId xmlns:a16="http://schemas.microsoft.com/office/drawing/2014/main" id="{D2E727A9-F434-4201-B137-118551221D77}"/>
              </a:ext>
            </a:extLst>
          </p:cNvPr>
          <p:cNvSpPr/>
          <p:nvPr/>
        </p:nvSpPr>
        <p:spPr>
          <a:xfrm>
            <a:off x="3201569" y="4415102"/>
            <a:ext cx="1662089" cy="560091"/>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The Executives </a:t>
            </a:r>
            <a:b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b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are King</a:t>
            </a:r>
          </a:p>
        </p:txBody>
      </p:sp>
      <p:sp>
        <p:nvSpPr>
          <p:cNvPr id="28" name="Rectangle 27">
            <a:extLst>
              <a:ext uri="{FF2B5EF4-FFF2-40B4-BE49-F238E27FC236}">
                <a16:creationId xmlns:a16="http://schemas.microsoft.com/office/drawing/2014/main" id="{71755964-84FE-4C6E-9F97-26721F90F370}"/>
              </a:ext>
            </a:extLst>
          </p:cNvPr>
          <p:cNvSpPr/>
          <p:nvPr/>
        </p:nvSpPr>
        <p:spPr>
          <a:xfrm>
            <a:off x="5193672" y="2507741"/>
            <a:ext cx="1662089" cy="382834"/>
          </a:xfrm>
          <a:prstGeom prst="rect">
            <a:avLst/>
          </a:prstGeom>
          <a:solidFill>
            <a:schemeClr val="accent6">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Customer Service,</a:t>
            </a:r>
          </a:p>
          <a:p>
            <a:pPr marL="0" marR="0" indent="0" algn="ctr" defTabSz="825500" rtl="0" fontAlgn="auto" latinLnBrk="0" hangingPunct="0">
              <a:lnSpc>
                <a:spcPct val="100000"/>
              </a:lnSpc>
              <a:spcBef>
                <a:spcPts val="0"/>
              </a:spcBef>
              <a:spcAft>
                <a:spcPts val="0"/>
              </a:spcAft>
              <a:buClrTx/>
              <a:buSzTx/>
              <a:buFontTx/>
              <a:buNone/>
              <a:tabLst/>
            </a:pPr>
            <a:r>
              <a:rPr lang="en-US" sz="1200" cap="none" spc="0" dirty="0">
                <a:solidFill>
                  <a:schemeClr val="tx1"/>
                </a:solidFill>
                <a:uFillTx/>
                <a:ea typeface="Open Sans" panose="020B0606030504020204" pitchFamily="34" charset="0"/>
                <a:cs typeface="Open Sans" panose="020B0606030504020204" pitchFamily="34" charset="0"/>
                <a:sym typeface="Helvetica Neue Medium"/>
              </a:rPr>
              <a:t>Employees as Leaders</a:t>
            </a:r>
            <a:endPar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endParaRPr>
          </a:p>
        </p:txBody>
      </p:sp>
      <p:sp>
        <p:nvSpPr>
          <p:cNvPr id="29" name="Rectangle 28">
            <a:extLst>
              <a:ext uri="{FF2B5EF4-FFF2-40B4-BE49-F238E27FC236}">
                <a16:creationId xmlns:a16="http://schemas.microsoft.com/office/drawing/2014/main" id="{79366FB2-D446-4A84-8432-6411659024DE}"/>
              </a:ext>
            </a:extLst>
          </p:cNvPr>
          <p:cNvSpPr/>
          <p:nvPr/>
        </p:nvSpPr>
        <p:spPr>
          <a:xfrm>
            <a:off x="5193672" y="2999208"/>
            <a:ext cx="1662089" cy="560091"/>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Servant Leadership</a:t>
            </a:r>
          </a:p>
          <a:p>
            <a:pPr marL="0" marR="0" indent="0" algn="ctr" defTabSz="825500" rtl="0" fontAlgn="auto" latinLnBrk="0" hangingPunct="0">
              <a:lnSpc>
                <a:spcPct val="100000"/>
              </a:lnSpc>
              <a:spcBef>
                <a:spcPts val="0"/>
              </a:spcBef>
              <a:spcAft>
                <a:spcPts val="0"/>
              </a:spcAft>
              <a:buClrTx/>
              <a:buSzTx/>
              <a:buFontTx/>
              <a:buNone/>
              <a:tabLst/>
            </a:pPr>
            <a:r>
              <a:rPr lang="en-US" sz="1200" cap="none" spc="0" dirty="0">
                <a:solidFill>
                  <a:schemeClr val="tx1"/>
                </a:solidFill>
                <a:uFillTx/>
                <a:ea typeface="Open Sans" panose="020B0606030504020204" pitchFamily="34" charset="0"/>
                <a:cs typeface="Open Sans" panose="020B0606030504020204" pitchFamily="34" charset="0"/>
                <a:sym typeface="Helvetica Neue Medium"/>
              </a:rPr>
              <a:t>Work Together</a:t>
            </a:r>
            <a:endPar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endParaRPr>
          </a:p>
        </p:txBody>
      </p:sp>
      <p:sp>
        <p:nvSpPr>
          <p:cNvPr id="30" name="Rectangle 29">
            <a:extLst>
              <a:ext uri="{FF2B5EF4-FFF2-40B4-BE49-F238E27FC236}">
                <a16:creationId xmlns:a16="http://schemas.microsoft.com/office/drawing/2014/main" id="{CE71ABB0-14D1-4C06-B173-9B3043507A3C}"/>
              </a:ext>
            </a:extLst>
          </p:cNvPr>
          <p:cNvSpPr/>
          <p:nvPr/>
        </p:nvSpPr>
        <p:spPr>
          <a:xfrm>
            <a:off x="5193672" y="3689602"/>
            <a:ext cx="1662089" cy="560091"/>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825500">
              <a:lnSpc>
                <a:spcPct val="100000"/>
              </a:lnSpc>
            </a:pP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Howard Shultz</a:t>
            </a:r>
          </a:p>
          <a:p>
            <a:pPr marL="0" marR="0" indent="0" algn="ctr" defTabSz="825500" rtl="0" fontAlgn="auto" latinLnBrk="0" hangingPunct="0">
              <a:lnSpc>
                <a:spcPct val="100000"/>
              </a:lnSpc>
              <a:spcBef>
                <a:spcPts val="0"/>
              </a:spcBef>
              <a:spcAft>
                <a:spcPts val="0"/>
              </a:spcAft>
              <a:buClrTx/>
              <a:buSzTx/>
              <a:buFontTx/>
              <a:buNone/>
              <a:tabLst/>
            </a:pPr>
            <a:r>
              <a:rPr lang="en-US" sz="1200" cap="none" spc="0" dirty="0">
                <a:solidFill>
                  <a:schemeClr val="tx1"/>
                </a:solidFill>
                <a:uFillTx/>
                <a:ea typeface="Open Sans" panose="020B0606030504020204" pitchFamily="34" charset="0"/>
                <a:cs typeface="Open Sans" panose="020B0606030504020204" pitchFamily="34" charset="0"/>
                <a:sym typeface="Helvetica Neue Medium"/>
              </a:rPr>
              <a:t>Steve Jobs</a:t>
            </a:r>
            <a:endPar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endParaRPr>
          </a:p>
        </p:txBody>
      </p:sp>
      <p:sp>
        <p:nvSpPr>
          <p:cNvPr id="31" name="Rectangle 30">
            <a:extLst>
              <a:ext uri="{FF2B5EF4-FFF2-40B4-BE49-F238E27FC236}">
                <a16:creationId xmlns:a16="http://schemas.microsoft.com/office/drawing/2014/main" id="{F5F9C2D6-6164-443A-9661-1D3EAA22832B}"/>
              </a:ext>
            </a:extLst>
          </p:cNvPr>
          <p:cNvSpPr/>
          <p:nvPr/>
        </p:nvSpPr>
        <p:spPr>
          <a:xfrm>
            <a:off x="5193672" y="4415102"/>
            <a:ext cx="1662089" cy="560091"/>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The People </a:t>
            </a:r>
            <a:b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b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are King</a:t>
            </a:r>
          </a:p>
        </p:txBody>
      </p:sp>
      <p:sp>
        <p:nvSpPr>
          <p:cNvPr id="32" name="Rectangle 31">
            <a:extLst>
              <a:ext uri="{FF2B5EF4-FFF2-40B4-BE49-F238E27FC236}">
                <a16:creationId xmlns:a16="http://schemas.microsoft.com/office/drawing/2014/main" id="{A0313B22-85AC-4CAA-8CEF-95E26238B3A5}"/>
              </a:ext>
            </a:extLst>
          </p:cNvPr>
          <p:cNvSpPr/>
          <p:nvPr/>
        </p:nvSpPr>
        <p:spPr>
          <a:xfrm>
            <a:off x="7150049" y="2507741"/>
            <a:ext cx="1662089" cy="382834"/>
          </a:xfrm>
          <a:prstGeom prst="rect">
            <a:avLst/>
          </a:prstGeom>
          <a:solidFill>
            <a:schemeClr val="accent6">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Mission, Purpose, Sustainability</a:t>
            </a:r>
          </a:p>
        </p:txBody>
      </p:sp>
      <p:sp>
        <p:nvSpPr>
          <p:cNvPr id="33" name="Rectangle 32">
            <a:extLst>
              <a:ext uri="{FF2B5EF4-FFF2-40B4-BE49-F238E27FC236}">
                <a16:creationId xmlns:a16="http://schemas.microsoft.com/office/drawing/2014/main" id="{0D84E633-8DDA-4F43-A9C3-2A706F103C82}"/>
              </a:ext>
            </a:extLst>
          </p:cNvPr>
          <p:cNvSpPr/>
          <p:nvPr/>
        </p:nvSpPr>
        <p:spPr>
          <a:xfrm>
            <a:off x="7150049" y="2999208"/>
            <a:ext cx="1662089" cy="560091"/>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Empower the Team</a:t>
            </a:r>
          </a:p>
        </p:txBody>
      </p:sp>
      <p:sp>
        <p:nvSpPr>
          <p:cNvPr id="34" name="Rectangle 33">
            <a:extLst>
              <a:ext uri="{FF2B5EF4-FFF2-40B4-BE49-F238E27FC236}">
                <a16:creationId xmlns:a16="http://schemas.microsoft.com/office/drawing/2014/main" id="{A081FE7F-BFFA-45C8-A760-E6EAA06F749B}"/>
              </a:ext>
            </a:extLst>
          </p:cNvPr>
          <p:cNvSpPr/>
          <p:nvPr/>
        </p:nvSpPr>
        <p:spPr>
          <a:xfrm>
            <a:off x="7150049" y="3689602"/>
            <a:ext cx="1662089" cy="560091"/>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Netflix, Google, Facebook, Amazon</a:t>
            </a:r>
          </a:p>
        </p:txBody>
      </p:sp>
      <p:sp>
        <p:nvSpPr>
          <p:cNvPr id="35" name="Rectangle 34">
            <a:extLst>
              <a:ext uri="{FF2B5EF4-FFF2-40B4-BE49-F238E27FC236}">
                <a16:creationId xmlns:a16="http://schemas.microsoft.com/office/drawing/2014/main" id="{6C1F9260-3D9A-46A1-B7B7-539AE5502C64}"/>
              </a:ext>
            </a:extLst>
          </p:cNvPr>
          <p:cNvSpPr/>
          <p:nvPr/>
        </p:nvSpPr>
        <p:spPr>
          <a:xfrm>
            <a:off x="7150049" y="4415102"/>
            <a:ext cx="1662089" cy="560091"/>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The Teams and </a:t>
            </a:r>
            <a:b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br>
            <a:r>
              <a:rPr kumimoji="0" lang="en-US" sz="1200" b="0" i="0" u="none" strike="noStrike" cap="none" spc="0" normalizeH="0" baseline="0" dirty="0">
                <a:ln>
                  <a:noFill/>
                </a:ln>
                <a:solidFill>
                  <a:schemeClr val="tx1"/>
                </a:solidFill>
                <a:effectLst/>
                <a:uFillTx/>
                <a:ea typeface="Open Sans" panose="020B0606030504020204" pitchFamily="34" charset="0"/>
                <a:cs typeface="Open Sans" panose="020B0606030504020204" pitchFamily="34" charset="0"/>
                <a:sym typeface="Helvetica Neue Medium"/>
              </a:rPr>
              <a:t>Team Leaders are King</a:t>
            </a:r>
          </a:p>
        </p:txBody>
      </p:sp>
      <p:sp>
        <p:nvSpPr>
          <p:cNvPr id="36" name="Rectangle 35">
            <a:extLst>
              <a:ext uri="{FF2B5EF4-FFF2-40B4-BE49-F238E27FC236}">
                <a16:creationId xmlns:a16="http://schemas.microsoft.com/office/drawing/2014/main" id="{62F18B94-6AE7-4E36-A74E-7CF744D5D703}"/>
              </a:ext>
            </a:extLst>
          </p:cNvPr>
          <p:cNvSpPr/>
          <p:nvPr/>
        </p:nvSpPr>
        <p:spPr>
          <a:xfrm>
            <a:off x="9543839" y="2507741"/>
            <a:ext cx="1662089" cy="382834"/>
          </a:xfrm>
          <a:prstGeom prst="rect">
            <a:avLst/>
          </a:prstGeom>
          <a:solidFill>
            <a:schemeClr val="bg1">
              <a:alpha val="1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effectLst/>
                <a:uFillTx/>
                <a:ea typeface="Open Sans" panose="020B0606030504020204" pitchFamily="34" charset="0"/>
                <a:cs typeface="Open Sans" panose="020B0606030504020204" pitchFamily="34" charset="0"/>
                <a:sym typeface="Helvetica Neue Medium"/>
              </a:rPr>
              <a:t>Citizenship, Trust, Growth, Learning</a:t>
            </a:r>
          </a:p>
        </p:txBody>
      </p:sp>
      <p:sp>
        <p:nvSpPr>
          <p:cNvPr id="37" name="Rectangle 36">
            <a:extLst>
              <a:ext uri="{FF2B5EF4-FFF2-40B4-BE49-F238E27FC236}">
                <a16:creationId xmlns:a16="http://schemas.microsoft.com/office/drawing/2014/main" id="{2AA10E6D-7A5C-4C55-9140-C76C87D0E236}"/>
              </a:ext>
            </a:extLst>
          </p:cNvPr>
          <p:cNvSpPr/>
          <p:nvPr/>
        </p:nvSpPr>
        <p:spPr>
          <a:xfrm>
            <a:off x="9543839" y="2999208"/>
            <a:ext cx="1662089" cy="560091"/>
          </a:xfrm>
          <a:prstGeom prst="rect">
            <a:avLst/>
          </a:prstGeom>
          <a:solidFill>
            <a:schemeClr val="bg1">
              <a:alpha val="1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effectLst/>
                <a:uFillTx/>
                <a:ea typeface="Open Sans" panose="020B0606030504020204" pitchFamily="34" charset="0"/>
                <a:cs typeface="Open Sans" panose="020B0606030504020204" pitchFamily="34" charset="0"/>
                <a:sym typeface="Helvetica Neue Medium"/>
              </a:rPr>
              <a:t>Productivity, Wellness, Responsibility</a:t>
            </a:r>
          </a:p>
        </p:txBody>
      </p:sp>
      <p:sp>
        <p:nvSpPr>
          <p:cNvPr id="38" name="Rectangle 37">
            <a:extLst>
              <a:ext uri="{FF2B5EF4-FFF2-40B4-BE49-F238E27FC236}">
                <a16:creationId xmlns:a16="http://schemas.microsoft.com/office/drawing/2014/main" id="{D8E3D440-02B6-48BB-8A59-27A76CF33650}"/>
              </a:ext>
            </a:extLst>
          </p:cNvPr>
          <p:cNvSpPr/>
          <p:nvPr/>
        </p:nvSpPr>
        <p:spPr>
          <a:xfrm>
            <a:off x="9543839" y="3689602"/>
            <a:ext cx="1662089" cy="560091"/>
          </a:xfrm>
          <a:prstGeom prst="rect">
            <a:avLst/>
          </a:prstGeom>
          <a:solidFill>
            <a:schemeClr val="bg1">
              <a:alpha val="1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effectLst/>
                <a:uFillTx/>
                <a:ea typeface="Open Sans" panose="020B0606030504020204" pitchFamily="34" charset="0"/>
                <a:cs typeface="Open Sans" panose="020B0606030504020204" pitchFamily="34" charset="0"/>
                <a:sym typeface="Helvetica Neue Medium"/>
              </a:rPr>
              <a:t>Unilever, </a:t>
            </a:r>
            <a:r>
              <a:rPr kumimoji="0" lang="en-US" sz="1200" b="0" i="0" u="none" strike="noStrike" cap="none" spc="0" normalizeH="0" baseline="0" dirty="0" err="1">
                <a:ln>
                  <a:noFill/>
                </a:ln>
                <a:effectLst/>
                <a:uFillTx/>
                <a:ea typeface="Open Sans" panose="020B0606030504020204" pitchFamily="34" charset="0"/>
                <a:cs typeface="Open Sans" panose="020B0606030504020204" pitchFamily="34" charset="0"/>
                <a:sym typeface="Helvetica Neue Medium"/>
              </a:rPr>
              <a:t>Allbirds</a:t>
            </a:r>
            <a:r>
              <a:rPr kumimoji="0" lang="en-US" sz="1200" b="0" i="0" u="none" strike="noStrike" cap="none" spc="0" normalizeH="0" baseline="0" dirty="0">
                <a:ln>
                  <a:noFill/>
                </a:ln>
                <a:effectLst/>
                <a:uFillTx/>
                <a:ea typeface="Open Sans" panose="020B0606030504020204" pitchFamily="34" charset="0"/>
                <a:cs typeface="Open Sans" panose="020B0606030504020204" pitchFamily="34" charset="0"/>
                <a:sym typeface="Helvetica Neue Medium"/>
              </a:rPr>
              <a:t>, Levi’s,</a:t>
            </a:r>
          </a:p>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effectLst/>
                <a:uFillTx/>
                <a:ea typeface="Open Sans" panose="020B0606030504020204" pitchFamily="34" charset="0"/>
                <a:cs typeface="Open Sans" panose="020B0606030504020204" pitchFamily="34" charset="0"/>
                <a:sym typeface="Helvetica Neue Medium"/>
              </a:rPr>
              <a:t>Patagonia, Whole Foods</a:t>
            </a:r>
          </a:p>
        </p:txBody>
      </p:sp>
      <p:sp>
        <p:nvSpPr>
          <p:cNvPr id="39" name="Rectangle 38">
            <a:extLst>
              <a:ext uri="{FF2B5EF4-FFF2-40B4-BE49-F238E27FC236}">
                <a16:creationId xmlns:a16="http://schemas.microsoft.com/office/drawing/2014/main" id="{C67A1050-DBFB-4873-980C-F16AD7953CD7}"/>
              </a:ext>
            </a:extLst>
          </p:cNvPr>
          <p:cNvSpPr/>
          <p:nvPr/>
        </p:nvSpPr>
        <p:spPr>
          <a:xfrm>
            <a:off x="9543839" y="4415102"/>
            <a:ext cx="1662089" cy="560091"/>
          </a:xfrm>
          <a:prstGeom prst="rect">
            <a:avLst/>
          </a:prstGeom>
          <a:solidFill>
            <a:schemeClr val="bg1">
              <a:alpha val="1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effectLst/>
                <a:uFillTx/>
                <a:ea typeface="Open Sans" panose="020B0606030504020204" pitchFamily="34" charset="0"/>
                <a:cs typeface="Open Sans" panose="020B0606030504020204" pitchFamily="34" charset="0"/>
                <a:sym typeface="Helvetica Neue Medium"/>
              </a:rPr>
              <a:t>The Individual, Community, and Team</a:t>
            </a:r>
          </a:p>
        </p:txBody>
      </p:sp>
      <p:sp>
        <p:nvSpPr>
          <p:cNvPr id="41" name="Footer Placeholder 3">
            <a:extLst>
              <a:ext uri="{FF2B5EF4-FFF2-40B4-BE49-F238E27FC236}">
                <a16:creationId xmlns:a16="http://schemas.microsoft.com/office/drawing/2014/main" id="{81F9AED2-A9D7-41F5-B43B-40C0AD34EA9C}"/>
              </a:ext>
            </a:extLst>
          </p:cNvPr>
          <p:cNvSpPr txBox="1">
            <a:spLocks/>
          </p:cNvSpPr>
          <p:nvPr/>
        </p:nvSpPr>
        <p:spPr>
          <a:xfrm>
            <a:off x="1165860" y="6135881"/>
            <a:ext cx="9860280" cy="365125"/>
          </a:xfrm>
          <a:prstGeom prst="rect">
            <a:avLst/>
          </a:prstGeom>
        </p:spPr>
        <p:txBody>
          <a:bodyPr vert="horz" lIns="91440" tIns="45720" rIns="91440" bIns="45720" rtlCol="0" anchor="ctr"/>
          <a:lstStyle>
            <a:defPPr>
              <a:defRPr lang="en-US"/>
            </a:defPPr>
            <a:lvl1pPr marL="0" algn="ctr" defTabSz="914400" rtl="0" eaLnBrk="1" latinLnBrk="0" hangingPunct="1">
              <a:defRPr sz="700" b="0" kern="1200">
                <a:solidFill>
                  <a:schemeClr val="tx1"/>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Source: Josh </a:t>
            </a:r>
            <a:r>
              <a:rPr lang="en-GB" sz="1000" dirty="0" err="1"/>
              <a:t>Bersin</a:t>
            </a:r>
            <a:r>
              <a:rPr lang="en-GB" sz="1000" dirty="0"/>
              <a:t>, </a:t>
            </a:r>
            <a:r>
              <a:rPr lang="en-GB" sz="1000" dirty="0" err="1"/>
              <a:t>Bersin</a:t>
            </a:r>
            <a:r>
              <a:rPr lang="en-GB" sz="1000" dirty="0"/>
              <a:t> Academy Webinar 2019</a:t>
            </a:r>
          </a:p>
        </p:txBody>
      </p:sp>
    </p:spTree>
    <p:extLst>
      <p:ext uri="{BB962C8B-B14F-4D97-AF65-F5344CB8AC3E}">
        <p14:creationId xmlns:p14="http://schemas.microsoft.com/office/powerpoint/2010/main" val="424985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58794-51E3-4D09-8A75-CF7573B16B21}"/>
              </a:ext>
            </a:extLst>
          </p:cNvPr>
          <p:cNvSpPr>
            <a:spLocks noGrp="1"/>
          </p:cNvSpPr>
          <p:nvPr>
            <p:ph type="title"/>
          </p:nvPr>
        </p:nvSpPr>
        <p:spPr/>
        <p:txBody>
          <a:bodyPr>
            <a:normAutofit/>
          </a:bodyPr>
          <a:lstStyle/>
          <a:p>
            <a:r>
              <a:rPr lang="en-US" dirty="0"/>
              <a:t>Being agile is a shift in the mental model of what an organization is and how it operates</a:t>
            </a:r>
            <a:endParaRPr lang="en-GB" dirty="0"/>
          </a:p>
        </p:txBody>
      </p:sp>
      <p:sp>
        <p:nvSpPr>
          <p:cNvPr id="4" name="Footer Placeholder 3">
            <a:extLst>
              <a:ext uri="{FF2B5EF4-FFF2-40B4-BE49-F238E27FC236}">
                <a16:creationId xmlns:a16="http://schemas.microsoft.com/office/drawing/2014/main" id="{1C0BEEDC-E9D8-47AD-B313-BDC1459A3A38}"/>
              </a:ext>
            </a:extLst>
          </p:cNvPr>
          <p:cNvSpPr>
            <a:spLocks noGrp="1"/>
          </p:cNvSpPr>
          <p:nvPr>
            <p:ph type="ftr" sz="quarter" idx="11"/>
          </p:nvPr>
        </p:nvSpPr>
        <p:spPr/>
        <p:txBody>
          <a:bodyPr/>
          <a:lstStyle/>
          <a:p>
            <a:r>
              <a:rPr lang="en-GB"/>
              <a:t>The Inside Gig</a:t>
            </a:r>
          </a:p>
        </p:txBody>
      </p:sp>
      <p:sp>
        <p:nvSpPr>
          <p:cNvPr id="5" name="Slide Number Placeholder 4">
            <a:extLst>
              <a:ext uri="{FF2B5EF4-FFF2-40B4-BE49-F238E27FC236}">
                <a16:creationId xmlns:a16="http://schemas.microsoft.com/office/drawing/2014/main" id="{12F54CF9-0561-4CD2-9ED4-AF2DE6FA6746}"/>
              </a:ext>
            </a:extLst>
          </p:cNvPr>
          <p:cNvSpPr>
            <a:spLocks noGrp="1"/>
          </p:cNvSpPr>
          <p:nvPr>
            <p:ph type="sldNum" sz="quarter" idx="12"/>
          </p:nvPr>
        </p:nvSpPr>
        <p:spPr/>
        <p:txBody>
          <a:bodyPr/>
          <a:lstStyle/>
          <a:p>
            <a:fld id="{4D5A8AA9-6AA7-47B1-BE8F-91304026D0DD}" type="slidenum">
              <a:rPr lang="en-GB" smtClean="0"/>
              <a:t>17</a:t>
            </a:fld>
            <a:endParaRPr lang="en-GB"/>
          </a:p>
        </p:txBody>
      </p:sp>
      <p:grpSp>
        <p:nvGrpSpPr>
          <p:cNvPr id="8" name="Gruppieren 131">
            <a:extLst>
              <a:ext uri="{FF2B5EF4-FFF2-40B4-BE49-F238E27FC236}">
                <a16:creationId xmlns:a16="http://schemas.microsoft.com/office/drawing/2014/main" id="{30F7A91D-0480-45EF-9E1E-CA3E86FBAA4F}"/>
              </a:ext>
            </a:extLst>
          </p:cNvPr>
          <p:cNvGrpSpPr/>
          <p:nvPr/>
        </p:nvGrpSpPr>
        <p:grpSpPr>
          <a:xfrm>
            <a:off x="6482441" y="2229708"/>
            <a:ext cx="2852912" cy="3108076"/>
            <a:chOff x="4878491" y="1478473"/>
            <a:chExt cx="1730099" cy="1884839"/>
          </a:xfrm>
        </p:grpSpPr>
        <p:sp>
          <p:nvSpPr>
            <p:cNvPr id="10" name="Ellipse 129">
              <a:extLst>
                <a:ext uri="{FF2B5EF4-FFF2-40B4-BE49-F238E27FC236}">
                  <a16:creationId xmlns:a16="http://schemas.microsoft.com/office/drawing/2014/main" id="{06E2FE3A-756C-4511-9D53-285C0FC56D87}"/>
                </a:ext>
              </a:extLst>
            </p:cNvPr>
            <p:cNvSpPr/>
            <p:nvPr/>
          </p:nvSpPr>
          <p:spPr bwMode="gray">
            <a:xfrm>
              <a:off x="4995108" y="1671650"/>
              <a:ext cx="1500280" cy="1500280"/>
            </a:xfrm>
            <a:prstGeom prst="ellipse">
              <a:avLst/>
            </a:prstGeom>
            <a:noFill/>
            <a:ln w="69850">
              <a:gradFill flip="none" rotWithShape="1">
                <a:gsLst>
                  <a:gs pos="0">
                    <a:schemeClr val="accent1"/>
                  </a:gs>
                  <a:gs pos="100000">
                    <a:schemeClr val="accent6"/>
                  </a:gs>
                </a:gsLst>
                <a:lin ang="189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1" name="Ellipse 62">
              <a:extLst>
                <a:ext uri="{FF2B5EF4-FFF2-40B4-BE49-F238E27FC236}">
                  <a16:creationId xmlns:a16="http://schemas.microsoft.com/office/drawing/2014/main" id="{41863555-F7B7-4CF0-A75F-16C39E9FE673}"/>
                </a:ext>
              </a:extLst>
            </p:cNvPr>
            <p:cNvSpPr/>
            <p:nvPr/>
          </p:nvSpPr>
          <p:spPr bwMode="gray">
            <a:xfrm>
              <a:off x="5593430" y="2972300"/>
              <a:ext cx="391012" cy="391012"/>
            </a:xfrm>
            <a:prstGeom prst="ellipse">
              <a:avLst/>
            </a:prstGeom>
            <a:solidFill>
              <a:schemeClr val="bg1"/>
            </a:solidFill>
            <a:ln w="6350">
              <a:gradFill flip="none" rotWithShape="1">
                <a:gsLst>
                  <a:gs pos="0">
                    <a:schemeClr val="accent1"/>
                  </a:gs>
                  <a:gs pos="100000">
                    <a:schemeClr val="accent6"/>
                  </a:gs>
                </a:gsLst>
                <a:lin ang="189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2" name="Ellipse 63">
              <a:extLst>
                <a:ext uri="{FF2B5EF4-FFF2-40B4-BE49-F238E27FC236}">
                  <a16:creationId xmlns:a16="http://schemas.microsoft.com/office/drawing/2014/main" id="{F468A179-3D27-49C0-BBF2-5451BB19579E}"/>
                </a:ext>
              </a:extLst>
            </p:cNvPr>
            <p:cNvSpPr/>
            <p:nvPr/>
          </p:nvSpPr>
          <p:spPr bwMode="gray">
            <a:xfrm rot="1800000">
              <a:off x="5743354" y="3008506"/>
              <a:ext cx="72000" cy="72000"/>
            </a:xfrm>
            <a:prstGeom prst="ellipse">
              <a:avLst/>
            </a:prstGeom>
            <a:solidFill>
              <a:schemeClr val="accent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3" name="Ellipse 64">
              <a:extLst>
                <a:ext uri="{FF2B5EF4-FFF2-40B4-BE49-F238E27FC236}">
                  <a16:creationId xmlns:a16="http://schemas.microsoft.com/office/drawing/2014/main" id="{A21B5F67-4083-41DC-8A79-40DC223A55E6}"/>
                </a:ext>
              </a:extLst>
            </p:cNvPr>
            <p:cNvSpPr/>
            <p:nvPr/>
          </p:nvSpPr>
          <p:spPr bwMode="gray">
            <a:xfrm rot="1800000">
              <a:off x="5858839" y="3075181"/>
              <a:ext cx="72000" cy="72000"/>
            </a:xfrm>
            <a:prstGeom prst="ellipse">
              <a:avLst/>
            </a:prstGeom>
            <a:solidFill>
              <a:schemeClr val="accent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4" name="Ellipse 65">
              <a:extLst>
                <a:ext uri="{FF2B5EF4-FFF2-40B4-BE49-F238E27FC236}">
                  <a16:creationId xmlns:a16="http://schemas.microsoft.com/office/drawing/2014/main" id="{26997612-5005-43A6-824A-ACAACFC26565}"/>
                </a:ext>
              </a:extLst>
            </p:cNvPr>
            <p:cNvSpPr/>
            <p:nvPr/>
          </p:nvSpPr>
          <p:spPr bwMode="gray">
            <a:xfrm rot="1800000">
              <a:off x="5640241" y="3187103"/>
              <a:ext cx="72000" cy="72000"/>
            </a:xfrm>
            <a:prstGeom prst="ellipse">
              <a:avLst/>
            </a:prstGeom>
            <a:solidFill>
              <a:schemeClr val="accent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5" name="Ellipse 66">
              <a:extLst>
                <a:ext uri="{FF2B5EF4-FFF2-40B4-BE49-F238E27FC236}">
                  <a16:creationId xmlns:a16="http://schemas.microsoft.com/office/drawing/2014/main" id="{5B8661E5-5863-42EC-9AA3-2C6C5FA6EF1E}"/>
                </a:ext>
              </a:extLst>
            </p:cNvPr>
            <p:cNvSpPr/>
            <p:nvPr/>
          </p:nvSpPr>
          <p:spPr bwMode="gray">
            <a:xfrm rot="1800000">
              <a:off x="5755726" y="3253778"/>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6" name="Ellipse 67">
              <a:extLst>
                <a:ext uri="{FF2B5EF4-FFF2-40B4-BE49-F238E27FC236}">
                  <a16:creationId xmlns:a16="http://schemas.microsoft.com/office/drawing/2014/main" id="{9EE45B53-2203-40C1-9B4C-2D472463549B}"/>
                </a:ext>
              </a:extLst>
            </p:cNvPr>
            <p:cNvSpPr/>
            <p:nvPr/>
          </p:nvSpPr>
          <p:spPr bwMode="gray">
            <a:xfrm rot="1800000">
              <a:off x="5648222" y="3071350"/>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7" name="Ellipse 68">
              <a:extLst>
                <a:ext uri="{FF2B5EF4-FFF2-40B4-BE49-F238E27FC236}">
                  <a16:creationId xmlns:a16="http://schemas.microsoft.com/office/drawing/2014/main" id="{766BD73B-B3B7-464E-9FC5-ECE5D836685E}"/>
                </a:ext>
              </a:extLst>
            </p:cNvPr>
            <p:cNvSpPr/>
            <p:nvPr/>
          </p:nvSpPr>
          <p:spPr bwMode="gray">
            <a:xfrm rot="1800000">
              <a:off x="5857651" y="3192264"/>
              <a:ext cx="72000" cy="72000"/>
            </a:xfrm>
            <a:prstGeom prst="ellipse">
              <a:avLst/>
            </a:prstGeom>
            <a:solidFill>
              <a:schemeClr val="accent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8" name="Ellipse 39">
              <a:extLst>
                <a:ext uri="{FF2B5EF4-FFF2-40B4-BE49-F238E27FC236}">
                  <a16:creationId xmlns:a16="http://schemas.microsoft.com/office/drawing/2014/main" id="{B072945C-AC9C-409C-832A-28DD1750535B}"/>
                </a:ext>
              </a:extLst>
            </p:cNvPr>
            <p:cNvSpPr/>
            <p:nvPr/>
          </p:nvSpPr>
          <p:spPr bwMode="gray">
            <a:xfrm>
              <a:off x="4878491" y="2559529"/>
              <a:ext cx="391012" cy="391012"/>
            </a:xfrm>
            <a:prstGeom prst="ellipse">
              <a:avLst/>
            </a:prstGeom>
            <a:solidFill>
              <a:schemeClr val="bg1"/>
            </a:solidFill>
            <a:ln w="6350">
              <a:gradFill flip="none" rotWithShape="1">
                <a:gsLst>
                  <a:gs pos="0">
                    <a:schemeClr val="accent1"/>
                  </a:gs>
                  <a:gs pos="100000">
                    <a:schemeClr val="accent6"/>
                  </a:gs>
                </a:gsLst>
                <a:lin ang="189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9" name="Ellipse 40">
              <a:extLst>
                <a:ext uri="{FF2B5EF4-FFF2-40B4-BE49-F238E27FC236}">
                  <a16:creationId xmlns:a16="http://schemas.microsoft.com/office/drawing/2014/main" id="{41E5679A-9ACE-452B-98F7-47E392573CAD}"/>
                </a:ext>
              </a:extLst>
            </p:cNvPr>
            <p:cNvSpPr/>
            <p:nvPr/>
          </p:nvSpPr>
          <p:spPr bwMode="gray">
            <a:xfrm rot="1800000">
              <a:off x="5028415" y="2595735"/>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20" name="Ellipse 42">
              <a:extLst>
                <a:ext uri="{FF2B5EF4-FFF2-40B4-BE49-F238E27FC236}">
                  <a16:creationId xmlns:a16="http://schemas.microsoft.com/office/drawing/2014/main" id="{E12CCC66-D875-4100-8A1B-ADE2EE45794F}"/>
                </a:ext>
              </a:extLst>
            </p:cNvPr>
            <p:cNvSpPr/>
            <p:nvPr/>
          </p:nvSpPr>
          <p:spPr bwMode="gray">
            <a:xfrm rot="1800000">
              <a:off x="5143900" y="2662410"/>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21" name="Ellipse 44">
              <a:extLst>
                <a:ext uri="{FF2B5EF4-FFF2-40B4-BE49-F238E27FC236}">
                  <a16:creationId xmlns:a16="http://schemas.microsoft.com/office/drawing/2014/main" id="{F7C417F0-04C7-4582-A935-BC43E02C3B2E}"/>
                </a:ext>
              </a:extLst>
            </p:cNvPr>
            <p:cNvSpPr/>
            <p:nvPr/>
          </p:nvSpPr>
          <p:spPr bwMode="gray">
            <a:xfrm rot="1800000">
              <a:off x="4925302" y="2774332"/>
              <a:ext cx="72000" cy="72000"/>
            </a:xfrm>
            <a:prstGeom prst="ellipse">
              <a:avLst/>
            </a:prstGeom>
            <a:solidFill>
              <a:schemeClr val="accent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22" name="Ellipse 45">
              <a:extLst>
                <a:ext uri="{FF2B5EF4-FFF2-40B4-BE49-F238E27FC236}">
                  <a16:creationId xmlns:a16="http://schemas.microsoft.com/office/drawing/2014/main" id="{32170513-F6BD-4DF1-9325-C57D88AFDEB8}"/>
                </a:ext>
              </a:extLst>
            </p:cNvPr>
            <p:cNvSpPr/>
            <p:nvPr/>
          </p:nvSpPr>
          <p:spPr bwMode="gray">
            <a:xfrm rot="1800000">
              <a:off x="5040787" y="2841007"/>
              <a:ext cx="72000" cy="72000"/>
            </a:xfrm>
            <a:prstGeom prst="ellipse">
              <a:avLst/>
            </a:prstGeom>
            <a:solidFill>
              <a:schemeClr val="accent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23" name="Ellipse 46">
              <a:extLst>
                <a:ext uri="{FF2B5EF4-FFF2-40B4-BE49-F238E27FC236}">
                  <a16:creationId xmlns:a16="http://schemas.microsoft.com/office/drawing/2014/main" id="{DD2D8D2C-69E0-4DF6-BA72-F344644160D5}"/>
                </a:ext>
              </a:extLst>
            </p:cNvPr>
            <p:cNvSpPr/>
            <p:nvPr/>
          </p:nvSpPr>
          <p:spPr bwMode="gray">
            <a:xfrm rot="1800000">
              <a:off x="4933283" y="2658579"/>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24" name="Ellipse 47">
              <a:extLst>
                <a:ext uri="{FF2B5EF4-FFF2-40B4-BE49-F238E27FC236}">
                  <a16:creationId xmlns:a16="http://schemas.microsoft.com/office/drawing/2014/main" id="{66A40B31-6B15-4FBB-A8CC-08D6ECBCE777}"/>
                </a:ext>
              </a:extLst>
            </p:cNvPr>
            <p:cNvSpPr/>
            <p:nvPr/>
          </p:nvSpPr>
          <p:spPr bwMode="gray">
            <a:xfrm rot="1800000">
              <a:off x="5142712" y="2779493"/>
              <a:ext cx="72000" cy="72000"/>
            </a:xfrm>
            <a:prstGeom prst="ellipse">
              <a:avLst/>
            </a:prstGeom>
            <a:solidFill>
              <a:schemeClr val="accent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25" name="Ellipse 85">
              <a:extLst>
                <a:ext uri="{FF2B5EF4-FFF2-40B4-BE49-F238E27FC236}">
                  <a16:creationId xmlns:a16="http://schemas.microsoft.com/office/drawing/2014/main" id="{802C3BFD-FB55-440D-B002-34B2B1AE2DA0}"/>
                </a:ext>
              </a:extLst>
            </p:cNvPr>
            <p:cNvSpPr/>
            <p:nvPr/>
          </p:nvSpPr>
          <p:spPr bwMode="gray">
            <a:xfrm>
              <a:off x="6217578" y="1891243"/>
              <a:ext cx="391012" cy="391012"/>
            </a:xfrm>
            <a:prstGeom prst="ellipse">
              <a:avLst/>
            </a:prstGeom>
            <a:solidFill>
              <a:schemeClr val="bg1"/>
            </a:solidFill>
            <a:ln w="6350">
              <a:gradFill flip="none" rotWithShape="1">
                <a:gsLst>
                  <a:gs pos="0">
                    <a:schemeClr val="accent1"/>
                  </a:gs>
                  <a:gs pos="100000">
                    <a:schemeClr val="accent6"/>
                  </a:gs>
                </a:gsLst>
                <a:lin ang="189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26" name="Ellipse 86">
              <a:extLst>
                <a:ext uri="{FF2B5EF4-FFF2-40B4-BE49-F238E27FC236}">
                  <a16:creationId xmlns:a16="http://schemas.microsoft.com/office/drawing/2014/main" id="{90396FF9-874F-47CA-8EF9-8DECE40601BC}"/>
                </a:ext>
              </a:extLst>
            </p:cNvPr>
            <p:cNvSpPr/>
            <p:nvPr/>
          </p:nvSpPr>
          <p:spPr bwMode="gray">
            <a:xfrm rot="1800000">
              <a:off x="6367502" y="1927449"/>
              <a:ext cx="72000" cy="72000"/>
            </a:xfrm>
            <a:prstGeom prst="ellipse">
              <a:avLst/>
            </a:prstGeom>
            <a:solidFill>
              <a:schemeClr val="accent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27" name="Ellipse 87">
              <a:extLst>
                <a:ext uri="{FF2B5EF4-FFF2-40B4-BE49-F238E27FC236}">
                  <a16:creationId xmlns:a16="http://schemas.microsoft.com/office/drawing/2014/main" id="{84D87E24-9DB2-4D10-8FD9-4D5842901980}"/>
                </a:ext>
              </a:extLst>
            </p:cNvPr>
            <p:cNvSpPr/>
            <p:nvPr/>
          </p:nvSpPr>
          <p:spPr bwMode="gray">
            <a:xfrm rot="1800000">
              <a:off x="6482987" y="1994124"/>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28" name="Ellipse 88">
              <a:extLst>
                <a:ext uri="{FF2B5EF4-FFF2-40B4-BE49-F238E27FC236}">
                  <a16:creationId xmlns:a16="http://schemas.microsoft.com/office/drawing/2014/main" id="{4B2BC206-C54C-41A6-915F-DA9166C334EE}"/>
                </a:ext>
              </a:extLst>
            </p:cNvPr>
            <p:cNvSpPr/>
            <p:nvPr/>
          </p:nvSpPr>
          <p:spPr bwMode="gray">
            <a:xfrm rot="1800000">
              <a:off x="6264389" y="2106046"/>
              <a:ext cx="72000" cy="72000"/>
            </a:xfrm>
            <a:prstGeom prst="ellipse">
              <a:avLst/>
            </a:prstGeom>
            <a:solidFill>
              <a:schemeClr val="accent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29" name="Ellipse 89">
              <a:extLst>
                <a:ext uri="{FF2B5EF4-FFF2-40B4-BE49-F238E27FC236}">
                  <a16:creationId xmlns:a16="http://schemas.microsoft.com/office/drawing/2014/main" id="{F46E01B0-743B-44A6-804F-8BDC159FCE7A}"/>
                </a:ext>
              </a:extLst>
            </p:cNvPr>
            <p:cNvSpPr/>
            <p:nvPr/>
          </p:nvSpPr>
          <p:spPr bwMode="gray">
            <a:xfrm rot="1800000">
              <a:off x="6379874" y="2172721"/>
              <a:ext cx="72000" cy="72000"/>
            </a:xfrm>
            <a:prstGeom prst="ellipse">
              <a:avLst/>
            </a:prstGeom>
            <a:solidFill>
              <a:schemeClr val="accent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30" name="Ellipse 90">
              <a:extLst>
                <a:ext uri="{FF2B5EF4-FFF2-40B4-BE49-F238E27FC236}">
                  <a16:creationId xmlns:a16="http://schemas.microsoft.com/office/drawing/2014/main" id="{D0027CF0-4E81-47FF-AE02-4063CBCBADC0}"/>
                </a:ext>
              </a:extLst>
            </p:cNvPr>
            <p:cNvSpPr/>
            <p:nvPr/>
          </p:nvSpPr>
          <p:spPr bwMode="gray">
            <a:xfrm rot="1800000">
              <a:off x="6272370" y="1990293"/>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31" name="Ellipse 91">
              <a:extLst>
                <a:ext uri="{FF2B5EF4-FFF2-40B4-BE49-F238E27FC236}">
                  <a16:creationId xmlns:a16="http://schemas.microsoft.com/office/drawing/2014/main" id="{9BB50E09-A3CB-487E-A2EA-216D48E0EF7B}"/>
                </a:ext>
              </a:extLst>
            </p:cNvPr>
            <p:cNvSpPr/>
            <p:nvPr/>
          </p:nvSpPr>
          <p:spPr bwMode="gray">
            <a:xfrm rot="1800000">
              <a:off x="6481799" y="2111207"/>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32" name="Ellipse 97">
              <a:extLst>
                <a:ext uri="{FF2B5EF4-FFF2-40B4-BE49-F238E27FC236}">
                  <a16:creationId xmlns:a16="http://schemas.microsoft.com/office/drawing/2014/main" id="{5A61CB38-324D-4B7F-A6D7-376AEFF79FA3}"/>
                </a:ext>
              </a:extLst>
            </p:cNvPr>
            <p:cNvSpPr/>
            <p:nvPr/>
          </p:nvSpPr>
          <p:spPr bwMode="gray">
            <a:xfrm>
              <a:off x="5502639" y="1478473"/>
              <a:ext cx="391012" cy="391012"/>
            </a:xfrm>
            <a:prstGeom prst="ellipse">
              <a:avLst/>
            </a:prstGeom>
            <a:solidFill>
              <a:schemeClr val="bg1"/>
            </a:solidFill>
            <a:ln w="6350">
              <a:gradFill flip="none" rotWithShape="1">
                <a:gsLst>
                  <a:gs pos="0">
                    <a:schemeClr val="accent1"/>
                  </a:gs>
                  <a:gs pos="100000">
                    <a:schemeClr val="accent6"/>
                  </a:gs>
                </a:gsLst>
                <a:lin ang="189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33" name="Ellipse 98">
              <a:extLst>
                <a:ext uri="{FF2B5EF4-FFF2-40B4-BE49-F238E27FC236}">
                  <a16:creationId xmlns:a16="http://schemas.microsoft.com/office/drawing/2014/main" id="{B27FA331-907F-4451-A4F4-29A2CCD5B658}"/>
                </a:ext>
              </a:extLst>
            </p:cNvPr>
            <p:cNvSpPr/>
            <p:nvPr/>
          </p:nvSpPr>
          <p:spPr bwMode="gray">
            <a:xfrm rot="1800000">
              <a:off x="5652563" y="1514679"/>
              <a:ext cx="72000" cy="72000"/>
            </a:xfrm>
            <a:prstGeom prst="ellipse">
              <a:avLst/>
            </a:prstGeom>
            <a:solidFill>
              <a:schemeClr val="accent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34" name="Ellipse 99">
              <a:extLst>
                <a:ext uri="{FF2B5EF4-FFF2-40B4-BE49-F238E27FC236}">
                  <a16:creationId xmlns:a16="http://schemas.microsoft.com/office/drawing/2014/main" id="{FBDBCF98-C002-4F2B-B733-593E9A595DB2}"/>
                </a:ext>
              </a:extLst>
            </p:cNvPr>
            <p:cNvSpPr/>
            <p:nvPr/>
          </p:nvSpPr>
          <p:spPr bwMode="gray">
            <a:xfrm rot="1800000">
              <a:off x="5768048" y="1581354"/>
              <a:ext cx="72000" cy="72000"/>
            </a:xfrm>
            <a:prstGeom prst="ellipse">
              <a:avLst/>
            </a:prstGeom>
            <a:solidFill>
              <a:schemeClr val="accent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35" name="Ellipse 100">
              <a:extLst>
                <a:ext uri="{FF2B5EF4-FFF2-40B4-BE49-F238E27FC236}">
                  <a16:creationId xmlns:a16="http://schemas.microsoft.com/office/drawing/2014/main" id="{0817D106-8220-4F73-BDCA-F6B132122A07}"/>
                </a:ext>
              </a:extLst>
            </p:cNvPr>
            <p:cNvSpPr/>
            <p:nvPr/>
          </p:nvSpPr>
          <p:spPr bwMode="gray">
            <a:xfrm rot="1800000">
              <a:off x="5549450" y="1693276"/>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36" name="Ellipse 101">
              <a:extLst>
                <a:ext uri="{FF2B5EF4-FFF2-40B4-BE49-F238E27FC236}">
                  <a16:creationId xmlns:a16="http://schemas.microsoft.com/office/drawing/2014/main" id="{5D86FFE8-850B-4271-B31B-C8EF5347A205}"/>
                </a:ext>
              </a:extLst>
            </p:cNvPr>
            <p:cNvSpPr/>
            <p:nvPr/>
          </p:nvSpPr>
          <p:spPr bwMode="gray">
            <a:xfrm rot="1800000">
              <a:off x="5664935" y="1759951"/>
              <a:ext cx="72000" cy="72000"/>
            </a:xfrm>
            <a:prstGeom prst="ellipse">
              <a:avLst/>
            </a:prstGeom>
            <a:solidFill>
              <a:schemeClr val="accent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37" name="Ellipse 102">
              <a:extLst>
                <a:ext uri="{FF2B5EF4-FFF2-40B4-BE49-F238E27FC236}">
                  <a16:creationId xmlns:a16="http://schemas.microsoft.com/office/drawing/2014/main" id="{B27DB6C5-A6F3-4373-AA74-84EEC47DD721}"/>
                </a:ext>
              </a:extLst>
            </p:cNvPr>
            <p:cNvSpPr/>
            <p:nvPr/>
          </p:nvSpPr>
          <p:spPr bwMode="gray">
            <a:xfrm rot="1800000">
              <a:off x="5557431" y="1577523"/>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38" name="Ellipse 103">
              <a:extLst>
                <a:ext uri="{FF2B5EF4-FFF2-40B4-BE49-F238E27FC236}">
                  <a16:creationId xmlns:a16="http://schemas.microsoft.com/office/drawing/2014/main" id="{6CB4832B-CE77-4D10-A1DB-CBEEE1EF2189}"/>
                </a:ext>
              </a:extLst>
            </p:cNvPr>
            <p:cNvSpPr/>
            <p:nvPr/>
          </p:nvSpPr>
          <p:spPr bwMode="gray">
            <a:xfrm rot="1800000">
              <a:off x="5766860" y="1698437"/>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39" name="Ellipse 109">
              <a:extLst>
                <a:ext uri="{FF2B5EF4-FFF2-40B4-BE49-F238E27FC236}">
                  <a16:creationId xmlns:a16="http://schemas.microsoft.com/office/drawing/2014/main" id="{EDB1B448-37B7-45CE-8727-040FAD8B1D35}"/>
                </a:ext>
              </a:extLst>
            </p:cNvPr>
            <p:cNvSpPr/>
            <p:nvPr/>
          </p:nvSpPr>
          <p:spPr bwMode="gray">
            <a:xfrm>
              <a:off x="6175984" y="2587845"/>
              <a:ext cx="391012" cy="391012"/>
            </a:xfrm>
            <a:prstGeom prst="ellipse">
              <a:avLst/>
            </a:prstGeom>
            <a:solidFill>
              <a:schemeClr val="bg1"/>
            </a:solidFill>
            <a:ln w="6350">
              <a:gradFill flip="none" rotWithShape="1">
                <a:gsLst>
                  <a:gs pos="0">
                    <a:schemeClr val="accent1"/>
                  </a:gs>
                  <a:gs pos="100000">
                    <a:schemeClr val="accent6"/>
                  </a:gs>
                </a:gsLst>
                <a:lin ang="189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40" name="Ellipse 110">
              <a:extLst>
                <a:ext uri="{FF2B5EF4-FFF2-40B4-BE49-F238E27FC236}">
                  <a16:creationId xmlns:a16="http://schemas.microsoft.com/office/drawing/2014/main" id="{9FF63176-D3AA-422A-833D-DA565223F52C}"/>
                </a:ext>
              </a:extLst>
            </p:cNvPr>
            <p:cNvSpPr/>
            <p:nvPr/>
          </p:nvSpPr>
          <p:spPr bwMode="gray">
            <a:xfrm rot="1800000">
              <a:off x="6325908" y="2624051"/>
              <a:ext cx="72000" cy="72000"/>
            </a:xfrm>
            <a:prstGeom prst="ellipse">
              <a:avLst/>
            </a:prstGeom>
            <a:solidFill>
              <a:schemeClr val="accent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41" name="Ellipse 111">
              <a:extLst>
                <a:ext uri="{FF2B5EF4-FFF2-40B4-BE49-F238E27FC236}">
                  <a16:creationId xmlns:a16="http://schemas.microsoft.com/office/drawing/2014/main" id="{722D9F71-0785-4977-AAD3-387800671907}"/>
                </a:ext>
              </a:extLst>
            </p:cNvPr>
            <p:cNvSpPr/>
            <p:nvPr/>
          </p:nvSpPr>
          <p:spPr bwMode="gray">
            <a:xfrm rot="1800000">
              <a:off x="6441393" y="2690726"/>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42" name="Ellipse 112">
              <a:extLst>
                <a:ext uri="{FF2B5EF4-FFF2-40B4-BE49-F238E27FC236}">
                  <a16:creationId xmlns:a16="http://schemas.microsoft.com/office/drawing/2014/main" id="{688E522F-B19B-48D9-AB2A-481ADFE9AB74}"/>
                </a:ext>
              </a:extLst>
            </p:cNvPr>
            <p:cNvSpPr/>
            <p:nvPr/>
          </p:nvSpPr>
          <p:spPr bwMode="gray">
            <a:xfrm rot="1800000">
              <a:off x="6222795" y="2802648"/>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43" name="Ellipse 113">
              <a:extLst>
                <a:ext uri="{FF2B5EF4-FFF2-40B4-BE49-F238E27FC236}">
                  <a16:creationId xmlns:a16="http://schemas.microsoft.com/office/drawing/2014/main" id="{C97F2B54-FE36-46B8-BC2A-CFBE5C841C93}"/>
                </a:ext>
              </a:extLst>
            </p:cNvPr>
            <p:cNvSpPr/>
            <p:nvPr/>
          </p:nvSpPr>
          <p:spPr bwMode="gray">
            <a:xfrm rot="1800000">
              <a:off x="6338280" y="2869323"/>
              <a:ext cx="72000" cy="72000"/>
            </a:xfrm>
            <a:prstGeom prst="ellipse">
              <a:avLst/>
            </a:prstGeom>
            <a:solidFill>
              <a:schemeClr val="accent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44" name="Ellipse 114">
              <a:extLst>
                <a:ext uri="{FF2B5EF4-FFF2-40B4-BE49-F238E27FC236}">
                  <a16:creationId xmlns:a16="http://schemas.microsoft.com/office/drawing/2014/main" id="{CC8E6D3C-10FA-492E-B9A9-F63D620508B2}"/>
                </a:ext>
              </a:extLst>
            </p:cNvPr>
            <p:cNvSpPr/>
            <p:nvPr/>
          </p:nvSpPr>
          <p:spPr bwMode="gray">
            <a:xfrm rot="1800000">
              <a:off x="6230776" y="2686895"/>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45" name="Ellipse 115">
              <a:extLst>
                <a:ext uri="{FF2B5EF4-FFF2-40B4-BE49-F238E27FC236}">
                  <a16:creationId xmlns:a16="http://schemas.microsoft.com/office/drawing/2014/main" id="{EDC840F0-B457-4954-8BC4-2F99187EBD01}"/>
                </a:ext>
              </a:extLst>
            </p:cNvPr>
            <p:cNvSpPr/>
            <p:nvPr/>
          </p:nvSpPr>
          <p:spPr bwMode="gray">
            <a:xfrm rot="1800000">
              <a:off x="6440205" y="2807809"/>
              <a:ext cx="72000" cy="72000"/>
            </a:xfrm>
            <a:prstGeom prst="ellipse">
              <a:avLst/>
            </a:prstGeom>
            <a:solidFill>
              <a:schemeClr val="accent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46" name="Ellipse 121">
              <a:extLst>
                <a:ext uri="{FF2B5EF4-FFF2-40B4-BE49-F238E27FC236}">
                  <a16:creationId xmlns:a16="http://schemas.microsoft.com/office/drawing/2014/main" id="{CBFD8558-0021-455A-9590-2D6CE1B502CE}"/>
                </a:ext>
              </a:extLst>
            </p:cNvPr>
            <p:cNvSpPr/>
            <p:nvPr/>
          </p:nvSpPr>
          <p:spPr bwMode="gray">
            <a:xfrm>
              <a:off x="4923500" y="1864723"/>
              <a:ext cx="391012" cy="391012"/>
            </a:xfrm>
            <a:prstGeom prst="ellipse">
              <a:avLst/>
            </a:prstGeom>
            <a:solidFill>
              <a:schemeClr val="bg1"/>
            </a:solidFill>
            <a:ln w="6350">
              <a:gradFill flip="none" rotWithShape="1">
                <a:gsLst>
                  <a:gs pos="0">
                    <a:schemeClr val="accent1"/>
                  </a:gs>
                  <a:gs pos="100000">
                    <a:schemeClr val="accent6"/>
                  </a:gs>
                </a:gsLst>
                <a:lin ang="189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47" name="Ellipse 122">
              <a:extLst>
                <a:ext uri="{FF2B5EF4-FFF2-40B4-BE49-F238E27FC236}">
                  <a16:creationId xmlns:a16="http://schemas.microsoft.com/office/drawing/2014/main" id="{1D3A313F-786F-4649-A976-85CCDF3117EE}"/>
                </a:ext>
              </a:extLst>
            </p:cNvPr>
            <p:cNvSpPr/>
            <p:nvPr/>
          </p:nvSpPr>
          <p:spPr bwMode="gray">
            <a:xfrm rot="1800000">
              <a:off x="5073424" y="1900929"/>
              <a:ext cx="72000" cy="72000"/>
            </a:xfrm>
            <a:prstGeom prst="ellipse">
              <a:avLst/>
            </a:prstGeom>
            <a:solidFill>
              <a:schemeClr val="accent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48" name="Ellipse 123">
              <a:extLst>
                <a:ext uri="{FF2B5EF4-FFF2-40B4-BE49-F238E27FC236}">
                  <a16:creationId xmlns:a16="http://schemas.microsoft.com/office/drawing/2014/main" id="{6C1EF9D7-95FD-4B44-A462-D969FCDCBF63}"/>
                </a:ext>
              </a:extLst>
            </p:cNvPr>
            <p:cNvSpPr/>
            <p:nvPr/>
          </p:nvSpPr>
          <p:spPr bwMode="gray">
            <a:xfrm rot="1800000">
              <a:off x="5188909" y="1967604"/>
              <a:ext cx="72000" cy="72000"/>
            </a:xfrm>
            <a:prstGeom prst="ellipse">
              <a:avLst/>
            </a:prstGeom>
            <a:solidFill>
              <a:schemeClr val="accent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49" name="Ellipse 124">
              <a:extLst>
                <a:ext uri="{FF2B5EF4-FFF2-40B4-BE49-F238E27FC236}">
                  <a16:creationId xmlns:a16="http://schemas.microsoft.com/office/drawing/2014/main" id="{39B5ABD8-0FC0-4CE7-937F-F57C25487FF0}"/>
                </a:ext>
              </a:extLst>
            </p:cNvPr>
            <p:cNvSpPr/>
            <p:nvPr/>
          </p:nvSpPr>
          <p:spPr bwMode="gray">
            <a:xfrm rot="1800000">
              <a:off x="4970311" y="2079526"/>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50" name="Ellipse 125">
              <a:extLst>
                <a:ext uri="{FF2B5EF4-FFF2-40B4-BE49-F238E27FC236}">
                  <a16:creationId xmlns:a16="http://schemas.microsoft.com/office/drawing/2014/main" id="{6356F831-A041-48D6-A4D2-71B97F137517}"/>
                </a:ext>
              </a:extLst>
            </p:cNvPr>
            <p:cNvSpPr/>
            <p:nvPr/>
          </p:nvSpPr>
          <p:spPr bwMode="gray">
            <a:xfrm rot="1800000">
              <a:off x="5085796" y="2146201"/>
              <a:ext cx="72000" cy="72000"/>
            </a:xfrm>
            <a:prstGeom prst="ellipse">
              <a:avLst/>
            </a:prstGeom>
            <a:solidFill>
              <a:schemeClr val="accent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51" name="Ellipse 126">
              <a:extLst>
                <a:ext uri="{FF2B5EF4-FFF2-40B4-BE49-F238E27FC236}">
                  <a16:creationId xmlns:a16="http://schemas.microsoft.com/office/drawing/2014/main" id="{B8B87021-E01C-4FEE-802F-A10A7F75C9AD}"/>
                </a:ext>
              </a:extLst>
            </p:cNvPr>
            <p:cNvSpPr/>
            <p:nvPr/>
          </p:nvSpPr>
          <p:spPr bwMode="gray">
            <a:xfrm rot="1800000">
              <a:off x="4978292" y="1963773"/>
              <a:ext cx="72000" cy="72000"/>
            </a:xfrm>
            <a:prstGeom prst="ellipse">
              <a:avLst/>
            </a:prstGeom>
            <a:solidFill>
              <a:schemeClr val="accent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52" name="Ellipse 127">
              <a:extLst>
                <a:ext uri="{FF2B5EF4-FFF2-40B4-BE49-F238E27FC236}">
                  <a16:creationId xmlns:a16="http://schemas.microsoft.com/office/drawing/2014/main" id="{E38D280F-6B00-4E9A-AC3E-8C703962EC82}"/>
                </a:ext>
              </a:extLst>
            </p:cNvPr>
            <p:cNvSpPr/>
            <p:nvPr/>
          </p:nvSpPr>
          <p:spPr bwMode="gray">
            <a:xfrm rot="1800000">
              <a:off x="5187721" y="2084687"/>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53" name="Ellipse 130">
              <a:extLst>
                <a:ext uri="{FF2B5EF4-FFF2-40B4-BE49-F238E27FC236}">
                  <a16:creationId xmlns:a16="http://schemas.microsoft.com/office/drawing/2014/main" id="{64E46CB1-D6B9-4021-9A56-6B36ACFFB230}"/>
                </a:ext>
              </a:extLst>
            </p:cNvPr>
            <p:cNvSpPr/>
            <p:nvPr/>
          </p:nvSpPr>
          <p:spPr bwMode="gray">
            <a:xfrm>
              <a:off x="5605713" y="2282255"/>
              <a:ext cx="279070" cy="279070"/>
            </a:xfrm>
            <a:prstGeom prst="ellipse">
              <a:avLst/>
            </a:prstGeom>
            <a:noFill/>
            <a:ln w="31750">
              <a:gradFill flip="none" rotWithShape="1">
                <a:gsLst>
                  <a:gs pos="0">
                    <a:schemeClr val="accent1"/>
                  </a:gs>
                  <a:gs pos="100000">
                    <a:schemeClr val="accent6"/>
                  </a:gs>
                </a:gsLst>
                <a:lin ang="189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grpSp>
      <p:sp>
        <p:nvSpPr>
          <p:cNvPr id="54" name="Rechteck 132">
            <a:extLst>
              <a:ext uri="{FF2B5EF4-FFF2-40B4-BE49-F238E27FC236}">
                <a16:creationId xmlns:a16="http://schemas.microsoft.com/office/drawing/2014/main" id="{8DF2ECA8-9F52-4A74-B7D8-C7B18807D8F6}"/>
              </a:ext>
            </a:extLst>
          </p:cNvPr>
          <p:cNvSpPr/>
          <p:nvPr/>
        </p:nvSpPr>
        <p:spPr bwMode="gray">
          <a:xfrm>
            <a:off x="8997144" y="2277283"/>
            <a:ext cx="2028996" cy="625699"/>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de-DE" sz="1400" dirty="0">
                <a:solidFill>
                  <a:schemeClr val="tx1"/>
                </a:solidFill>
              </a:rPr>
              <a:t>Leadership shows direction and </a:t>
            </a:r>
            <a:r>
              <a:rPr lang="de-DE" sz="1400" b="1" dirty="0">
                <a:solidFill>
                  <a:schemeClr val="tx1"/>
                </a:solidFill>
                <a:latin typeface="Calibri" panose="020F0502020204030204" pitchFamily="34" charset="0"/>
                <a:cs typeface="Calibri" panose="020F0502020204030204" pitchFamily="34" charset="0"/>
              </a:rPr>
              <a:t>enables action</a:t>
            </a:r>
          </a:p>
        </p:txBody>
      </p:sp>
      <p:sp>
        <p:nvSpPr>
          <p:cNvPr id="55" name="Rechteck 133">
            <a:extLst>
              <a:ext uri="{FF2B5EF4-FFF2-40B4-BE49-F238E27FC236}">
                <a16:creationId xmlns:a16="http://schemas.microsoft.com/office/drawing/2014/main" id="{B6C49A0F-7B6C-4B7D-B376-D0E990075894}"/>
              </a:ext>
            </a:extLst>
          </p:cNvPr>
          <p:cNvSpPr/>
          <p:nvPr/>
        </p:nvSpPr>
        <p:spPr bwMode="gray">
          <a:xfrm>
            <a:off x="9432263" y="4419572"/>
            <a:ext cx="1386793" cy="268279"/>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de-DE" sz="1400" b="1" dirty="0">
                <a:solidFill>
                  <a:schemeClr val="tx1"/>
                </a:solidFill>
                <a:latin typeface="Calibri" panose="020F0502020204030204" pitchFamily="34" charset="0"/>
                <a:cs typeface="Calibri" panose="020F0502020204030204" pitchFamily="34" charset="0"/>
              </a:rPr>
              <a:t>Quick</a:t>
            </a:r>
            <a:r>
              <a:rPr lang="de-DE" sz="1400" dirty="0">
                <a:solidFill>
                  <a:schemeClr val="tx1"/>
                </a:solidFill>
              </a:rPr>
              <a:t> changes, </a:t>
            </a:r>
            <a:r>
              <a:rPr lang="de-DE" sz="1400" b="1" dirty="0">
                <a:solidFill>
                  <a:schemeClr val="tx1"/>
                </a:solidFill>
                <a:latin typeface="Calibri" panose="020F0502020204030204" pitchFamily="34" charset="0"/>
                <a:cs typeface="Calibri" panose="020F0502020204030204" pitchFamily="34" charset="0"/>
              </a:rPr>
              <a:t>flexible</a:t>
            </a:r>
            <a:r>
              <a:rPr lang="de-DE" sz="1400" dirty="0">
                <a:solidFill>
                  <a:schemeClr val="tx1"/>
                </a:solidFill>
              </a:rPr>
              <a:t> resources</a:t>
            </a:r>
          </a:p>
        </p:txBody>
      </p:sp>
      <p:sp>
        <p:nvSpPr>
          <p:cNvPr id="56" name="Rechteck 134">
            <a:extLst>
              <a:ext uri="{FF2B5EF4-FFF2-40B4-BE49-F238E27FC236}">
                <a16:creationId xmlns:a16="http://schemas.microsoft.com/office/drawing/2014/main" id="{DDFF3B2D-FE2B-425C-AF2B-C2DA526073A6}"/>
              </a:ext>
            </a:extLst>
          </p:cNvPr>
          <p:cNvSpPr/>
          <p:nvPr/>
        </p:nvSpPr>
        <p:spPr bwMode="gray">
          <a:xfrm>
            <a:off x="8746041" y="5336648"/>
            <a:ext cx="1937310" cy="268279"/>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r>
              <a:rPr lang="de-DE" sz="1400" dirty="0">
                <a:solidFill>
                  <a:schemeClr val="tx1"/>
                </a:solidFill>
              </a:rPr>
              <a:t>Teams built around </a:t>
            </a:r>
            <a:br>
              <a:rPr lang="de-DE" sz="1400" dirty="0">
                <a:solidFill>
                  <a:schemeClr val="tx1"/>
                </a:solidFill>
              </a:rPr>
            </a:br>
            <a:r>
              <a:rPr lang="de-DE" sz="1400" b="1" dirty="0">
                <a:solidFill>
                  <a:schemeClr val="tx1"/>
                </a:solidFill>
                <a:latin typeface="Calibri" panose="020F0502020204030204" pitchFamily="34" charset="0"/>
                <a:cs typeface="Calibri" panose="020F0502020204030204" pitchFamily="34" charset="0"/>
              </a:rPr>
              <a:t>end-to-end accountability</a:t>
            </a:r>
          </a:p>
        </p:txBody>
      </p:sp>
      <p:sp>
        <p:nvSpPr>
          <p:cNvPr id="57" name="Rechteck 135">
            <a:extLst>
              <a:ext uri="{FF2B5EF4-FFF2-40B4-BE49-F238E27FC236}">
                <a16:creationId xmlns:a16="http://schemas.microsoft.com/office/drawing/2014/main" id="{616A7196-12D5-40C1-93BA-3A6D4D498367}"/>
              </a:ext>
            </a:extLst>
          </p:cNvPr>
          <p:cNvSpPr/>
          <p:nvPr/>
        </p:nvSpPr>
        <p:spPr bwMode="gray">
          <a:xfrm>
            <a:off x="9491341" y="3474251"/>
            <a:ext cx="1534799" cy="426818"/>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r>
              <a:rPr lang="de-DE" sz="1400" dirty="0">
                <a:solidFill>
                  <a:schemeClr val="tx1"/>
                </a:solidFill>
              </a:rPr>
              <a:t>Boxes and lines less important, with more </a:t>
            </a:r>
            <a:r>
              <a:rPr lang="de-DE" sz="1400" b="1" dirty="0">
                <a:solidFill>
                  <a:schemeClr val="tx1"/>
                </a:solidFill>
                <a:latin typeface="Calibri" panose="020F0502020204030204" pitchFamily="34" charset="0"/>
                <a:cs typeface="Calibri" panose="020F0502020204030204" pitchFamily="34" charset="0"/>
              </a:rPr>
              <a:t>focus on action</a:t>
            </a:r>
          </a:p>
        </p:txBody>
      </p:sp>
      <p:sp>
        <p:nvSpPr>
          <p:cNvPr id="60" name="Rechteck 191">
            <a:extLst>
              <a:ext uri="{FF2B5EF4-FFF2-40B4-BE49-F238E27FC236}">
                <a16:creationId xmlns:a16="http://schemas.microsoft.com/office/drawing/2014/main" id="{80848159-C498-46BA-B85E-E87402151AE2}"/>
              </a:ext>
            </a:extLst>
          </p:cNvPr>
          <p:cNvSpPr/>
          <p:nvPr/>
        </p:nvSpPr>
        <p:spPr bwMode="gray">
          <a:xfrm>
            <a:off x="3121834" y="5535099"/>
            <a:ext cx="470051" cy="177668"/>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a:r>
              <a:rPr lang="de-DE" sz="1400" b="1" dirty="0">
                <a:solidFill>
                  <a:schemeClr val="tx1"/>
                </a:solidFill>
                <a:latin typeface="Calibri" panose="020F0502020204030204" pitchFamily="34" charset="0"/>
                <a:cs typeface="Calibri" panose="020F0502020204030204" pitchFamily="34" charset="0"/>
              </a:rPr>
              <a:t>Silos</a:t>
            </a:r>
          </a:p>
        </p:txBody>
      </p:sp>
      <p:sp>
        <p:nvSpPr>
          <p:cNvPr id="61" name="Rechteck 192">
            <a:extLst>
              <a:ext uri="{FF2B5EF4-FFF2-40B4-BE49-F238E27FC236}">
                <a16:creationId xmlns:a16="http://schemas.microsoft.com/office/drawing/2014/main" id="{85AF68A2-9778-46A2-B5B7-B655C4007A2D}"/>
              </a:ext>
            </a:extLst>
          </p:cNvPr>
          <p:cNvSpPr/>
          <p:nvPr/>
        </p:nvSpPr>
        <p:spPr bwMode="gray">
          <a:xfrm>
            <a:off x="914812" y="4245858"/>
            <a:ext cx="967033" cy="357019"/>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de-DE" sz="1400" dirty="0">
                <a:solidFill>
                  <a:schemeClr val="tx1"/>
                </a:solidFill>
              </a:rPr>
              <a:t>Detailed </a:t>
            </a:r>
            <a:br>
              <a:rPr lang="de-DE" sz="1400" dirty="0">
                <a:solidFill>
                  <a:schemeClr val="tx1"/>
                </a:solidFill>
              </a:rPr>
            </a:br>
            <a:r>
              <a:rPr lang="de-DE" sz="1400" dirty="0">
                <a:solidFill>
                  <a:schemeClr val="tx1"/>
                </a:solidFill>
              </a:rPr>
              <a:t>instruction</a:t>
            </a:r>
          </a:p>
        </p:txBody>
      </p:sp>
      <p:sp>
        <p:nvSpPr>
          <p:cNvPr id="62" name="Rechteck 193">
            <a:extLst>
              <a:ext uri="{FF2B5EF4-FFF2-40B4-BE49-F238E27FC236}">
                <a16:creationId xmlns:a16="http://schemas.microsoft.com/office/drawing/2014/main" id="{C8A1A959-FC6F-4211-AD9C-2A7EB19F175C}"/>
              </a:ext>
            </a:extLst>
          </p:cNvPr>
          <p:cNvSpPr/>
          <p:nvPr/>
        </p:nvSpPr>
        <p:spPr bwMode="gray">
          <a:xfrm>
            <a:off x="914812" y="3427345"/>
            <a:ext cx="1800896" cy="357019"/>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r>
              <a:rPr lang="de-DE" sz="1400" dirty="0">
                <a:solidFill>
                  <a:schemeClr val="tx1"/>
                </a:solidFill>
              </a:rPr>
              <a:t>Bureaucracy</a:t>
            </a:r>
          </a:p>
        </p:txBody>
      </p:sp>
      <p:sp>
        <p:nvSpPr>
          <p:cNvPr id="63" name="Rechteck 194">
            <a:extLst>
              <a:ext uri="{FF2B5EF4-FFF2-40B4-BE49-F238E27FC236}">
                <a16:creationId xmlns:a16="http://schemas.microsoft.com/office/drawing/2014/main" id="{0D1ADE64-30F6-4313-8130-7686B9ED60FC}"/>
              </a:ext>
            </a:extLst>
          </p:cNvPr>
          <p:cNvSpPr/>
          <p:nvPr/>
        </p:nvSpPr>
        <p:spPr bwMode="gray">
          <a:xfrm>
            <a:off x="914812" y="2732882"/>
            <a:ext cx="1583439" cy="219780"/>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de-DE" sz="1400" b="1" dirty="0">
                <a:solidFill>
                  <a:schemeClr val="tx1"/>
                </a:solidFill>
                <a:latin typeface="Calibri" panose="020F0502020204030204" pitchFamily="34" charset="0"/>
                <a:cs typeface="Calibri" panose="020F0502020204030204" pitchFamily="34" charset="0"/>
              </a:rPr>
              <a:t>Top-down</a:t>
            </a:r>
            <a:br>
              <a:rPr lang="de-DE" sz="1400" b="1" dirty="0">
                <a:solidFill>
                  <a:schemeClr val="tx1"/>
                </a:solidFill>
                <a:latin typeface="Calibri" panose="020F0502020204030204" pitchFamily="34" charset="0"/>
                <a:cs typeface="Calibri" panose="020F0502020204030204" pitchFamily="34" charset="0"/>
              </a:rPr>
            </a:br>
            <a:r>
              <a:rPr lang="de-DE" sz="1400" dirty="0">
                <a:solidFill>
                  <a:schemeClr val="tx1"/>
                </a:solidFill>
              </a:rPr>
              <a:t>hierarchy</a:t>
            </a:r>
          </a:p>
        </p:txBody>
      </p:sp>
      <p:cxnSp>
        <p:nvCxnSpPr>
          <p:cNvPr id="110" name="Straight Arrow Connector 109">
            <a:extLst>
              <a:ext uri="{FF2B5EF4-FFF2-40B4-BE49-F238E27FC236}">
                <a16:creationId xmlns:a16="http://schemas.microsoft.com/office/drawing/2014/main" id="{675469D1-FBB6-440A-83A5-DBD127CBEE46}"/>
              </a:ext>
            </a:extLst>
          </p:cNvPr>
          <p:cNvCxnSpPr>
            <a:cxnSpLocks/>
          </p:cNvCxnSpPr>
          <p:nvPr/>
        </p:nvCxnSpPr>
        <p:spPr>
          <a:xfrm flipH="1">
            <a:off x="7931352" y="2562186"/>
            <a:ext cx="827194" cy="12297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8133B90C-46C0-4C69-96C9-EE137F128691}"/>
              </a:ext>
            </a:extLst>
          </p:cNvPr>
          <p:cNvGrpSpPr/>
          <p:nvPr/>
        </p:nvGrpSpPr>
        <p:grpSpPr>
          <a:xfrm>
            <a:off x="1595466" y="2265512"/>
            <a:ext cx="3450611" cy="3039630"/>
            <a:chOff x="1304231" y="2493919"/>
            <a:chExt cx="2852912" cy="2513119"/>
          </a:xfrm>
        </p:grpSpPr>
        <p:sp>
          <p:nvSpPr>
            <p:cNvPr id="59" name="Gleichschenkliges Dreieck 146">
              <a:extLst>
                <a:ext uri="{FF2B5EF4-FFF2-40B4-BE49-F238E27FC236}">
                  <a16:creationId xmlns:a16="http://schemas.microsoft.com/office/drawing/2014/main" id="{9A536884-8E64-47D4-8F51-451E602B2711}"/>
                </a:ext>
              </a:extLst>
            </p:cNvPr>
            <p:cNvSpPr/>
            <p:nvPr/>
          </p:nvSpPr>
          <p:spPr bwMode="gray">
            <a:xfrm>
              <a:off x="1304231" y="2493919"/>
              <a:ext cx="2852912" cy="2513119"/>
            </a:xfrm>
            <a:prstGeom prst="triangle">
              <a:avLst/>
            </a:prstGeom>
            <a:noFill/>
            <a:ln w="50800">
              <a:gradFill flip="none" rotWithShape="1">
                <a:gsLst>
                  <a:gs pos="0">
                    <a:schemeClr val="accent1"/>
                  </a:gs>
                  <a:gs pos="100000">
                    <a:schemeClr val="accent6"/>
                  </a:gs>
                </a:gsLst>
                <a:lin ang="189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cxnSp>
          <p:nvCxnSpPr>
            <p:cNvPr id="64" name="Gerade Verbindung 196">
              <a:extLst>
                <a:ext uri="{FF2B5EF4-FFF2-40B4-BE49-F238E27FC236}">
                  <a16:creationId xmlns:a16="http://schemas.microsoft.com/office/drawing/2014/main" id="{36BBB56C-F0C0-4A9B-8A2D-1850A9E9A8F1}"/>
                </a:ext>
              </a:extLst>
            </p:cNvPr>
            <p:cNvCxnSpPr/>
            <p:nvPr/>
          </p:nvCxnSpPr>
          <p:spPr bwMode="gray">
            <a:xfrm>
              <a:off x="2394154" y="3422122"/>
              <a:ext cx="673067"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Gerade Verbindung 197">
              <a:extLst>
                <a:ext uri="{FF2B5EF4-FFF2-40B4-BE49-F238E27FC236}">
                  <a16:creationId xmlns:a16="http://schemas.microsoft.com/office/drawing/2014/main" id="{0A74578E-8C66-46F4-811F-4626E02C85E6}"/>
                </a:ext>
              </a:extLst>
            </p:cNvPr>
            <p:cNvCxnSpPr/>
            <p:nvPr/>
          </p:nvCxnSpPr>
          <p:spPr bwMode="gray">
            <a:xfrm>
              <a:off x="1929040" y="4220650"/>
              <a:ext cx="1603297"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6" name="Ellipse 200">
              <a:extLst>
                <a:ext uri="{FF2B5EF4-FFF2-40B4-BE49-F238E27FC236}">
                  <a16:creationId xmlns:a16="http://schemas.microsoft.com/office/drawing/2014/main" id="{940B93B8-4BB7-4168-B9ED-E35CCEE7CF02}"/>
                </a:ext>
              </a:extLst>
            </p:cNvPr>
            <p:cNvSpPr/>
            <p:nvPr/>
          </p:nvSpPr>
          <p:spPr bwMode="gray">
            <a:xfrm>
              <a:off x="2538571" y="2882461"/>
              <a:ext cx="372093" cy="372093"/>
            </a:xfrm>
            <a:prstGeom prst="ellipse">
              <a:avLst/>
            </a:prstGeom>
            <a:noFill/>
            <a:ln w="25400">
              <a:gradFill flip="none" rotWithShape="1">
                <a:gsLst>
                  <a:gs pos="0">
                    <a:schemeClr val="accent1"/>
                  </a:gs>
                  <a:gs pos="100000">
                    <a:schemeClr val="accent6"/>
                  </a:gs>
                </a:gsLst>
                <a:lin ang="189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grpSp>
          <p:nvGrpSpPr>
            <p:cNvPr id="67" name="Gruppieren 203">
              <a:extLst>
                <a:ext uri="{FF2B5EF4-FFF2-40B4-BE49-F238E27FC236}">
                  <a16:creationId xmlns:a16="http://schemas.microsoft.com/office/drawing/2014/main" id="{940AFF0D-295D-47B6-B1B9-3C8C5F0D4C1C}"/>
                </a:ext>
              </a:extLst>
            </p:cNvPr>
            <p:cNvGrpSpPr/>
            <p:nvPr/>
          </p:nvGrpSpPr>
          <p:grpSpPr>
            <a:xfrm>
              <a:off x="2331119" y="4342469"/>
              <a:ext cx="799136" cy="585057"/>
              <a:chOff x="1478230" y="2770068"/>
              <a:chExt cx="526569" cy="792000"/>
            </a:xfrm>
          </p:grpSpPr>
          <p:cxnSp>
            <p:nvCxnSpPr>
              <p:cNvPr id="68" name="Gerade Verbindung 201">
                <a:extLst>
                  <a:ext uri="{FF2B5EF4-FFF2-40B4-BE49-F238E27FC236}">
                    <a16:creationId xmlns:a16="http://schemas.microsoft.com/office/drawing/2014/main" id="{12FE19B0-022B-4965-A068-9F5CEB51241D}"/>
                  </a:ext>
                </a:extLst>
              </p:cNvPr>
              <p:cNvCxnSpPr/>
              <p:nvPr/>
            </p:nvCxnSpPr>
            <p:spPr bwMode="gray">
              <a:xfrm rot="5400000">
                <a:off x="1082230" y="3166068"/>
                <a:ext cx="792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Gerade Verbindung 202">
                <a:extLst>
                  <a:ext uri="{FF2B5EF4-FFF2-40B4-BE49-F238E27FC236}">
                    <a16:creationId xmlns:a16="http://schemas.microsoft.com/office/drawing/2014/main" id="{4141C43D-DF9B-4330-A229-BBE7DE1F4A8B}"/>
                  </a:ext>
                </a:extLst>
              </p:cNvPr>
              <p:cNvCxnSpPr/>
              <p:nvPr/>
            </p:nvCxnSpPr>
            <p:spPr bwMode="gray">
              <a:xfrm rot="5400000">
                <a:off x="1608799" y="3166068"/>
                <a:ext cx="792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0" name="Gruppieren 218">
              <a:extLst>
                <a:ext uri="{FF2B5EF4-FFF2-40B4-BE49-F238E27FC236}">
                  <a16:creationId xmlns:a16="http://schemas.microsoft.com/office/drawing/2014/main" id="{4E53D030-956C-4D12-A5C8-9B42CE0020CA}"/>
                </a:ext>
              </a:extLst>
            </p:cNvPr>
            <p:cNvGrpSpPr/>
            <p:nvPr/>
          </p:nvGrpSpPr>
          <p:grpSpPr>
            <a:xfrm>
              <a:off x="1695269" y="4463541"/>
              <a:ext cx="478405" cy="348003"/>
              <a:chOff x="1038197" y="2809265"/>
              <a:chExt cx="358804" cy="261002"/>
            </a:xfrm>
          </p:grpSpPr>
          <p:sp>
            <p:nvSpPr>
              <p:cNvPr id="71" name="Ellipse 204">
                <a:extLst>
                  <a:ext uri="{FF2B5EF4-FFF2-40B4-BE49-F238E27FC236}">
                    <a16:creationId xmlns:a16="http://schemas.microsoft.com/office/drawing/2014/main" id="{84B57EDF-CCDF-4AB7-8E0A-316D2C0353EC}"/>
                  </a:ext>
                </a:extLst>
              </p:cNvPr>
              <p:cNvSpPr/>
              <p:nvPr/>
            </p:nvSpPr>
            <p:spPr bwMode="gray">
              <a:xfrm>
                <a:off x="1038197" y="2809266"/>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72" name="Ellipse 207">
                <a:extLst>
                  <a:ext uri="{FF2B5EF4-FFF2-40B4-BE49-F238E27FC236}">
                    <a16:creationId xmlns:a16="http://schemas.microsoft.com/office/drawing/2014/main" id="{A7F50887-DACE-4D84-BBEB-1ACD34A1ECEB}"/>
                  </a:ext>
                </a:extLst>
              </p:cNvPr>
              <p:cNvSpPr/>
              <p:nvPr/>
            </p:nvSpPr>
            <p:spPr bwMode="gray">
              <a:xfrm>
                <a:off x="1133798" y="2809265"/>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73" name="Ellipse 208">
                <a:extLst>
                  <a:ext uri="{FF2B5EF4-FFF2-40B4-BE49-F238E27FC236}">
                    <a16:creationId xmlns:a16="http://schemas.microsoft.com/office/drawing/2014/main" id="{DF90F881-FB67-4A2B-AC9D-8A5C123A7193}"/>
                  </a:ext>
                </a:extLst>
              </p:cNvPr>
              <p:cNvSpPr/>
              <p:nvPr/>
            </p:nvSpPr>
            <p:spPr bwMode="gray">
              <a:xfrm>
                <a:off x="1229399" y="2809265"/>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74" name="Ellipse 209">
                <a:extLst>
                  <a:ext uri="{FF2B5EF4-FFF2-40B4-BE49-F238E27FC236}">
                    <a16:creationId xmlns:a16="http://schemas.microsoft.com/office/drawing/2014/main" id="{B147E425-B28A-48C3-8B8F-8850020B95EB}"/>
                  </a:ext>
                </a:extLst>
              </p:cNvPr>
              <p:cNvSpPr/>
              <p:nvPr/>
            </p:nvSpPr>
            <p:spPr bwMode="gray">
              <a:xfrm>
                <a:off x="1325001" y="2809265"/>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75" name="Ellipse 210">
                <a:extLst>
                  <a:ext uri="{FF2B5EF4-FFF2-40B4-BE49-F238E27FC236}">
                    <a16:creationId xmlns:a16="http://schemas.microsoft.com/office/drawing/2014/main" id="{A4D6EDAB-17B0-40D2-A5A6-EF10552EF71A}"/>
                  </a:ext>
                </a:extLst>
              </p:cNvPr>
              <p:cNvSpPr/>
              <p:nvPr/>
            </p:nvSpPr>
            <p:spPr bwMode="gray">
              <a:xfrm>
                <a:off x="1038197" y="2901272"/>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76" name="Ellipse 211">
                <a:extLst>
                  <a:ext uri="{FF2B5EF4-FFF2-40B4-BE49-F238E27FC236}">
                    <a16:creationId xmlns:a16="http://schemas.microsoft.com/office/drawing/2014/main" id="{43360B03-3C46-43C4-B4EF-A243D1EAC5A7}"/>
                  </a:ext>
                </a:extLst>
              </p:cNvPr>
              <p:cNvSpPr/>
              <p:nvPr/>
            </p:nvSpPr>
            <p:spPr bwMode="gray">
              <a:xfrm>
                <a:off x="1133798" y="2901271"/>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77" name="Ellipse 212">
                <a:extLst>
                  <a:ext uri="{FF2B5EF4-FFF2-40B4-BE49-F238E27FC236}">
                    <a16:creationId xmlns:a16="http://schemas.microsoft.com/office/drawing/2014/main" id="{2107107C-6F3B-4254-A3AB-0FE4F96763A4}"/>
                  </a:ext>
                </a:extLst>
              </p:cNvPr>
              <p:cNvSpPr/>
              <p:nvPr/>
            </p:nvSpPr>
            <p:spPr bwMode="gray">
              <a:xfrm>
                <a:off x="1229399" y="2901271"/>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78" name="Ellipse 213">
                <a:extLst>
                  <a:ext uri="{FF2B5EF4-FFF2-40B4-BE49-F238E27FC236}">
                    <a16:creationId xmlns:a16="http://schemas.microsoft.com/office/drawing/2014/main" id="{85E151F8-4F29-463C-ACCB-C059BBFD421F}"/>
                  </a:ext>
                </a:extLst>
              </p:cNvPr>
              <p:cNvSpPr/>
              <p:nvPr/>
            </p:nvSpPr>
            <p:spPr bwMode="gray">
              <a:xfrm>
                <a:off x="1325001" y="2901271"/>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79" name="Ellipse 214">
                <a:extLst>
                  <a:ext uri="{FF2B5EF4-FFF2-40B4-BE49-F238E27FC236}">
                    <a16:creationId xmlns:a16="http://schemas.microsoft.com/office/drawing/2014/main" id="{8F4C05D9-E2C6-412B-8B2D-1183E9C48A0B}"/>
                  </a:ext>
                </a:extLst>
              </p:cNvPr>
              <p:cNvSpPr/>
              <p:nvPr/>
            </p:nvSpPr>
            <p:spPr bwMode="gray">
              <a:xfrm>
                <a:off x="1038197" y="2998267"/>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80" name="Ellipse 215">
                <a:extLst>
                  <a:ext uri="{FF2B5EF4-FFF2-40B4-BE49-F238E27FC236}">
                    <a16:creationId xmlns:a16="http://schemas.microsoft.com/office/drawing/2014/main" id="{2F9243E9-6B08-4213-A2F1-E269086D2F4A}"/>
                  </a:ext>
                </a:extLst>
              </p:cNvPr>
              <p:cNvSpPr/>
              <p:nvPr/>
            </p:nvSpPr>
            <p:spPr bwMode="gray">
              <a:xfrm>
                <a:off x="1133798" y="2998266"/>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81" name="Ellipse 216">
                <a:extLst>
                  <a:ext uri="{FF2B5EF4-FFF2-40B4-BE49-F238E27FC236}">
                    <a16:creationId xmlns:a16="http://schemas.microsoft.com/office/drawing/2014/main" id="{92832C5C-1714-455C-84C1-B95774832F04}"/>
                  </a:ext>
                </a:extLst>
              </p:cNvPr>
              <p:cNvSpPr/>
              <p:nvPr/>
            </p:nvSpPr>
            <p:spPr bwMode="gray">
              <a:xfrm>
                <a:off x="1229399" y="2998266"/>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82" name="Ellipse 217">
                <a:extLst>
                  <a:ext uri="{FF2B5EF4-FFF2-40B4-BE49-F238E27FC236}">
                    <a16:creationId xmlns:a16="http://schemas.microsoft.com/office/drawing/2014/main" id="{8CE39D12-85D7-4616-9090-23D619FBE15F}"/>
                  </a:ext>
                </a:extLst>
              </p:cNvPr>
              <p:cNvSpPr/>
              <p:nvPr/>
            </p:nvSpPr>
            <p:spPr bwMode="gray">
              <a:xfrm>
                <a:off x="1325001" y="2998266"/>
                <a:ext cx="72000" cy="72000"/>
              </a:xfrm>
              <a:prstGeom prst="ellipse">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grpSp>
        <p:grpSp>
          <p:nvGrpSpPr>
            <p:cNvPr id="83" name="Gruppieren 219">
              <a:extLst>
                <a:ext uri="{FF2B5EF4-FFF2-40B4-BE49-F238E27FC236}">
                  <a16:creationId xmlns:a16="http://schemas.microsoft.com/office/drawing/2014/main" id="{E3255A5B-87A7-44B3-AFE1-89B1494FC11C}"/>
                </a:ext>
              </a:extLst>
            </p:cNvPr>
            <p:cNvGrpSpPr/>
            <p:nvPr/>
          </p:nvGrpSpPr>
          <p:grpSpPr>
            <a:xfrm>
              <a:off x="2491485" y="4463541"/>
              <a:ext cx="478405" cy="348003"/>
              <a:chOff x="1038197" y="2809265"/>
              <a:chExt cx="358804" cy="261002"/>
            </a:xfrm>
            <a:solidFill>
              <a:schemeClr val="accent6"/>
            </a:solidFill>
          </p:grpSpPr>
          <p:sp>
            <p:nvSpPr>
              <p:cNvPr id="84" name="Ellipse 220">
                <a:extLst>
                  <a:ext uri="{FF2B5EF4-FFF2-40B4-BE49-F238E27FC236}">
                    <a16:creationId xmlns:a16="http://schemas.microsoft.com/office/drawing/2014/main" id="{2A1AC349-C348-4C1E-9C12-3ECE0FDD45D2}"/>
                  </a:ext>
                </a:extLst>
              </p:cNvPr>
              <p:cNvSpPr/>
              <p:nvPr/>
            </p:nvSpPr>
            <p:spPr bwMode="gray">
              <a:xfrm>
                <a:off x="1038197" y="2809266"/>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85" name="Ellipse 221">
                <a:extLst>
                  <a:ext uri="{FF2B5EF4-FFF2-40B4-BE49-F238E27FC236}">
                    <a16:creationId xmlns:a16="http://schemas.microsoft.com/office/drawing/2014/main" id="{170B2EA7-C451-47E2-B7BA-34A3B08A6B6D}"/>
                  </a:ext>
                </a:extLst>
              </p:cNvPr>
              <p:cNvSpPr/>
              <p:nvPr/>
            </p:nvSpPr>
            <p:spPr bwMode="gray">
              <a:xfrm>
                <a:off x="1133798" y="2809265"/>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86" name="Ellipse 222">
                <a:extLst>
                  <a:ext uri="{FF2B5EF4-FFF2-40B4-BE49-F238E27FC236}">
                    <a16:creationId xmlns:a16="http://schemas.microsoft.com/office/drawing/2014/main" id="{0CAA852B-E3D9-481F-AA93-2528F81309F5}"/>
                  </a:ext>
                </a:extLst>
              </p:cNvPr>
              <p:cNvSpPr/>
              <p:nvPr/>
            </p:nvSpPr>
            <p:spPr bwMode="gray">
              <a:xfrm>
                <a:off x="1229399" y="2809265"/>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87" name="Ellipse 223">
                <a:extLst>
                  <a:ext uri="{FF2B5EF4-FFF2-40B4-BE49-F238E27FC236}">
                    <a16:creationId xmlns:a16="http://schemas.microsoft.com/office/drawing/2014/main" id="{B8119993-EE70-4785-9DDA-1A64190D9421}"/>
                  </a:ext>
                </a:extLst>
              </p:cNvPr>
              <p:cNvSpPr/>
              <p:nvPr/>
            </p:nvSpPr>
            <p:spPr bwMode="gray">
              <a:xfrm>
                <a:off x="1325001" y="2809265"/>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88" name="Ellipse 224">
                <a:extLst>
                  <a:ext uri="{FF2B5EF4-FFF2-40B4-BE49-F238E27FC236}">
                    <a16:creationId xmlns:a16="http://schemas.microsoft.com/office/drawing/2014/main" id="{EE5AA48F-48BD-4CEF-8DE4-37729AF659A2}"/>
                  </a:ext>
                </a:extLst>
              </p:cNvPr>
              <p:cNvSpPr/>
              <p:nvPr/>
            </p:nvSpPr>
            <p:spPr bwMode="gray">
              <a:xfrm>
                <a:off x="1038197" y="2901272"/>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89" name="Ellipse 225">
                <a:extLst>
                  <a:ext uri="{FF2B5EF4-FFF2-40B4-BE49-F238E27FC236}">
                    <a16:creationId xmlns:a16="http://schemas.microsoft.com/office/drawing/2014/main" id="{44AB7F1B-E0BF-4839-B3AC-5994D0044CB0}"/>
                  </a:ext>
                </a:extLst>
              </p:cNvPr>
              <p:cNvSpPr/>
              <p:nvPr/>
            </p:nvSpPr>
            <p:spPr bwMode="gray">
              <a:xfrm>
                <a:off x="1133798" y="2901271"/>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90" name="Ellipse 226">
                <a:extLst>
                  <a:ext uri="{FF2B5EF4-FFF2-40B4-BE49-F238E27FC236}">
                    <a16:creationId xmlns:a16="http://schemas.microsoft.com/office/drawing/2014/main" id="{B114AC14-6972-4819-B4CC-406CFF971796}"/>
                  </a:ext>
                </a:extLst>
              </p:cNvPr>
              <p:cNvSpPr/>
              <p:nvPr/>
            </p:nvSpPr>
            <p:spPr bwMode="gray">
              <a:xfrm>
                <a:off x="1229399" y="2901271"/>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91" name="Ellipse 227">
                <a:extLst>
                  <a:ext uri="{FF2B5EF4-FFF2-40B4-BE49-F238E27FC236}">
                    <a16:creationId xmlns:a16="http://schemas.microsoft.com/office/drawing/2014/main" id="{7DF430DA-C270-4C2E-8DA0-94D6026610E5}"/>
                  </a:ext>
                </a:extLst>
              </p:cNvPr>
              <p:cNvSpPr/>
              <p:nvPr/>
            </p:nvSpPr>
            <p:spPr bwMode="gray">
              <a:xfrm>
                <a:off x="1325001" y="2901271"/>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92" name="Ellipse 228">
                <a:extLst>
                  <a:ext uri="{FF2B5EF4-FFF2-40B4-BE49-F238E27FC236}">
                    <a16:creationId xmlns:a16="http://schemas.microsoft.com/office/drawing/2014/main" id="{361E6057-B503-4A28-A34F-93362E1F0FBB}"/>
                  </a:ext>
                </a:extLst>
              </p:cNvPr>
              <p:cNvSpPr/>
              <p:nvPr/>
            </p:nvSpPr>
            <p:spPr bwMode="gray">
              <a:xfrm>
                <a:off x="1038197" y="2998267"/>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93" name="Ellipse 229">
                <a:extLst>
                  <a:ext uri="{FF2B5EF4-FFF2-40B4-BE49-F238E27FC236}">
                    <a16:creationId xmlns:a16="http://schemas.microsoft.com/office/drawing/2014/main" id="{3EC167AC-C409-471E-8724-5D651E71EC43}"/>
                  </a:ext>
                </a:extLst>
              </p:cNvPr>
              <p:cNvSpPr/>
              <p:nvPr/>
            </p:nvSpPr>
            <p:spPr bwMode="gray">
              <a:xfrm>
                <a:off x="1133798" y="2998266"/>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94" name="Ellipse 230">
                <a:extLst>
                  <a:ext uri="{FF2B5EF4-FFF2-40B4-BE49-F238E27FC236}">
                    <a16:creationId xmlns:a16="http://schemas.microsoft.com/office/drawing/2014/main" id="{BB8AAF09-416C-4A59-99A2-E8127497F69E}"/>
                  </a:ext>
                </a:extLst>
              </p:cNvPr>
              <p:cNvSpPr/>
              <p:nvPr/>
            </p:nvSpPr>
            <p:spPr bwMode="gray">
              <a:xfrm>
                <a:off x="1229399" y="2998266"/>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95" name="Ellipse 231">
                <a:extLst>
                  <a:ext uri="{FF2B5EF4-FFF2-40B4-BE49-F238E27FC236}">
                    <a16:creationId xmlns:a16="http://schemas.microsoft.com/office/drawing/2014/main" id="{11A5E9ED-ADA3-4D83-B007-68A15CCCE222}"/>
                  </a:ext>
                </a:extLst>
              </p:cNvPr>
              <p:cNvSpPr/>
              <p:nvPr/>
            </p:nvSpPr>
            <p:spPr bwMode="gray">
              <a:xfrm>
                <a:off x="1325001" y="2998266"/>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grpSp>
        <p:grpSp>
          <p:nvGrpSpPr>
            <p:cNvPr id="96" name="Gruppieren 232">
              <a:extLst>
                <a:ext uri="{FF2B5EF4-FFF2-40B4-BE49-F238E27FC236}">
                  <a16:creationId xmlns:a16="http://schemas.microsoft.com/office/drawing/2014/main" id="{A82AAE0D-8767-484E-A877-B9F52C209DF7}"/>
                </a:ext>
              </a:extLst>
            </p:cNvPr>
            <p:cNvGrpSpPr/>
            <p:nvPr/>
          </p:nvGrpSpPr>
          <p:grpSpPr>
            <a:xfrm>
              <a:off x="3287701" y="4463541"/>
              <a:ext cx="478405" cy="348003"/>
              <a:chOff x="1038197" y="2809265"/>
              <a:chExt cx="358804" cy="261002"/>
            </a:xfrm>
            <a:solidFill>
              <a:schemeClr val="accent2"/>
            </a:solidFill>
          </p:grpSpPr>
          <p:sp>
            <p:nvSpPr>
              <p:cNvPr id="97" name="Ellipse 233">
                <a:extLst>
                  <a:ext uri="{FF2B5EF4-FFF2-40B4-BE49-F238E27FC236}">
                    <a16:creationId xmlns:a16="http://schemas.microsoft.com/office/drawing/2014/main" id="{A4C9ABA3-EBCA-40DE-93AF-007553CDB5C6}"/>
                  </a:ext>
                </a:extLst>
              </p:cNvPr>
              <p:cNvSpPr/>
              <p:nvPr/>
            </p:nvSpPr>
            <p:spPr bwMode="gray">
              <a:xfrm>
                <a:off x="1038197" y="2809266"/>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98" name="Ellipse 234">
                <a:extLst>
                  <a:ext uri="{FF2B5EF4-FFF2-40B4-BE49-F238E27FC236}">
                    <a16:creationId xmlns:a16="http://schemas.microsoft.com/office/drawing/2014/main" id="{A35A3211-16C7-41AC-B43B-439CC1F7B1FE}"/>
                  </a:ext>
                </a:extLst>
              </p:cNvPr>
              <p:cNvSpPr/>
              <p:nvPr/>
            </p:nvSpPr>
            <p:spPr bwMode="gray">
              <a:xfrm>
                <a:off x="1133798" y="2809265"/>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99" name="Ellipse 235">
                <a:extLst>
                  <a:ext uri="{FF2B5EF4-FFF2-40B4-BE49-F238E27FC236}">
                    <a16:creationId xmlns:a16="http://schemas.microsoft.com/office/drawing/2014/main" id="{2E91E269-EA2D-4F81-AD63-102A24CEC419}"/>
                  </a:ext>
                </a:extLst>
              </p:cNvPr>
              <p:cNvSpPr/>
              <p:nvPr/>
            </p:nvSpPr>
            <p:spPr bwMode="gray">
              <a:xfrm>
                <a:off x="1229399" y="2809265"/>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00" name="Ellipse 236">
                <a:extLst>
                  <a:ext uri="{FF2B5EF4-FFF2-40B4-BE49-F238E27FC236}">
                    <a16:creationId xmlns:a16="http://schemas.microsoft.com/office/drawing/2014/main" id="{CF9A4F3A-72CF-457F-8CE3-4D4CB29805B0}"/>
                  </a:ext>
                </a:extLst>
              </p:cNvPr>
              <p:cNvSpPr/>
              <p:nvPr/>
            </p:nvSpPr>
            <p:spPr bwMode="gray">
              <a:xfrm>
                <a:off x="1325001" y="2809265"/>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01" name="Ellipse 237">
                <a:extLst>
                  <a:ext uri="{FF2B5EF4-FFF2-40B4-BE49-F238E27FC236}">
                    <a16:creationId xmlns:a16="http://schemas.microsoft.com/office/drawing/2014/main" id="{8740575F-79F2-4FD4-9C52-FA497C3181CE}"/>
                  </a:ext>
                </a:extLst>
              </p:cNvPr>
              <p:cNvSpPr/>
              <p:nvPr/>
            </p:nvSpPr>
            <p:spPr bwMode="gray">
              <a:xfrm>
                <a:off x="1038197" y="2901272"/>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02" name="Ellipse 238">
                <a:extLst>
                  <a:ext uri="{FF2B5EF4-FFF2-40B4-BE49-F238E27FC236}">
                    <a16:creationId xmlns:a16="http://schemas.microsoft.com/office/drawing/2014/main" id="{4F52ADD0-73D2-447F-885D-22B94EEE5178}"/>
                  </a:ext>
                </a:extLst>
              </p:cNvPr>
              <p:cNvSpPr/>
              <p:nvPr/>
            </p:nvSpPr>
            <p:spPr bwMode="gray">
              <a:xfrm>
                <a:off x="1133798" y="2901271"/>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03" name="Ellipse 239">
                <a:extLst>
                  <a:ext uri="{FF2B5EF4-FFF2-40B4-BE49-F238E27FC236}">
                    <a16:creationId xmlns:a16="http://schemas.microsoft.com/office/drawing/2014/main" id="{342E2191-B8A4-4DCB-BE40-F0534F4B44DD}"/>
                  </a:ext>
                </a:extLst>
              </p:cNvPr>
              <p:cNvSpPr/>
              <p:nvPr/>
            </p:nvSpPr>
            <p:spPr bwMode="gray">
              <a:xfrm>
                <a:off x="1229399" y="2901271"/>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04" name="Ellipse 240">
                <a:extLst>
                  <a:ext uri="{FF2B5EF4-FFF2-40B4-BE49-F238E27FC236}">
                    <a16:creationId xmlns:a16="http://schemas.microsoft.com/office/drawing/2014/main" id="{12E31030-D780-41E9-B11E-835FE4C0B52E}"/>
                  </a:ext>
                </a:extLst>
              </p:cNvPr>
              <p:cNvSpPr/>
              <p:nvPr/>
            </p:nvSpPr>
            <p:spPr bwMode="gray">
              <a:xfrm>
                <a:off x="1325001" y="2901271"/>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05" name="Ellipse 241">
                <a:extLst>
                  <a:ext uri="{FF2B5EF4-FFF2-40B4-BE49-F238E27FC236}">
                    <a16:creationId xmlns:a16="http://schemas.microsoft.com/office/drawing/2014/main" id="{CA1356D5-2F12-42A9-B964-2A1F937C668D}"/>
                  </a:ext>
                </a:extLst>
              </p:cNvPr>
              <p:cNvSpPr/>
              <p:nvPr/>
            </p:nvSpPr>
            <p:spPr bwMode="gray">
              <a:xfrm>
                <a:off x="1038197" y="2998267"/>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06" name="Ellipse 242">
                <a:extLst>
                  <a:ext uri="{FF2B5EF4-FFF2-40B4-BE49-F238E27FC236}">
                    <a16:creationId xmlns:a16="http://schemas.microsoft.com/office/drawing/2014/main" id="{9C732DEB-B897-48AB-A875-A2685B12116F}"/>
                  </a:ext>
                </a:extLst>
              </p:cNvPr>
              <p:cNvSpPr/>
              <p:nvPr/>
            </p:nvSpPr>
            <p:spPr bwMode="gray">
              <a:xfrm>
                <a:off x="1133798" y="2998266"/>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07" name="Ellipse 243">
                <a:extLst>
                  <a:ext uri="{FF2B5EF4-FFF2-40B4-BE49-F238E27FC236}">
                    <a16:creationId xmlns:a16="http://schemas.microsoft.com/office/drawing/2014/main" id="{2FD9F81F-3C65-45F2-88B8-BC045189A180}"/>
                  </a:ext>
                </a:extLst>
              </p:cNvPr>
              <p:cNvSpPr/>
              <p:nvPr/>
            </p:nvSpPr>
            <p:spPr bwMode="gray">
              <a:xfrm>
                <a:off x="1229399" y="2998266"/>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08" name="Ellipse 244">
                <a:extLst>
                  <a:ext uri="{FF2B5EF4-FFF2-40B4-BE49-F238E27FC236}">
                    <a16:creationId xmlns:a16="http://schemas.microsoft.com/office/drawing/2014/main" id="{8D735BA0-70CC-49AD-8379-B41CA64B814C}"/>
                  </a:ext>
                </a:extLst>
              </p:cNvPr>
              <p:cNvSpPr/>
              <p:nvPr/>
            </p:nvSpPr>
            <p:spPr bwMode="gray">
              <a:xfrm>
                <a:off x="1325001" y="2998266"/>
                <a:ext cx="72000" cy="72000"/>
              </a:xfrm>
              <a:prstGeom prst="ellipse">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grpSp>
        <p:grpSp>
          <p:nvGrpSpPr>
            <p:cNvPr id="140" name="Group 139">
              <a:extLst>
                <a:ext uri="{FF2B5EF4-FFF2-40B4-BE49-F238E27FC236}">
                  <a16:creationId xmlns:a16="http://schemas.microsoft.com/office/drawing/2014/main" id="{76CDED61-D174-487D-A198-FBBC5B90D398}"/>
                </a:ext>
              </a:extLst>
            </p:cNvPr>
            <p:cNvGrpSpPr/>
            <p:nvPr/>
          </p:nvGrpSpPr>
          <p:grpSpPr>
            <a:xfrm>
              <a:off x="2181413" y="3528572"/>
              <a:ext cx="1106288" cy="602003"/>
              <a:chOff x="4063259" y="3243004"/>
              <a:chExt cx="1481850" cy="806370"/>
            </a:xfrm>
          </p:grpSpPr>
          <p:grpSp>
            <p:nvGrpSpPr>
              <p:cNvPr id="118" name="Group 117">
                <a:extLst>
                  <a:ext uri="{FF2B5EF4-FFF2-40B4-BE49-F238E27FC236}">
                    <a16:creationId xmlns:a16="http://schemas.microsoft.com/office/drawing/2014/main" id="{1807FD33-8233-4DF0-9798-CBFB3CFB9249}"/>
                  </a:ext>
                </a:extLst>
              </p:cNvPr>
              <p:cNvGrpSpPr/>
              <p:nvPr/>
            </p:nvGrpSpPr>
            <p:grpSpPr>
              <a:xfrm>
                <a:off x="4063259" y="3249504"/>
                <a:ext cx="296344" cy="799870"/>
                <a:chOff x="4063259" y="3249504"/>
                <a:chExt cx="296344" cy="799870"/>
              </a:xfrm>
            </p:grpSpPr>
            <p:cxnSp>
              <p:nvCxnSpPr>
                <p:cNvPr id="113" name="Straight Connector 112">
                  <a:extLst>
                    <a:ext uri="{FF2B5EF4-FFF2-40B4-BE49-F238E27FC236}">
                      <a16:creationId xmlns:a16="http://schemas.microsoft.com/office/drawing/2014/main" id="{47961286-8EC7-4511-A354-F0D325094906}"/>
                    </a:ext>
                  </a:extLst>
                </p:cNvPr>
                <p:cNvCxnSpPr>
                  <a:cxnSpLocks/>
                </p:cNvCxnSpPr>
                <p:nvPr/>
              </p:nvCxnSpPr>
              <p:spPr>
                <a:xfrm flipH="1" flipV="1">
                  <a:off x="4063259" y="3470072"/>
                  <a:ext cx="77264" cy="579302"/>
                </a:xfrm>
                <a:prstGeom prst="line">
                  <a:avLst/>
                </a:prstGeom>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0CA6363D-E125-40C0-AD01-A735B7100896}"/>
                    </a:ext>
                  </a:extLst>
                </p:cNvPr>
                <p:cNvGrpSpPr/>
                <p:nvPr/>
              </p:nvGrpSpPr>
              <p:grpSpPr>
                <a:xfrm>
                  <a:off x="4143382" y="3249504"/>
                  <a:ext cx="216221" cy="799869"/>
                  <a:chOff x="4076700" y="3401904"/>
                  <a:chExt cx="216221" cy="799869"/>
                </a:xfrm>
              </p:grpSpPr>
              <p:cxnSp>
                <p:nvCxnSpPr>
                  <p:cNvPr id="114" name="Straight Connector 113">
                    <a:extLst>
                      <a:ext uri="{FF2B5EF4-FFF2-40B4-BE49-F238E27FC236}">
                        <a16:creationId xmlns:a16="http://schemas.microsoft.com/office/drawing/2014/main" id="{2D6CD0E1-096B-4BFD-8237-E4C03395F048}"/>
                      </a:ext>
                    </a:extLst>
                  </p:cNvPr>
                  <p:cNvCxnSpPr/>
                  <p:nvPr/>
                </p:nvCxnSpPr>
                <p:spPr>
                  <a:xfrm flipV="1">
                    <a:off x="4076700" y="3401904"/>
                    <a:ext cx="106680" cy="7998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53778A1-2477-4ADD-8B4F-6718AA304C11}"/>
                      </a:ext>
                    </a:extLst>
                  </p:cNvPr>
                  <p:cNvCxnSpPr>
                    <a:cxnSpLocks/>
                  </p:cNvCxnSpPr>
                  <p:nvPr/>
                </p:nvCxnSpPr>
                <p:spPr>
                  <a:xfrm flipH="1" flipV="1">
                    <a:off x="4186241" y="3401904"/>
                    <a:ext cx="106680" cy="799869"/>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19" name="Group 118">
                <a:extLst>
                  <a:ext uri="{FF2B5EF4-FFF2-40B4-BE49-F238E27FC236}">
                    <a16:creationId xmlns:a16="http://schemas.microsoft.com/office/drawing/2014/main" id="{1B1CDC0A-DFE8-489B-B5B2-7CBB4E376F6D}"/>
                  </a:ext>
                </a:extLst>
              </p:cNvPr>
              <p:cNvGrpSpPr/>
              <p:nvPr/>
            </p:nvGrpSpPr>
            <p:grpSpPr>
              <a:xfrm>
                <a:off x="4362464" y="3247014"/>
                <a:ext cx="435303" cy="799869"/>
                <a:chOff x="3924300" y="3249504"/>
                <a:chExt cx="435303" cy="799869"/>
              </a:xfrm>
            </p:grpSpPr>
            <p:grpSp>
              <p:nvGrpSpPr>
                <p:cNvPr id="120" name="Group 119">
                  <a:extLst>
                    <a:ext uri="{FF2B5EF4-FFF2-40B4-BE49-F238E27FC236}">
                      <a16:creationId xmlns:a16="http://schemas.microsoft.com/office/drawing/2014/main" id="{D2549FA7-A830-4F91-ACE2-A778DC7E41D7}"/>
                    </a:ext>
                  </a:extLst>
                </p:cNvPr>
                <p:cNvGrpSpPr/>
                <p:nvPr/>
              </p:nvGrpSpPr>
              <p:grpSpPr>
                <a:xfrm>
                  <a:off x="3924300" y="3249504"/>
                  <a:ext cx="216221" cy="799869"/>
                  <a:chOff x="3924300" y="3249504"/>
                  <a:chExt cx="216221" cy="799869"/>
                </a:xfrm>
              </p:grpSpPr>
              <p:cxnSp>
                <p:nvCxnSpPr>
                  <p:cNvPr id="124" name="Straight Connector 123">
                    <a:extLst>
                      <a:ext uri="{FF2B5EF4-FFF2-40B4-BE49-F238E27FC236}">
                        <a16:creationId xmlns:a16="http://schemas.microsoft.com/office/drawing/2014/main" id="{3E7F7BEF-E33E-4B20-9FAC-A02FB2B00F35}"/>
                      </a:ext>
                    </a:extLst>
                  </p:cNvPr>
                  <p:cNvCxnSpPr/>
                  <p:nvPr/>
                </p:nvCxnSpPr>
                <p:spPr>
                  <a:xfrm flipV="1">
                    <a:off x="3924300" y="3249504"/>
                    <a:ext cx="106680" cy="7998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413FF0BA-C922-4B9A-8B1E-E631C2A8AD05}"/>
                      </a:ext>
                    </a:extLst>
                  </p:cNvPr>
                  <p:cNvCxnSpPr>
                    <a:cxnSpLocks/>
                  </p:cNvCxnSpPr>
                  <p:nvPr/>
                </p:nvCxnSpPr>
                <p:spPr>
                  <a:xfrm flipH="1" flipV="1">
                    <a:off x="4033841" y="3249504"/>
                    <a:ext cx="106680" cy="79986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E3EFC29B-DFE1-48E4-8EF5-75000A65D27D}"/>
                    </a:ext>
                  </a:extLst>
                </p:cNvPr>
                <p:cNvGrpSpPr/>
                <p:nvPr/>
              </p:nvGrpSpPr>
              <p:grpSpPr>
                <a:xfrm>
                  <a:off x="4143382" y="3249504"/>
                  <a:ext cx="216221" cy="799869"/>
                  <a:chOff x="4076700" y="3401904"/>
                  <a:chExt cx="216221" cy="799869"/>
                </a:xfrm>
              </p:grpSpPr>
              <p:cxnSp>
                <p:nvCxnSpPr>
                  <p:cNvPr id="122" name="Straight Connector 121">
                    <a:extLst>
                      <a:ext uri="{FF2B5EF4-FFF2-40B4-BE49-F238E27FC236}">
                        <a16:creationId xmlns:a16="http://schemas.microsoft.com/office/drawing/2014/main" id="{39508F99-4038-4BA8-9E0A-A247A990FD6B}"/>
                      </a:ext>
                    </a:extLst>
                  </p:cNvPr>
                  <p:cNvCxnSpPr/>
                  <p:nvPr/>
                </p:nvCxnSpPr>
                <p:spPr>
                  <a:xfrm flipV="1">
                    <a:off x="4076700" y="3401904"/>
                    <a:ext cx="106680" cy="7998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5878BD0F-A6EA-478E-9449-0EA91B45AAF9}"/>
                      </a:ext>
                    </a:extLst>
                  </p:cNvPr>
                  <p:cNvCxnSpPr>
                    <a:cxnSpLocks/>
                  </p:cNvCxnSpPr>
                  <p:nvPr/>
                </p:nvCxnSpPr>
                <p:spPr>
                  <a:xfrm flipH="1" flipV="1">
                    <a:off x="4186241" y="3401904"/>
                    <a:ext cx="106680" cy="799869"/>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26" name="Group 125">
                <a:extLst>
                  <a:ext uri="{FF2B5EF4-FFF2-40B4-BE49-F238E27FC236}">
                    <a16:creationId xmlns:a16="http://schemas.microsoft.com/office/drawing/2014/main" id="{1FE8DC77-4096-4BD6-A7F4-7B2CE5B70D15}"/>
                  </a:ext>
                </a:extLst>
              </p:cNvPr>
              <p:cNvGrpSpPr/>
              <p:nvPr/>
            </p:nvGrpSpPr>
            <p:grpSpPr>
              <a:xfrm>
                <a:off x="4801505" y="3246311"/>
                <a:ext cx="435303" cy="799869"/>
                <a:chOff x="3924300" y="3249504"/>
                <a:chExt cx="435303" cy="799869"/>
              </a:xfrm>
            </p:grpSpPr>
            <p:grpSp>
              <p:nvGrpSpPr>
                <p:cNvPr id="127" name="Group 126">
                  <a:extLst>
                    <a:ext uri="{FF2B5EF4-FFF2-40B4-BE49-F238E27FC236}">
                      <a16:creationId xmlns:a16="http://schemas.microsoft.com/office/drawing/2014/main" id="{54F01EF3-CCEA-47C6-950D-AAE18873D11D}"/>
                    </a:ext>
                  </a:extLst>
                </p:cNvPr>
                <p:cNvGrpSpPr/>
                <p:nvPr/>
              </p:nvGrpSpPr>
              <p:grpSpPr>
                <a:xfrm>
                  <a:off x="3924300" y="3249504"/>
                  <a:ext cx="216221" cy="799869"/>
                  <a:chOff x="3924300" y="3249504"/>
                  <a:chExt cx="216221" cy="799869"/>
                </a:xfrm>
              </p:grpSpPr>
              <p:cxnSp>
                <p:nvCxnSpPr>
                  <p:cNvPr id="131" name="Straight Connector 130">
                    <a:extLst>
                      <a:ext uri="{FF2B5EF4-FFF2-40B4-BE49-F238E27FC236}">
                        <a16:creationId xmlns:a16="http://schemas.microsoft.com/office/drawing/2014/main" id="{78CED45F-8C7D-4C17-8E60-B5E1B411B7DB}"/>
                      </a:ext>
                    </a:extLst>
                  </p:cNvPr>
                  <p:cNvCxnSpPr/>
                  <p:nvPr/>
                </p:nvCxnSpPr>
                <p:spPr>
                  <a:xfrm flipV="1">
                    <a:off x="3924300" y="3249504"/>
                    <a:ext cx="106680" cy="7998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5D036CF0-4D7A-4145-B277-66FDD9910409}"/>
                      </a:ext>
                    </a:extLst>
                  </p:cNvPr>
                  <p:cNvCxnSpPr>
                    <a:cxnSpLocks/>
                  </p:cNvCxnSpPr>
                  <p:nvPr/>
                </p:nvCxnSpPr>
                <p:spPr>
                  <a:xfrm flipH="1" flipV="1">
                    <a:off x="4033841" y="3249504"/>
                    <a:ext cx="106680" cy="79986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3C8C66EE-0DD7-4BDC-B089-C4F92EE2A3A5}"/>
                    </a:ext>
                  </a:extLst>
                </p:cNvPr>
                <p:cNvGrpSpPr/>
                <p:nvPr/>
              </p:nvGrpSpPr>
              <p:grpSpPr>
                <a:xfrm>
                  <a:off x="4143382" y="3249504"/>
                  <a:ext cx="216221" cy="799869"/>
                  <a:chOff x="4076700" y="3401904"/>
                  <a:chExt cx="216221" cy="799869"/>
                </a:xfrm>
              </p:grpSpPr>
              <p:cxnSp>
                <p:nvCxnSpPr>
                  <p:cNvPr id="129" name="Straight Connector 128">
                    <a:extLst>
                      <a:ext uri="{FF2B5EF4-FFF2-40B4-BE49-F238E27FC236}">
                        <a16:creationId xmlns:a16="http://schemas.microsoft.com/office/drawing/2014/main" id="{738CBA47-7B4D-4624-BEE4-DE6B18A1848D}"/>
                      </a:ext>
                    </a:extLst>
                  </p:cNvPr>
                  <p:cNvCxnSpPr/>
                  <p:nvPr/>
                </p:nvCxnSpPr>
                <p:spPr>
                  <a:xfrm flipV="1">
                    <a:off x="4076700" y="3401904"/>
                    <a:ext cx="106680" cy="7998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8F63C700-9F2E-44F5-8606-5A1C59432B82}"/>
                      </a:ext>
                    </a:extLst>
                  </p:cNvPr>
                  <p:cNvCxnSpPr>
                    <a:cxnSpLocks/>
                  </p:cNvCxnSpPr>
                  <p:nvPr/>
                </p:nvCxnSpPr>
                <p:spPr>
                  <a:xfrm flipH="1" flipV="1">
                    <a:off x="4186241" y="3401904"/>
                    <a:ext cx="106680" cy="799869"/>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33" name="Group 132">
                <a:extLst>
                  <a:ext uri="{FF2B5EF4-FFF2-40B4-BE49-F238E27FC236}">
                    <a16:creationId xmlns:a16="http://schemas.microsoft.com/office/drawing/2014/main" id="{8B0EC52C-0FD4-4582-A466-B8995DDB2440}"/>
                  </a:ext>
                </a:extLst>
              </p:cNvPr>
              <p:cNvGrpSpPr/>
              <p:nvPr/>
            </p:nvGrpSpPr>
            <p:grpSpPr>
              <a:xfrm>
                <a:off x="5243296" y="3243004"/>
                <a:ext cx="301813" cy="799871"/>
                <a:chOff x="3924300" y="3249504"/>
                <a:chExt cx="301813" cy="799871"/>
              </a:xfrm>
            </p:grpSpPr>
            <p:grpSp>
              <p:nvGrpSpPr>
                <p:cNvPr id="134" name="Group 133">
                  <a:extLst>
                    <a:ext uri="{FF2B5EF4-FFF2-40B4-BE49-F238E27FC236}">
                      <a16:creationId xmlns:a16="http://schemas.microsoft.com/office/drawing/2014/main" id="{C50630BF-FA85-4276-BF57-3DFCDA5FE630}"/>
                    </a:ext>
                  </a:extLst>
                </p:cNvPr>
                <p:cNvGrpSpPr/>
                <p:nvPr/>
              </p:nvGrpSpPr>
              <p:grpSpPr>
                <a:xfrm>
                  <a:off x="3924300" y="3249504"/>
                  <a:ext cx="216221" cy="799869"/>
                  <a:chOff x="3924300" y="3249504"/>
                  <a:chExt cx="216221" cy="799869"/>
                </a:xfrm>
              </p:grpSpPr>
              <p:cxnSp>
                <p:nvCxnSpPr>
                  <p:cNvPr id="138" name="Straight Connector 137">
                    <a:extLst>
                      <a:ext uri="{FF2B5EF4-FFF2-40B4-BE49-F238E27FC236}">
                        <a16:creationId xmlns:a16="http://schemas.microsoft.com/office/drawing/2014/main" id="{ADE5A1B4-2737-45E8-8BA7-519EB2E00748}"/>
                      </a:ext>
                    </a:extLst>
                  </p:cNvPr>
                  <p:cNvCxnSpPr/>
                  <p:nvPr/>
                </p:nvCxnSpPr>
                <p:spPr>
                  <a:xfrm flipV="1">
                    <a:off x="3924300" y="3249504"/>
                    <a:ext cx="106680" cy="7998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A2495E4E-8524-407B-B93C-60E440845FF5}"/>
                      </a:ext>
                    </a:extLst>
                  </p:cNvPr>
                  <p:cNvCxnSpPr>
                    <a:cxnSpLocks/>
                  </p:cNvCxnSpPr>
                  <p:nvPr/>
                </p:nvCxnSpPr>
                <p:spPr>
                  <a:xfrm flipH="1" flipV="1">
                    <a:off x="4033841" y="3249504"/>
                    <a:ext cx="106680" cy="799869"/>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36" name="Straight Connector 135">
                  <a:extLst>
                    <a:ext uri="{FF2B5EF4-FFF2-40B4-BE49-F238E27FC236}">
                      <a16:creationId xmlns:a16="http://schemas.microsoft.com/office/drawing/2014/main" id="{8B97791D-6820-4AE0-A77A-ACC4D33E14B2}"/>
                    </a:ext>
                  </a:extLst>
                </p:cNvPr>
                <p:cNvCxnSpPr>
                  <a:cxnSpLocks/>
                </p:cNvCxnSpPr>
                <p:nvPr/>
              </p:nvCxnSpPr>
              <p:spPr>
                <a:xfrm flipV="1">
                  <a:off x="4143381" y="3429067"/>
                  <a:ext cx="82732" cy="620308"/>
                </a:xfrm>
                <a:prstGeom prst="line">
                  <a:avLst/>
                </a:prstGeom>
              </p:spPr>
              <p:style>
                <a:lnRef idx="1">
                  <a:schemeClr val="accent1"/>
                </a:lnRef>
                <a:fillRef idx="0">
                  <a:schemeClr val="accent1"/>
                </a:fillRef>
                <a:effectRef idx="0">
                  <a:schemeClr val="accent1"/>
                </a:effectRef>
                <a:fontRef idx="minor">
                  <a:schemeClr val="tx1"/>
                </a:fontRef>
              </p:style>
            </p:cxnSp>
          </p:grpSp>
        </p:grpSp>
      </p:grpSp>
      <p:sp>
        <p:nvSpPr>
          <p:cNvPr id="145" name="Arrow: Right 144">
            <a:extLst>
              <a:ext uri="{FF2B5EF4-FFF2-40B4-BE49-F238E27FC236}">
                <a16:creationId xmlns:a16="http://schemas.microsoft.com/office/drawing/2014/main" id="{5FA9FED4-3AD8-47DE-A835-B27164C7CE2A}"/>
              </a:ext>
            </a:extLst>
          </p:cNvPr>
          <p:cNvSpPr/>
          <p:nvPr/>
        </p:nvSpPr>
        <p:spPr>
          <a:xfrm>
            <a:off x="4788568" y="3369803"/>
            <a:ext cx="1481010" cy="680527"/>
          </a:xfrm>
          <a:prstGeom prst="rightArrow">
            <a:avLst/>
          </a:prstGeom>
          <a:gradFill flip="none" rotWithShape="1">
            <a:gsLst>
              <a:gs pos="0">
                <a:schemeClr val="accent1">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537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C5DA-AED4-4F01-90E8-DFED51079068}"/>
              </a:ext>
            </a:extLst>
          </p:cNvPr>
          <p:cNvSpPr>
            <a:spLocks noGrp="1"/>
          </p:cNvSpPr>
          <p:nvPr>
            <p:ph type="title"/>
          </p:nvPr>
        </p:nvSpPr>
        <p:spPr/>
        <p:txBody>
          <a:bodyPr/>
          <a:lstStyle/>
          <a:p>
            <a:r>
              <a:rPr lang="en-GB" dirty="0"/>
              <a:t>The value of Employee Experience</a:t>
            </a:r>
          </a:p>
        </p:txBody>
      </p:sp>
      <p:sp>
        <p:nvSpPr>
          <p:cNvPr id="4" name="Footer Placeholder 3">
            <a:extLst>
              <a:ext uri="{FF2B5EF4-FFF2-40B4-BE49-F238E27FC236}">
                <a16:creationId xmlns:a16="http://schemas.microsoft.com/office/drawing/2014/main" id="{636164D6-853E-413D-88B6-BA2E6B12CA75}"/>
              </a:ext>
            </a:extLst>
          </p:cNvPr>
          <p:cNvSpPr>
            <a:spLocks noGrp="1"/>
          </p:cNvSpPr>
          <p:nvPr>
            <p:ph type="ftr" sz="quarter" idx="11"/>
          </p:nvPr>
        </p:nvSpPr>
        <p:spPr/>
        <p:txBody>
          <a:bodyPr/>
          <a:lstStyle/>
          <a:p>
            <a:r>
              <a:rPr lang="en-GB"/>
              <a:t>The Inside Gig</a:t>
            </a:r>
          </a:p>
        </p:txBody>
      </p:sp>
      <p:sp>
        <p:nvSpPr>
          <p:cNvPr id="5" name="Slide Number Placeholder 4">
            <a:extLst>
              <a:ext uri="{FF2B5EF4-FFF2-40B4-BE49-F238E27FC236}">
                <a16:creationId xmlns:a16="http://schemas.microsoft.com/office/drawing/2014/main" id="{B9FAA2E5-124C-424B-9338-62E365CE6B45}"/>
              </a:ext>
            </a:extLst>
          </p:cNvPr>
          <p:cNvSpPr>
            <a:spLocks noGrp="1"/>
          </p:cNvSpPr>
          <p:nvPr>
            <p:ph type="sldNum" sz="quarter" idx="12"/>
          </p:nvPr>
        </p:nvSpPr>
        <p:spPr/>
        <p:txBody>
          <a:bodyPr/>
          <a:lstStyle/>
          <a:p>
            <a:fld id="{4D5A8AA9-6AA7-47B1-BE8F-91304026D0DD}" type="slidenum">
              <a:rPr lang="en-GB" smtClean="0"/>
              <a:t>18</a:t>
            </a:fld>
            <a:endParaRPr lang="en-GB"/>
          </a:p>
        </p:txBody>
      </p:sp>
      <p:sp>
        <p:nvSpPr>
          <p:cNvPr id="6" name="Ellipse 129">
            <a:extLst>
              <a:ext uri="{FF2B5EF4-FFF2-40B4-BE49-F238E27FC236}">
                <a16:creationId xmlns:a16="http://schemas.microsoft.com/office/drawing/2014/main" id="{AB7F398F-729E-431D-A2FC-714CE29FFE41}"/>
              </a:ext>
            </a:extLst>
          </p:cNvPr>
          <p:cNvSpPr/>
          <p:nvPr/>
        </p:nvSpPr>
        <p:spPr bwMode="gray">
          <a:xfrm>
            <a:off x="4194089" y="2548254"/>
            <a:ext cx="3229147" cy="3229147"/>
          </a:xfrm>
          <a:prstGeom prst="ellipse">
            <a:avLst/>
          </a:prstGeom>
          <a:noFill/>
          <a:ln w="69850">
            <a:gradFill flip="none" rotWithShape="1">
              <a:gsLst>
                <a:gs pos="0">
                  <a:schemeClr val="accent5"/>
                </a:gs>
                <a:gs pos="100000">
                  <a:srgbClr val="FFC000"/>
                </a:gs>
              </a:gsLst>
              <a:lin ang="189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7" name="Ellipse 86">
            <a:extLst>
              <a:ext uri="{FF2B5EF4-FFF2-40B4-BE49-F238E27FC236}">
                <a16:creationId xmlns:a16="http://schemas.microsoft.com/office/drawing/2014/main" id="{4618E342-3A8B-4496-943B-EF54C787AEE8}"/>
              </a:ext>
            </a:extLst>
          </p:cNvPr>
          <p:cNvSpPr/>
          <p:nvPr/>
        </p:nvSpPr>
        <p:spPr bwMode="gray">
          <a:xfrm rot="1800000">
            <a:off x="6827166" y="2922203"/>
            <a:ext cx="365804" cy="365804"/>
          </a:xfrm>
          <a:prstGeom prst="ellipse">
            <a:avLst/>
          </a:prstGeom>
          <a:solidFill>
            <a:schemeClr val="accent6"/>
          </a:solidFill>
          <a:ln w="254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8" name="Ellipse 86">
            <a:extLst>
              <a:ext uri="{FF2B5EF4-FFF2-40B4-BE49-F238E27FC236}">
                <a16:creationId xmlns:a16="http://schemas.microsoft.com/office/drawing/2014/main" id="{0842BBD1-0F27-4745-955E-6543C8A9F90B}"/>
              </a:ext>
            </a:extLst>
          </p:cNvPr>
          <p:cNvSpPr/>
          <p:nvPr/>
        </p:nvSpPr>
        <p:spPr bwMode="gray">
          <a:xfrm rot="1800000">
            <a:off x="6827166" y="5082029"/>
            <a:ext cx="365804" cy="365804"/>
          </a:xfrm>
          <a:prstGeom prst="ellipse">
            <a:avLst/>
          </a:prstGeom>
          <a:solidFill>
            <a:schemeClr val="bg2"/>
          </a:solidFill>
          <a:ln w="254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9" name="Ellipse 86">
            <a:extLst>
              <a:ext uri="{FF2B5EF4-FFF2-40B4-BE49-F238E27FC236}">
                <a16:creationId xmlns:a16="http://schemas.microsoft.com/office/drawing/2014/main" id="{AA9E656E-5528-4655-98C7-73E99B6FEB03}"/>
              </a:ext>
            </a:extLst>
          </p:cNvPr>
          <p:cNvSpPr/>
          <p:nvPr/>
        </p:nvSpPr>
        <p:spPr bwMode="gray">
          <a:xfrm rot="1800000">
            <a:off x="4011186" y="4240460"/>
            <a:ext cx="365804" cy="365804"/>
          </a:xfrm>
          <a:prstGeom prst="ellipse">
            <a:avLst/>
          </a:prstGeom>
          <a:solidFill>
            <a:srgbClr val="92D050"/>
          </a:solidFill>
          <a:ln w="254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0" name="Ellipse 86">
            <a:extLst>
              <a:ext uri="{FF2B5EF4-FFF2-40B4-BE49-F238E27FC236}">
                <a16:creationId xmlns:a16="http://schemas.microsoft.com/office/drawing/2014/main" id="{27F591B6-BD9C-491A-8CA2-A0577D7E5C7F}"/>
              </a:ext>
            </a:extLst>
          </p:cNvPr>
          <p:cNvSpPr/>
          <p:nvPr/>
        </p:nvSpPr>
        <p:spPr bwMode="gray">
          <a:xfrm rot="1800000">
            <a:off x="4907927" y="2551748"/>
            <a:ext cx="365804" cy="365804"/>
          </a:xfrm>
          <a:prstGeom prst="ellipse">
            <a:avLst/>
          </a:prstGeom>
          <a:solidFill>
            <a:srgbClr val="FFC000"/>
          </a:solidFill>
          <a:ln w="254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1" name="Ellipse 86">
            <a:extLst>
              <a:ext uri="{FF2B5EF4-FFF2-40B4-BE49-F238E27FC236}">
                <a16:creationId xmlns:a16="http://schemas.microsoft.com/office/drawing/2014/main" id="{DAED0B77-2905-4E74-8334-5FBA5F7E0E7E}"/>
              </a:ext>
            </a:extLst>
          </p:cNvPr>
          <p:cNvSpPr/>
          <p:nvPr/>
        </p:nvSpPr>
        <p:spPr bwMode="gray">
          <a:xfrm rot="1800000">
            <a:off x="5044403" y="5527663"/>
            <a:ext cx="365804" cy="365804"/>
          </a:xfrm>
          <a:prstGeom prst="ellipse">
            <a:avLst/>
          </a:prstGeom>
          <a:solidFill>
            <a:schemeClr val="accent1"/>
          </a:solidFill>
          <a:ln w="254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2" name="Ellipse 130">
            <a:extLst>
              <a:ext uri="{FF2B5EF4-FFF2-40B4-BE49-F238E27FC236}">
                <a16:creationId xmlns:a16="http://schemas.microsoft.com/office/drawing/2014/main" id="{D7D99960-67FC-450B-B8B6-815F2D4258EE}"/>
              </a:ext>
            </a:extLst>
          </p:cNvPr>
          <p:cNvSpPr/>
          <p:nvPr/>
        </p:nvSpPr>
        <p:spPr bwMode="gray">
          <a:xfrm>
            <a:off x="4953392" y="3340535"/>
            <a:ext cx="1711157" cy="1711157"/>
          </a:xfrm>
          <a:prstGeom prst="ellipse">
            <a:avLst/>
          </a:prstGeom>
          <a:gradFill>
            <a:gsLst>
              <a:gs pos="0">
                <a:schemeClr val="accent5"/>
              </a:gs>
              <a:gs pos="100000">
                <a:srgbClr val="FFC000"/>
              </a:gs>
            </a:gsLst>
            <a:lin ang="18900000" scaled="1"/>
          </a:gra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e-DE" sz="1600" err="1">
              <a:solidFill>
                <a:schemeClr val="tx1"/>
              </a:solidFill>
              <a:latin typeface="+mj-lt"/>
            </a:endParaRPr>
          </a:p>
        </p:txBody>
      </p:sp>
      <p:sp>
        <p:nvSpPr>
          <p:cNvPr id="13" name="01">
            <a:extLst>
              <a:ext uri="{FF2B5EF4-FFF2-40B4-BE49-F238E27FC236}">
                <a16:creationId xmlns:a16="http://schemas.microsoft.com/office/drawing/2014/main" id="{6BA6E6CE-61C1-46DD-883A-0E45C772E9C3}"/>
              </a:ext>
            </a:extLst>
          </p:cNvPr>
          <p:cNvSpPr txBox="1">
            <a:spLocks/>
          </p:cNvSpPr>
          <p:nvPr/>
        </p:nvSpPr>
        <p:spPr>
          <a:xfrm>
            <a:off x="4693787" y="3822164"/>
            <a:ext cx="2276052" cy="747897"/>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ctr"/>
            <a:r>
              <a:rPr lang="en-US" sz="1800" dirty="0">
                <a:solidFill>
                  <a:schemeClr val="tx1"/>
                </a:solidFill>
                <a:latin typeface="+mn-lt"/>
              </a:rPr>
              <a:t>Make the </a:t>
            </a:r>
          </a:p>
          <a:p>
            <a:pPr algn="ctr"/>
            <a:r>
              <a:rPr lang="en-US" sz="1800" dirty="0">
                <a:solidFill>
                  <a:schemeClr val="tx1"/>
                </a:solidFill>
                <a:latin typeface="+mn-lt"/>
              </a:rPr>
              <a:t>workplace an </a:t>
            </a:r>
            <a:r>
              <a:rPr lang="en-US" sz="1800" b="1" dirty="0">
                <a:solidFill>
                  <a:schemeClr val="tx1"/>
                </a:solidFill>
                <a:latin typeface="Calibri" panose="020F0502020204030204" pitchFamily="34" charset="0"/>
                <a:ea typeface="Open Sans" panose="020B0606030504020204" pitchFamily="34" charset="0"/>
                <a:cs typeface="Calibri" panose="020F0502020204030204" pitchFamily="34" charset="0"/>
              </a:rPr>
              <a:t>Experience</a:t>
            </a:r>
          </a:p>
        </p:txBody>
      </p:sp>
      <p:sp>
        <p:nvSpPr>
          <p:cNvPr id="14" name="01">
            <a:extLst>
              <a:ext uri="{FF2B5EF4-FFF2-40B4-BE49-F238E27FC236}">
                <a16:creationId xmlns:a16="http://schemas.microsoft.com/office/drawing/2014/main" id="{4CED5FBA-0904-4551-98E7-AB636579FB5F}"/>
              </a:ext>
            </a:extLst>
          </p:cNvPr>
          <p:cNvSpPr txBox="1">
            <a:spLocks/>
          </p:cNvSpPr>
          <p:nvPr/>
        </p:nvSpPr>
        <p:spPr>
          <a:xfrm>
            <a:off x="7426391" y="2708146"/>
            <a:ext cx="3229146" cy="523220"/>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nSpc>
                <a:spcPct val="100000"/>
              </a:lnSpc>
            </a:pPr>
            <a:r>
              <a:rPr lang="en-US" sz="2000" b="1" dirty="0">
                <a:solidFill>
                  <a:schemeClr val="accent6"/>
                </a:solidFill>
                <a:latin typeface="Calibri" panose="020F0502020204030204" pitchFamily="34" charset="0"/>
                <a:ea typeface="Open Sans" panose="020B0606030504020204" pitchFamily="34" charset="0"/>
                <a:cs typeface="Calibri" panose="020F0502020204030204" pitchFamily="34" charset="0"/>
              </a:rPr>
              <a:t>Emotional</a:t>
            </a:r>
          </a:p>
          <a:p>
            <a:pPr>
              <a:lnSpc>
                <a:spcPct val="100000"/>
              </a:lnSpc>
            </a:pPr>
            <a:r>
              <a:rPr lang="en-US" sz="1400" dirty="0">
                <a:solidFill>
                  <a:schemeClr val="tx1"/>
                </a:solidFill>
                <a:latin typeface="+mn-lt"/>
                <a:ea typeface="Open Sans" panose="020B0606030504020204" pitchFamily="34" charset="0"/>
                <a:cs typeface="Open Sans" panose="020B0606030504020204" pitchFamily="34" charset="0"/>
              </a:rPr>
              <a:t>Flexible Purpose-Driven</a:t>
            </a:r>
          </a:p>
        </p:txBody>
      </p:sp>
      <p:sp>
        <p:nvSpPr>
          <p:cNvPr id="15" name="01">
            <a:extLst>
              <a:ext uri="{FF2B5EF4-FFF2-40B4-BE49-F238E27FC236}">
                <a16:creationId xmlns:a16="http://schemas.microsoft.com/office/drawing/2014/main" id="{781DAF66-9090-4C0B-8EE9-35BBA1F6F1F0}"/>
              </a:ext>
            </a:extLst>
          </p:cNvPr>
          <p:cNvSpPr txBox="1">
            <a:spLocks/>
          </p:cNvSpPr>
          <p:nvPr/>
        </p:nvSpPr>
        <p:spPr>
          <a:xfrm>
            <a:off x="7423236" y="5015082"/>
            <a:ext cx="2746674" cy="523220"/>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nSpc>
                <a:spcPct val="100000"/>
              </a:lnSpc>
            </a:pPr>
            <a:r>
              <a:rPr lang="en-US" sz="2000" b="1" dirty="0">
                <a:solidFill>
                  <a:schemeClr val="accent2"/>
                </a:solidFill>
                <a:latin typeface="Calibri" panose="020F0502020204030204" pitchFamily="34" charset="0"/>
                <a:ea typeface="Open Sans" panose="020B0606030504020204" pitchFamily="34" charset="0"/>
                <a:cs typeface="Calibri" panose="020F0502020204030204" pitchFamily="34" charset="0"/>
              </a:rPr>
              <a:t>Intellectual</a:t>
            </a:r>
          </a:p>
          <a:p>
            <a:pPr>
              <a:lnSpc>
                <a:spcPct val="100000"/>
              </a:lnSpc>
            </a:pPr>
            <a:r>
              <a:rPr lang="en-US" sz="1400" dirty="0">
                <a:solidFill>
                  <a:schemeClr val="tx1"/>
                </a:solidFill>
                <a:latin typeface="+mn-lt"/>
                <a:ea typeface="Open Sans" panose="020B0606030504020204" pitchFamily="34" charset="0"/>
                <a:cs typeface="Open Sans" panose="020B0606030504020204" pitchFamily="34" charset="0"/>
              </a:rPr>
              <a:t>Learning Career Development</a:t>
            </a:r>
          </a:p>
        </p:txBody>
      </p:sp>
      <p:sp>
        <p:nvSpPr>
          <p:cNvPr id="16" name="01">
            <a:extLst>
              <a:ext uri="{FF2B5EF4-FFF2-40B4-BE49-F238E27FC236}">
                <a16:creationId xmlns:a16="http://schemas.microsoft.com/office/drawing/2014/main" id="{CE7C0948-E513-4C72-BB19-A485497D91E4}"/>
              </a:ext>
            </a:extLst>
          </p:cNvPr>
          <p:cNvSpPr txBox="1">
            <a:spLocks/>
          </p:cNvSpPr>
          <p:nvPr/>
        </p:nvSpPr>
        <p:spPr>
          <a:xfrm>
            <a:off x="2744118" y="5635162"/>
            <a:ext cx="2052426" cy="523220"/>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r">
              <a:lnSpc>
                <a:spcPct val="100000"/>
              </a:lnSpc>
            </a:pPr>
            <a:r>
              <a:rPr lang="en-US" sz="2000" b="1" dirty="0">
                <a:solidFill>
                  <a:schemeClr val="accent1"/>
                </a:solidFill>
                <a:latin typeface="Calibri" panose="020F0502020204030204" pitchFamily="34" charset="0"/>
                <a:ea typeface="Open Sans" panose="020B0606030504020204" pitchFamily="34" charset="0"/>
                <a:cs typeface="Calibri" panose="020F0502020204030204" pitchFamily="34" charset="0"/>
              </a:rPr>
              <a:t>Physical</a:t>
            </a:r>
          </a:p>
          <a:p>
            <a:pPr algn="r">
              <a:lnSpc>
                <a:spcPct val="100000"/>
              </a:lnSpc>
            </a:pPr>
            <a:r>
              <a:rPr lang="en-US" sz="1400" dirty="0">
                <a:solidFill>
                  <a:schemeClr val="tx1"/>
                </a:solidFill>
                <a:latin typeface="+mn-lt"/>
                <a:ea typeface="Open Sans" panose="020B0606030504020204" pitchFamily="34" charset="0"/>
                <a:cs typeface="Open Sans" panose="020B0606030504020204" pitchFamily="34" charset="0"/>
              </a:rPr>
              <a:t>Space Community</a:t>
            </a:r>
          </a:p>
        </p:txBody>
      </p:sp>
      <p:sp>
        <p:nvSpPr>
          <p:cNvPr id="17" name="01">
            <a:extLst>
              <a:ext uri="{FF2B5EF4-FFF2-40B4-BE49-F238E27FC236}">
                <a16:creationId xmlns:a16="http://schemas.microsoft.com/office/drawing/2014/main" id="{E219DAD8-BB59-4529-BF6B-F52E2E62A3B6}"/>
              </a:ext>
            </a:extLst>
          </p:cNvPr>
          <p:cNvSpPr txBox="1">
            <a:spLocks/>
          </p:cNvSpPr>
          <p:nvPr/>
        </p:nvSpPr>
        <p:spPr>
          <a:xfrm>
            <a:off x="1779839" y="3991405"/>
            <a:ext cx="2052426" cy="738664"/>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r">
              <a:lnSpc>
                <a:spcPct val="100000"/>
              </a:lnSpc>
            </a:pPr>
            <a:r>
              <a:rPr lang="en-US" sz="2000" b="1" dirty="0">
                <a:solidFill>
                  <a:schemeClr val="accent3">
                    <a:lumMod val="75000"/>
                  </a:schemeClr>
                </a:solidFill>
                <a:latin typeface="Calibri" panose="020F0502020204030204" pitchFamily="34" charset="0"/>
                <a:ea typeface="Open Sans" panose="020B0606030504020204" pitchFamily="34" charset="0"/>
                <a:cs typeface="Calibri" panose="020F0502020204030204" pitchFamily="34" charset="0"/>
              </a:rPr>
              <a:t>Technological</a:t>
            </a:r>
          </a:p>
          <a:p>
            <a:pPr algn="r">
              <a:lnSpc>
                <a:spcPct val="100000"/>
              </a:lnSpc>
            </a:pPr>
            <a:r>
              <a:rPr lang="en-US" sz="1400" dirty="0">
                <a:solidFill>
                  <a:schemeClr val="tx1"/>
                </a:solidFill>
                <a:latin typeface="+mn-lt"/>
                <a:ea typeface="Open Sans" panose="020B0606030504020204" pitchFamily="34" charset="0"/>
                <a:cs typeface="Open Sans" panose="020B0606030504020204" pitchFamily="34" charset="0"/>
              </a:rPr>
              <a:t>Smart Technology</a:t>
            </a:r>
          </a:p>
          <a:p>
            <a:pPr algn="r">
              <a:lnSpc>
                <a:spcPct val="100000"/>
              </a:lnSpc>
            </a:pPr>
            <a:r>
              <a:rPr lang="en-US" sz="1400" dirty="0">
                <a:solidFill>
                  <a:schemeClr val="tx1"/>
                </a:solidFill>
                <a:latin typeface="+mn-lt"/>
                <a:ea typeface="Open Sans" panose="020B0606030504020204" pitchFamily="34" charset="0"/>
                <a:cs typeface="Open Sans" panose="020B0606030504020204" pitchFamily="34" charset="0"/>
              </a:rPr>
              <a:t>Collaborative Tools</a:t>
            </a:r>
          </a:p>
        </p:txBody>
      </p:sp>
      <p:sp>
        <p:nvSpPr>
          <p:cNvPr id="18" name="01">
            <a:extLst>
              <a:ext uri="{FF2B5EF4-FFF2-40B4-BE49-F238E27FC236}">
                <a16:creationId xmlns:a16="http://schemas.microsoft.com/office/drawing/2014/main" id="{2A132534-88E8-440D-AA05-F41E5272C6B0}"/>
              </a:ext>
            </a:extLst>
          </p:cNvPr>
          <p:cNvSpPr txBox="1">
            <a:spLocks/>
          </p:cNvSpPr>
          <p:nvPr/>
        </p:nvSpPr>
        <p:spPr>
          <a:xfrm>
            <a:off x="1286376" y="2308178"/>
            <a:ext cx="3382290" cy="523220"/>
          </a:xfrm>
          <a:prstGeom prst="rect">
            <a:avLst/>
          </a:prstGeom>
        </p:spPr>
        <p:txBody>
          <a:bodyPr wrap="square" lIns="0" tIns="0" rIns="0" bIns="0" anchor="b">
            <a:spAutoFit/>
          </a:bodyPr>
          <a:lstStyle>
            <a:lvl1pPr marL="0" marR="28575" indent="0" algn="l" defTabSz="641350" rtl="0" eaLnBrk="1" latinLnBrk="0" hangingPunct="1">
              <a:lnSpc>
                <a:spcPct val="90000"/>
              </a:lnSpc>
              <a:spcBef>
                <a:spcPts val="0"/>
              </a:spcBef>
              <a:spcAft>
                <a:spcPts val="0"/>
              </a:spcAft>
              <a:buClrTx/>
              <a:buSzTx/>
              <a:buFontTx/>
              <a:buNone/>
              <a:tabLst/>
              <a:defRPr sz="3000" b="0" i="0" u="none" strike="noStrike" kern="1200" cap="none" spc="30" baseline="0">
                <a:solidFill>
                  <a:schemeClr val="bg2"/>
                </a:solidFill>
                <a:uFill>
                  <a:solidFill>
                    <a:srgbClr val="000000"/>
                  </a:solidFill>
                </a:uFill>
                <a:latin typeface="Open Sans Regular"/>
                <a:ea typeface="Open Sans Regular"/>
                <a:cs typeface="Open Sans Regular"/>
                <a:sym typeface="Open Sans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gn="r">
              <a:lnSpc>
                <a:spcPct val="100000"/>
              </a:lnSpc>
            </a:pPr>
            <a:r>
              <a:rPr lang="en-US" sz="2000" b="1" dirty="0">
                <a:solidFill>
                  <a:srgbClr val="F2B800"/>
                </a:solidFill>
                <a:latin typeface="Calibri" panose="020F0502020204030204" pitchFamily="34" charset="0"/>
                <a:ea typeface="Open Sans" panose="020B0606030504020204" pitchFamily="34" charset="0"/>
                <a:cs typeface="Calibri" panose="020F0502020204030204" pitchFamily="34" charset="0"/>
              </a:rPr>
              <a:t>Cultural</a:t>
            </a:r>
          </a:p>
          <a:p>
            <a:pPr algn="r">
              <a:lnSpc>
                <a:spcPct val="100000"/>
              </a:lnSpc>
            </a:pPr>
            <a:r>
              <a:rPr lang="en-US" sz="1400" dirty="0">
                <a:solidFill>
                  <a:schemeClr val="tx1"/>
                </a:solidFill>
                <a:latin typeface="+mn-lt"/>
                <a:ea typeface="Open Sans" panose="020B0606030504020204" pitchFamily="34" charset="0"/>
                <a:cs typeface="Open Sans" panose="020B0606030504020204" pitchFamily="34" charset="0"/>
              </a:rPr>
              <a:t>Transparency Responsiveness</a:t>
            </a:r>
          </a:p>
        </p:txBody>
      </p:sp>
    </p:spTree>
    <p:extLst>
      <p:ext uri="{BB962C8B-B14F-4D97-AF65-F5344CB8AC3E}">
        <p14:creationId xmlns:p14="http://schemas.microsoft.com/office/powerpoint/2010/main" val="141767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A7FCBB6-B387-4A04-B7D3-236E23639C2B}"/>
              </a:ext>
            </a:extLst>
          </p:cNvPr>
          <p:cNvSpPr/>
          <p:nvPr/>
        </p:nvSpPr>
        <p:spPr>
          <a:xfrm>
            <a:off x="6458231" y="2115611"/>
            <a:ext cx="4457806" cy="29525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AE8766A-56A8-4624-95C8-226B291AB19F}"/>
              </a:ext>
            </a:extLst>
          </p:cNvPr>
          <p:cNvSpPr/>
          <p:nvPr/>
        </p:nvSpPr>
        <p:spPr>
          <a:xfrm>
            <a:off x="628931" y="2503844"/>
            <a:ext cx="4457806" cy="29525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A95CACBF-9223-4EBF-A51A-D3C8EC8CCAF3}"/>
              </a:ext>
            </a:extLst>
          </p:cNvPr>
          <p:cNvSpPr>
            <a:spLocks noGrp="1"/>
          </p:cNvSpPr>
          <p:nvPr>
            <p:ph type="title"/>
          </p:nvPr>
        </p:nvSpPr>
        <p:spPr/>
        <p:txBody>
          <a:bodyPr/>
          <a:lstStyle/>
          <a:p>
            <a:r>
              <a:rPr lang="en-GB" dirty="0"/>
              <a:t>Careers are changing</a:t>
            </a:r>
          </a:p>
        </p:txBody>
      </p:sp>
      <p:sp>
        <p:nvSpPr>
          <p:cNvPr id="4" name="Footer Placeholder 3">
            <a:extLst>
              <a:ext uri="{FF2B5EF4-FFF2-40B4-BE49-F238E27FC236}">
                <a16:creationId xmlns:a16="http://schemas.microsoft.com/office/drawing/2014/main" id="{C2013ECD-073F-4214-B50B-33AB3FD4718D}"/>
              </a:ext>
            </a:extLst>
          </p:cNvPr>
          <p:cNvSpPr>
            <a:spLocks noGrp="1"/>
          </p:cNvSpPr>
          <p:nvPr>
            <p:ph type="ftr" sz="quarter" idx="11"/>
          </p:nvPr>
        </p:nvSpPr>
        <p:spPr/>
        <p:txBody>
          <a:bodyPr/>
          <a:lstStyle/>
          <a:p>
            <a:r>
              <a:rPr lang="en-GB"/>
              <a:t>The Inside Gig</a:t>
            </a:r>
          </a:p>
        </p:txBody>
      </p:sp>
      <p:sp>
        <p:nvSpPr>
          <p:cNvPr id="5" name="Slide Number Placeholder 4">
            <a:extLst>
              <a:ext uri="{FF2B5EF4-FFF2-40B4-BE49-F238E27FC236}">
                <a16:creationId xmlns:a16="http://schemas.microsoft.com/office/drawing/2014/main" id="{9ACCB906-8264-45B1-BA97-4ADE68AA17C5}"/>
              </a:ext>
            </a:extLst>
          </p:cNvPr>
          <p:cNvSpPr>
            <a:spLocks noGrp="1"/>
          </p:cNvSpPr>
          <p:nvPr>
            <p:ph type="sldNum" sz="quarter" idx="12"/>
          </p:nvPr>
        </p:nvSpPr>
        <p:spPr/>
        <p:txBody>
          <a:bodyPr/>
          <a:lstStyle/>
          <a:p>
            <a:fld id="{4D5A8AA9-6AA7-47B1-BE8F-91304026D0DD}" type="slidenum">
              <a:rPr lang="en-GB" smtClean="0"/>
              <a:t>19</a:t>
            </a:fld>
            <a:endParaRPr lang="en-GB"/>
          </a:p>
        </p:txBody>
      </p:sp>
      <p:pic>
        <p:nvPicPr>
          <p:cNvPr id="3" name="Picture 2" descr="A picture containing outdoor, red, framework, toy&#10;&#10;Description automatically generated">
            <a:extLst>
              <a:ext uri="{FF2B5EF4-FFF2-40B4-BE49-F238E27FC236}">
                <a16:creationId xmlns:a16="http://schemas.microsoft.com/office/drawing/2014/main" id="{6EB41816-073D-4B31-8BAD-2B6DC160E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9578" y="2324983"/>
            <a:ext cx="4457805" cy="2952572"/>
          </a:xfrm>
          <a:prstGeom prst="rect">
            <a:avLst/>
          </a:prstGeom>
        </p:spPr>
      </p:pic>
      <p:pic>
        <p:nvPicPr>
          <p:cNvPr id="9" name="Picture 8" descr="A boat on a lake next to a body of water&#10;&#10;Description automatically generated">
            <a:extLst>
              <a:ext uri="{FF2B5EF4-FFF2-40B4-BE49-F238E27FC236}">
                <a16:creationId xmlns:a16="http://schemas.microsoft.com/office/drawing/2014/main" id="{6979DD7D-11ED-446B-813A-7839BD99620A}"/>
              </a:ext>
            </a:extLst>
          </p:cNvPr>
          <p:cNvPicPr>
            <a:picLocks noChangeAspect="1"/>
          </p:cNvPicPr>
          <p:nvPr/>
        </p:nvPicPr>
        <p:blipFill rotWithShape="1">
          <a:blip r:embed="rId3">
            <a:extLst>
              <a:ext uri="{28A0092B-C50C-407E-A947-70E740481C1C}">
                <a14:useLocalDpi xmlns:a14="http://schemas.microsoft.com/office/drawing/2010/main" val="0"/>
              </a:ext>
            </a:extLst>
          </a:blip>
          <a:srcRect l="27091" t="32159" r="25951" b="45891"/>
          <a:stretch/>
        </p:blipFill>
        <p:spPr>
          <a:xfrm>
            <a:off x="838200" y="2324013"/>
            <a:ext cx="4457806" cy="2952572"/>
          </a:xfrm>
          <a:prstGeom prst="rect">
            <a:avLst/>
          </a:prstGeom>
        </p:spPr>
      </p:pic>
      <p:sp>
        <p:nvSpPr>
          <p:cNvPr id="8" name="Arrow: Right 7">
            <a:extLst>
              <a:ext uri="{FF2B5EF4-FFF2-40B4-BE49-F238E27FC236}">
                <a16:creationId xmlns:a16="http://schemas.microsoft.com/office/drawing/2014/main" id="{C2EFCD1D-E134-434C-A940-EE41759D0B61}"/>
              </a:ext>
            </a:extLst>
          </p:cNvPr>
          <p:cNvSpPr/>
          <p:nvPr/>
        </p:nvSpPr>
        <p:spPr>
          <a:xfrm>
            <a:off x="4877468" y="3532700"/>
            <a:ext cx="1481010" cy="680527"/>
          </a:xfrm>
          <a:prstGeom prst="rightArrow">
            <a:avLst/>
          </a:prstGeom>
          <a:gradFill flip="none" rotWithShape="1">
            <a:gsLst>
              <a:gs pos="0">
                <a:schemeClr val="accent1">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2819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 calcmode="lin" valueType="num">
                                      <p:cBhvr>
                                        <p:cTn id="10" dur="500" fill="hold"/>
                                        <p:tgtEl>
                                          <p:spTgt spid="47"/>
                                        </p:tgtEl>
                                        <p:attrNameLst>
                                          <p:attrName>ppt_w</p:attrName>
                                        </p:attrNameLst>
                                      </p:cBhvr>
                                      <p:tavLst>
                                        <p:tav tm="0">
                                          <p:val>
                                            <p:fltVal val="0"/>
                                          </p:val>
                                        </p:tav>
                                        <p:tav tm="100000">
                                          <p:val>
                                            <p:strVal val="#ppt_w"/>
                                          </p:val>
                                        </p:tav>
                                      </p:tavLst>
                                    </p:anim>
                                    <p:anim calcmode="lin" valueType="num">
                                      <p:cBhvr>
                                        <p:cTn id="11" dur="500" fill="hold"/>
                                        <p:tgtEl>
                                          <p:spTgt spid="47"/>
                                        </p:tgtEl>
                                        <p:attrNameLst>
                                          <p:attrName>ppt_h</p:attrName>
                                        </p:attrNameLst>
                                      </p:cBhvr>
                                      <p:tavLst>
                                        <p:tav tm="0">
                                          <p:val>
                                            <p:fltVal val="0"/>
                                          </p:val>
                                        </p:tav>
                                        <p:tav tm="100000">
                                          <p:val>
                                            <p:strVal val="#ppt_h"/>
                                          </p:val>
                                        </p:tav>
                                      </p:tavLst>
                                    </p:anim>
                                    <p:animEffect transition="in" filter="fade">
                                      <p:cBhvr>
                                        <p:cTn id="12" dur="500"/>
                                        <p:tgtEl>
                                          <p:spTgt spid="47"/>
                                        </p:tgtEl>
                                      </p:cBhvr>
                                    </p:animEffect>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177" y="1662488"/>
            <a:ext cx="12188825" cy="2902749"/>
          </a:xfrm>
          <a:prstGeom prst="rect">
            <a:avLst/>
          </a:prstGeom>
          <a:solidFill>
            <a:srgbClr val="0C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400" dirty="0">
              <a:solidFill>
                <a:prstClr val="white"/>
              </a:solidFill>
              <a:latin typeface="Arial" panose="020B0604020202020204" pitchFamily="34" charset="0"/>
              <a:cs typeface="Arial" panose="020B0604020202020204" pitchFamily="34" charset="0"/>
            </a:endParaRPr>
          </a:p>
        </p:txBody>
      </p:sp>
      <p:sp>
        <p:nvSpPr>
          <p:cNvPr id="2" name="Rectangle 1"/>
          <p:cNvSpPr/>
          <p:nvPr/>
        </p:nvSpPr>
        <p:spPr>
          <a:xfrm>
            <a:off x="2019300" y="4565238"/>
            <a:ext cx="8229600" cy="1703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BBA9EE64-7008-47DB-989E-0E9FC28DAFD9}" type="slidenum">
              <a:rPr lang="en-US" smtClean="0"/>
              <a:pPr/>
              <a:t>2</a:t>
            </a:fld>
            <a:endParaRPr lang="en-US"/>
          </a:p>
        </p:txBody>
      </p:sp>
      <p:pic>
        <p:nvPicPr>
          <p:cNvPr id="12" name="Picture 13" descr="Merck logo"/>
          <p:cNvPicPr>
            <a:picLocks noChangeAspect="1" noChangeArrowheads="1"/>
          </p:cNvPicPr>
          <p:nvPr/>
        </p:nvPicPr>
        <p:blipFill>
          <a:blip r:embed="rId3" cstate="print"/>
          <a:srcRect t="14459" b="8925"/>
          <a:stretch>
            <a:fillRect/>
          </a:stretch>
        </p:blipFill>
        <p:spPr bwMode="auto">
          <a:xfrm>
            <a:off x="4098005" y="5364356"/>
            <a:ext cx="1217273" cy="367317"/>
          </a:xfrm>
          <a:prstGeom prst="rect">
            <a:avLst/>
          </a:prstGeom>
          <a:noFill/>
          <a:ln w="9525">
            <a:noFill/>
            <a:miter lim="800000"/>
            <a:headEnd/>
            <a:tailEnd/>
          </a:ln>
        </p:spPr>
      </p:pic>
      <p:pic>
        <p:nvPicPr>
          <p:cNvPr id="13" name="Picture 5"/>
          <p:cNvPicPr>
            <a:picLocks noChangeAspect="1"/>
          </p:cNvPicPr>
          <p:nvPr/>
        </p:nvPicPr>
        <p:blipFill>
          <a:blip r:embed="rId4" cstate="print"/>
          <a:srcRect/>
          <a:stretch>
            <a:fillRect/>
          </a:stretch>
        </p:blipFill>
        <p:spPr bwMode="auto">
          <a:xfrm>
            <a:off x="1417903" y="5817904"/>
            <a:ext cx="990903" cy="410029"/>
          </a:xfrm>
          <a:prstGeom prst="rect">
            <a:avLst/>
          </a:prstGeom>
          <a:noFill/>
          <a:ln w="9525">
            <a:noFill/>
            <a:miter lim="800000"/>
            <a:headEnd/>
            <a:tailEnd/>
          </a:ln>
        </p:spPr>
      </p:pic>
      <p:pic>
        <p:nvPicPr>
          <p:cNvPr id="14" name="Picture 6"/>
          <p:cNvPicPr>
            <a:picLocks noChangeAspect="1"/>
          </p:cNvPicPr>
          <p:nvPr/>
        </p:nvPicPr>
        <p:blipFill>
          <a:blip r:embed="rId5" cstate="print"/>
          <a:srcRect/>
          <a:stretch>
            <a:fillRect/>
          </a:stretch>
        </p:blipFill>
        <p:spPr bwMode="auto">
          <a:xfrm>
            <a:off x="5802692" y="4863507"/>
            <a:ext cx="1081665" cy="286167"/>
          </a:xfrm>
          <a:prstGeom prst="rect">
            <a:avLst/>
          </a:prstGeom>
          <a:noFill/>
          <a:ln w="9525">
            <a:noFill/>
            <a:miter lim="800000"/>
            <a:headEnd/>
            <a:tailEnd/>
          </a:ln>
        </p:spPr>
      </p:pic>
      <p:pic>
        <p:nvPicPr>
          <p:cNvPr id="15" name="Picture 8"/>
          <p:cNvPicPr>
            <a:picLocks noChangeAspect="1"/>
          </p:cNvPicPr>
          <p:nvPr/>
        </p:nvPicPr>
        <p:blipFill>
          <a:blip r:embed="rId6" cstate="print"/>
          <a:srcRect/>
          <a:stretch>
            <a:fillRect/>
          </a:stretch>
        </p:blipFill>
        <p:spPr bwMode="auto">
          <a:xfrm>
            <a:off x="6455565" y="5415006"/>
            <a:ext cx="1081664" cy="247727"/>
          </a:xfrm>
          <a:prstGeom prst="rect">
            <a:avLst/>
          </a:prstGeom>
          <a:noFill/>
          <a:ln w="9525">
            <a:noFill/>
            <a:miter lim="800000"/>
            <a:headEnd/>
            <a:tailEnd/>
          </a:ln>
        </p:spPr>
      </p:pic>
      <p:pic>
        <p:nvPicPr>
          <p:cNvPr id="16" name="Picture 9"/>
          <p:cNvPicPr>
            <a:picLocks noChangeAspect="1"/>
          </p:cNvPicPr>
          <p:nvPr/>
        </p:nvPicPr>
        <p:blipFill>
          <a:blip r:embed="rId7" cstate="print"/>
          <a:srcRect/>
          <a:stretch>
            <a:fillRect/>
          </a:stretch>
        </p:blipFill>
        <p:spPr bwMode="auto">
          <a:xfrm>
            <a:off x="1807407" y="4805649"/>
            <a:ext cx="1033615" cy="343827"/>
          </a:xfrm>
          <a:prstGeom prst="rect">
            <a:avLst/>
          </a:prstGeom>
          <a:noFill/>
          <a:ln w="9525">
            <a:noFill/>
            <a:miter lim="800000"/>
            <a:headEnd/>
            <a:tailEnd/>
          </a:ln>
        </p:spPr>
      </p:pic>
      <p:pic>
        <p:nvPicPr>
          <p:cNvPr id="17" name="Picture 15" descr="http://itac.ca/wp-content/uploads/2014/05/microsoft-logo.jpg"/>
          <p:cNvPicPr>
            <a:picLocks noChangeAspect="1" noChangeArrowheads="1"/>
          </p:cNvPicPr>
          <p:nvPr/>
        </p:nvPicPr>
        <p:blipFill>
          <a:blip r:embed="rId8" cstate="print"/>
          <a:srcRect l="10802" t="30898" r="11044" b="30534"/>
          <a:stretch>
            <a:fillRect/>
          </a:stretch>
        </p:blipFill>
        <p:spPr bwMode="auto">
          <a:xfrm>
            <a:off x="2391861" y="5359891"/>
            <a:ext cx="935379" cy="239183"/>
          </a:xfrm>
          <a:prstGeom prst="rect">
            <a:avLst/>
          </a:prstGeom>
          <a:noFill/>
          <a:ln w="9525">
            <a:noFill/>
            <a:miter lim="800000"/>
            <a:headEnd/>
            <a:tailEnd/>
          </a:ln>
        </p:spPr>
      </p:pic>
      <p:pic>
        <p:nvPicPr>
          <p:cNvPr id="18" name="Picture 10"/>
          <p:cNvPicPr>
            <a:picLocks noChangeAspect="1"/>
          </p:cNvPicPr>
          <p:nvPr/>
        </p:nvPicPr>
        <p:blipFill>
          <a:blip r:embed="rId9" cstate="print"/>
          <a:srcRect/>
          <a:stretch>
            <a:fillRect/>
          </a:stretch>
        </p:blipFill>
        <p:spPr bwMode="auto">
          <a:xfrm>
            <a:off x="4971222" y="6022918"/>
            <a:ext cx="1108359" cy="320335"/>
          </a:xfrm>
          <a:prstGeom prst="rect">
            <a:avLst/>
          </a:prstGeom>
          <a:noFill/>
          <a:ln w="9525">
            <a:noFill/>
            <a:miter lim="800000"/>
            <a:headEnd/>
            <a:tailEnd/>
          </a:ln>
        </p:spPr>
      </p:pic>
      <p:pic>
        <p:nvPicPr>
          <p:cNvPr id="19" name="Picture 17" descr="http://www.dow.com/carpet/images/dow_diamond_logo_red_hi-res.jpg"/>
          <p:cNvPicPr>
            <a:picLocks noChangeAspect="1" noChangeArrowheads="1"/>
          </p:cNvPicPr>
          <p:nvPr/>
        </p:nvPicPr>
        <p:blipFill>
          <a:blip r:embed="rId10" cstate="print"/>
          <a:srcRect l="4195" t="27324" r="5727" b="29521"/>
          <a:stretch>
            <a:fillRect/>
          </a:stretch>
        </p:blipFill>
        <p:spPr bwMode="auto">
          <a:xfrm>
            <a:off x="3044893" y="5916490"/>
            <a:ext cx="1033615" cy="396148"/>
          </a:xfrm>
          <a:prstGeom prst="rect">
            <a:avLst/>
          </a:prstGeom>
          <a:noFill/>
          <a:ln w="9525">
            <a:noFill/>
            <a:miter lim="800000"/>
            <a:headEnd/>
            <a:tailEnd/>
          </a:ln>
        </p:spPr>
      </p:pic>
      <p:pic>
        <p:nvPicPr>
          <p:cNvPr id="20" name="Picture 22" descr="http://travelsummary.boardingarea.com/wp-content/uploads/2013/08/Hyatt-Logo.jpg"/>
          <p:cNvPicPr>
            <a:picLocks noChangeAspect="1" noChangeArrowheads="1"/>
          </p:cNvPicPr>
          <p:nvPr/>
        </p:nvPicPr>
        <p:blipFill>
          <a:blip r:embed="rId11" cstate="print"/>
          <a:srcRect b="23810"/>
          <a:stretch>
            <a:fillRect/>
          </a:stretch>
        </p:blipFill>
        <p:spPr bwMode="auto">
          <a:xfrm>
            <a:off x="9664555" y="5007051"/>
            <a:ext cx="1143000" cy="410029"/>
          </a:xfrm>
          <a:prstGeom prst="rect">
            <a:avLst/>
          </a:prstGeom>
          <a:noFill/>
        </p:spPr>
      </p:pic>
      <p:pic>
        <p:nvPicPr>
          <p:cNvPr id="21" name="Picture 10" descr="International Committee of the Red Cross"/>
          <p:cNvPicPr>
            <a:picLocks noChangeAspect="1" noChangeArrowheads="1"/>
          </p:cNvPicPr>
          <p:nvPr/>
        </p:nvPicPr>
        <p:blipFill>
          <a:blip r:embed="rId12" cstate="print"/>
          <a:srcRect/>
          <a:stretch>
            <a:fillRect/>
          </a:stretch>
        </p:blipFill>
        <p:spPr bwMode="auto">
          <a:xfrm>
            <a:off x="8247877" y="5490915"/>
            <a:ext cx="609600" cy="722723"/>
          </a:xfrm>
          <a:prstGeom prst="rect">
            <a:avLst/>
          </a:prstGeom>
          <a:noFill/>
        </p:spPr>
      </p:pic>
      <p:pic>
        <p:nvPicPr>
          <p:cNvPr id="22" name="Picture 8" descr="http://www.logospike.com/wp-content/uploads/2014/11/Unicef_logo-2.jpg"/>
          <p:cNvPicPr>
            <a:picLocks noChangeAspect="1" noChangeArrowheads="1"/>
          </p:cNvPicPr>
          <p:nvPr/>
        </p:nvPicPr>
        <p:blipFill>
          <a:blip r:embed="rId13" cstate="print"/>
          <a:srcRect t="33634" b="34920"/>
          <a:stretch>
            <a:fillRect/>
          </a:stretch>
        </p:blipFill>
        <p:spPr bwMode="auto">
          <a:xfrm>
            <a:off x="6847465" y="5970748"/>
            <a:ext cx="1024755" cy="249011"/>
          </a:xfrm>
          <a:prstGeom prst="rect">
            <a:avLst/>
          </a:prstGeom>
          <a:noFill/>
        </p:spPr>
      </p:pic>
      <p:pic>
        <p:nvPicPr>
          <p:cNvPr id="23" name="Picture 16" descr="http://globalbioethics.org/wp-content/uploads/B927.tmp_.gif"/>
          <p:cNvPicPr>
            <a:picLocks noChangeAspect="1" noChangeArrowheads="1"/>
          </p:cNvPicPr>
          <p:nvPr/>
        </p:nvPicPr>
        <p:blipFill>
          <a:blip r:embed="rId14" cstate="print"/>
          <a:srcRect/>
          <a:stretch>
            <a:fillRect/>
          </a:stretch>
        </p:blipFill>
        <p:spPr bwMode="auto">
          <a:xfrm>
            <a:off x="8157773" y="4841565"/>
            <a:ext cx="973819" cy="229025"/>
          </a:xfrm>
          <a:prstGeom prst="rect">
            <a:avLst/>
          </a:prstGeom>
          <a:noFill/>
        </p:spPr>
      </p:pic>
      <p:sp>
        <p:nvSpPr>
          <p:cNvPr id="32" name="Rectangle 31"/>
          <p:cNvSpPr/>
          <p:nvPr/>
        </p:nvSpPr>
        <p:spPr>
          <a:xfrm>
            <a:off x="1981200" y="990601"/>
            <a:ext cx="8305800" cy="646331"/>
          </a:xfrm>
          <a:prstGeom prst="rect">
            <a:avLst/>
          </a:prstGeom>
        </p:spPr>
        <p:txBody>
          <a:bodyPr wrap="square">
            <a:spAutoFit/>
          </a:bodyPr>
          <a:lstStyle/>
          <a:p>
            <a:pPr algn="ctr"/>
            <a:r>
              <a:rPr lang="en-US" dirty="0">
                <a:latin typeface="Glegoo" pitchFamily="2" charset="0"/>
              </a:rPr>
              <a:t>We help organizations achieve better outcomes through talent using </a:t>
            </a:r>
          </a:p>
          <a:p>
            <a:pPr algn="ctr"/>
            <a:r>
              <a:rPr lang="en-US" dirty="0">
                <a:latin typeface="Glegoo" pitchFamily="2" charset="0"/>
              </a:rPr>
              <a:t>science, analytics, and empathy.</a:t>
            </a:r>
          </a:p>
        </p:txBody>
      </p:sp>
      <p:pic>
        <p:nvPicPr>
          <p:cNvPr id="1026" name="Picture 2" descr="Ecolab Logo"/>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3594580" y="4892030"/>
            <a:ext cx="915107" cy="1785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logo.png"/>
          <p:cNvPicPr/>
          <p:nvPr/>
        </p:nvPicPr>
        <p:blipFill>
          <a:blip r:embed="rId16" cstate="print"/>
          <a:stretch>
            <a:fillRect/>
          </a:stretch>
        </p:blipFill>
        <p:spPr>
          <a:xfrm>
            <a:off x="4632101" y="381001"/>
            <a:ext cx="2759299" cy="536007"/>
          </a:xfrm>
          <a:prstGeom prst="rect">
            <a:avLst/>
          </a:prstGeom>
        </p:spPr>
      </p:pic>
      <p:sp>
        <p:nvSpPr>
          <p:cNvPr id="28" name="TextBox 27"/>
          <p:cNvSpPr txBox="1"/>
          <p:nvPr/>
        </p:nvSpPr>
        <p:spPr>
          <a:xfrm>
            <a:off x="2979771" y="4071000"/>
            <a:ext cx="1987485" cy="400110"/>
          </a:xfrm>
          <a:prstGeom prst="rect">
            <a:avLst/>
          </a:prstGeom>
          <a:noFill/>
        </p:spPr>
        <p:txBody>
          <a:bodyPr wrap="square" rtlCol="0">
            <a:spAutoFit/>
          </a:bodyPr>
          <a:lstStyle/>
          <a:p>
            <a:r>
              <a:rPr lang="en-US" sz="1000" dirty="0">
                <a:solidFill>
                  <a:schemeClr val="bg1"/>
                </a:solidFill>
                <a:latin typeface="Glegoo" pitchFamily="2" charset="0"/>
              </a:rPr>
              <a:t>Drive business impact through timely talent actions</a:t>
            </a:r>
          </a:p>
        </p:txBody>
      </p:sp>
      <p:sp>
        <p:nvSpPr>
          <p:cNvPr id="30" name="TextBox 29"/>
          <p:cNvSpPr txBox="1"/>
          <p:nvPr/>
        </p:nvSpPr>
        <p:spPr>
          <a:xfrm>
            <a:off x="7435455" y="4078868"/>
            <a:ext cx="2074647" cy="400110"/>
          </a:xfrm>
          <a:prstGeom prst="rect">
            <a:avLst/>
          </a:prstGeom>
          <a:noFill/>
        </p:spPr>
        <p:txBody>
          <a:bodyPr wrap="square" rtlCol="0">
            <a:spAutoFit/>
          </a:bodyPr>
          <a:lstStyle/>
          <a:p>
            <a:r>
              <a:rPr lang="en-US" sz="1000" dirty="0">
                <a:solidFill>
                  <a:schemeClr val="bg1"/>
                </a:solidFill>
                <a:latin typeface="Glegoo" pitchFamily="2" charset="0"/>
              </a:rPr>
              <a:t>Deliver measurable and sustained improvements in leadership</a:t>
            </a:r>
          </a:p>
        </p:txBody>
      </p:sp>
      <p:pic>
        <p:nvPicPr>
          <p:cNvPr id="3" name="Picture 2"/>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606473" y="5300641"/>
            <a:ext cx="572695" cy="303528"/>
          </a:xfrm>
          <a:prstGeom prst="rect">
            <a:avLst/>
          </a:prstGeom>
        </p:spPr>
      </p:pic>
      <p:pic>
        <p:nvPicPr>
          <p:cNvPr id="1030" name="Picture 6" descr="Image result for world map png"/>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4578957" y="2189908"/>
            <a:ext cx="3422360" cy="18874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shell oil logo"/>
          <p:cNvPicPr>
            <a:picLocks noChangeAspect="1" noChangeArrowheads="1"/>
          </p:cNvPicPr>
          <p:nvPr/>
        </p:nvPicPr>
        <p:blipFill rotWithShape="1">
          <a:blip r:embed="rId19" cstate="email">
            <a:extLst>
              <a:ext uri="{28A0092B-C50C-407E-A947-70E740481C1C}">
                <a14:useLocalDpi xmlns:a14="http://schemas.microsoft.com/office/drawing/2010/main" val="0"/>
              </a:ext>
            </a:extLst>
          </a:blip>
          <a:srcRect l="31575" r="26542"/>
          <a:stretch/>
        </p:blipFill>
        <p:spPr bwMode="auto">
          <a:xfrm>
            <a:off x="10850299" y="5174528"/>
            <a:ext cx="549207" cy="609907"/>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p:cNvSpPr/>
          <p:nvPr/>
        </p:nvSpPr>
        <p:spPr>
          <a:xfrm>
            <a:off x="7260236" y="1827275"/>
            <a:ext cx="2286000" cy="218782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Leadership Excellence</a:t>
            </a:r>
          </a:p>
        </p:txBody>
      </p:sp>
      <p:sp>
        <p:nvSpPr>
          <p:cNvPr id="31" name="Oval 30"/>
          <p:cNvSpPr/>
          <p:nvPr/>
        </p:nvSpPr>
        <p:spPr>
          <a:xfrm>
            <a:off x="2721127" y="1839690"/>
            <a:ext cx="2286000" cy="218782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Talent Management Excellence</a:t>
            </a:r>
          </a:p>
        </p:txBody>
      </p:sp>
      <p:pic>
        <p:nvPicPr>
          <p:cNvPr id="4099" name="Picture 3" descr="C:\Users\Shreya\Dropbox (HCG)\HCG India Team\Image library\canva\icons - Canva_files\thumbnail(369)Red.png"/>
          <p:cNvPicPr>
            <a:picLocks noChangeAspect="1" noChangeArrowheads="1"/>
          </p:cNvPicPr>
          <p:nvPr/>
        </p:nvPicPr>
        <p:blipFill>
          <a:blip r:embed="rId20" cstate="print"/>
          <a:srcRect/>
          <a:stretch>
            <a:fillRect/>
          </a:stretch>
        </p:blipFill>
        <p:spPr bwMode="auto">
          <a:xfrm>
            <a:off x="5038485" y="2683233"/>
            <a:ext cx="263259" cy="263259"/>
          </a:xfrm>
          <a:prstGeom prst="rect">
            <a:avLst/>
          </a:prstGeom>
          <a:noFill/>
        </p:spPr>
      </p:pic>
      <p:pic>
        <p:nvPicPr>
          <p:cNvPr id="1032" name="Picture 8" descr="Image result for san francisco theological seminary logo png"/>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9736086" y="5548014"/>
            <a:ext cx="999940" cy="9999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Shreya\Dropbox (HCG)\HCG India Team\Image library\canva\icons - Canva_files\thumbnail(369)Red.png"/>
          <p:cNvPicPr>
            <a:picLocks noChangeAspect="1" noChangeArrowheads="1"/>
          </p:cNvPicPr>
          <p:nvPr/>
        </p:nvPicPr>
        <p:blipFill>
          <a:blip r:embed="rId20" cstate="print"/>
          <a:srcRect/>
          <a:stretch>
            <a:fillRect/>
          </a:stretch>
        </p:blipFill>
        <p:spPr bwMode="auto">
          <a:xfrm>
            <a:off x="6804661" y="2933604"/>
            <a:ext cx="263259" cy="263259"/>
          </a:xfrm>
          <a:prstGeom prst="rect">
            <a:avLst/>
          </a:prstGeom>
          <a:noFill/>
        </p:spPr>
      </p:pic>
    </p:spTree>
    <p:extLst>
      <p:ext uri="{BB962C8B-B14F-4D97-AF65-F5344CB8AC3E}">
        <p14:creationId xmlns:p14="http://schemas.microsoft.com/office/powerpoint/2010/main" val="183808596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9ADA5F-E7C1-46DB-93DB-1C120011EBB0}"/>
              </a:ext>
            </a:extLst>
          </p:cNvPr>
          <p:cNvSpPr>
            <a:spLocks noGrp="1"/>
          </p:cNvSpPr>
          <p:nvPr>
            <p:ph type="title"/>
          </p:nvPr>
        </p:nvSpPr>
        <p:spPr>
          <a:xfrm>
            <a:off x="838200" y="2359359"/>
            <a:ext cx="10515600" cy="1325563"/>
          </a:xfrm>
        </p:spPr>
        <p:txBody>
          <a:bodyPr>
            <a:normAutofit/>
          </a:bodyPr>
          <a:lstStyle/>
          <a:p>
            <a:r>
              <a:rPr lang="en-GB" sz="8800" b="1" dirty="0"/>
              <a:t>Great Companies</a:t>
            </a:r>
          </a:p>
        </p:txBody>
      </p:sp>
      <p:sp>
        <p:nvSpPr>
          <p:cNvPr id="4" name="Title 2">
            <a:extLst>
              <a:ext uri="{FF2B5EF4-FFF2-40B4-BE49-F238E27FC236}">
                <a16:creationId xmlns:a16="http://schemas.microsoft.com/office/drawing/2014/main" id="{2C48F8D1-4A09-45CD-B425-7AAECF693B10}"/>
              </a:ext>
            </a:extLst>
          </p:cNvPr>
          <p:cNvSpPr txBox="1">
            <a:spLocks/>
          </p:cNvSpPr>
          <p:nvPr/>
        </p:nvSpPr>
        <p:spPr>
          <a:xfrm>
            <a:off x="838200" y="3464049"/>
            <a:ext cx="10515600" cy="1325563"/>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600" kern="1200">
                <a:solidFill>
                  <a:schemeClr val="tx1"/>
                </a:solidFill>
                <a:latin typeface="+mj-lt"/>
                <a:ea typeface="+mj-ea"/>
                <a:cs typeface="+mj-cs"/>
              </a:defRPr>
            </a:lvl1pPr>
          </a:lstStyle>
          <a:p>
            <a:r>
              <a:rPr lang="en-GB" sz="4800" dirty="0"/>
              <a:t>…don’t have skilled people and motivate them; </a:t>
            </a:r>
            <a:br>
              <a:rPr lang="en-GB" sz="4800" dirty="0"/>
            </a:br>
            <a:r>
              <a:rPr lang="en-GB" sz="4800" dirty="0"/>
              <a:t>they have motivated people and inspire them.</a:t>
            </a:r>
          </a:p>
        </p:txBody>
      </p:sp>
      <p:sp>
        <p:nvSpPr>
          <p:cNvPr id="6" name="Rectangle 5">
            <a:extLst>
              <a:ext uri="{FF2B5EF4-FFF2-40B4-BE49-F238E27FC236}">
                <a16:creationId xmlns:a16="http://schemas.microsoft.com/office/drawing/2014/main" id="{AAF611CB-45F7-489F-85BC-755AEAA6C041}"/>
              </a:ext>
            </a:extLst>
          </p:cNvPr>
          <p:cNvSpPr/>
          <p:nvPr/>
        </p:nvSpPr>
        <p:spPr>
          <a:xfrm>
            <a:off x="9945370" y="2705953"/>
            <a:ext cx="603050" cy="830997"/>
          </a:xfrm>
          <a:prstGeom prst="rect">
            <a:avLst/>
          </a:prstGeom>
        </p:spPr>
        <p:txBody>
          <a:bodyPr wrap="none">
            <a:spAutoFit/>
          </a:bodyPr>
          <a:lstStyle/>
          <a:p>
            <a:r>
              <a:rPr lang="en-GB" sz="4800" dirty="0">
                <a:solidFill>
                  <a:prstClr val="black"/>
                </a:solidFill>
              </a:rPr>
              <a:t>…</a:t>
            </a:r>
            <a:endParaRPr lang="en-GB" dirty="0"/>
          </a:p>
        </p:txBody>
      </p:sp>
      <p:sp>
        <p:nvSpPr>
          <p:cNvPr id="7" name="Rectangle 6">
            <a:extLst>
              <a:ext uri="{FF2B5EF4-FFF2-40B4-BE49-F238E27FC236}">
                <a16:creationId xmlns:a16="http://schemas.microsoft.com/office/drawing/2014/main" id="{413C6B1F-46CD-4FDA-B19F-11BE8E3EE739}"/>
              </a:ext>
            </a:extLst>
          </p:cNvPr>
          <p:cNvSpPr/>
          <p:nvPr/>
        </p:nvSpPr>
        <p:spPr>
          <a:xfrm>
            <a:off x="617888" y="-1413148"/>
            <a:ext cx="3895618" cy="11079956"/>
          </a:xfrm>
          <a:prstGeom prst="rect">
            <a:avLst/>
          </a:prstGeom>
        </p:spPr>
        <p:txBody>
          <a:bodyPr wrap="none">
            <a:spAutoFit/>
          </a:bodyPr>
          <a:lstStyle/>
          <a:p>
            <a:r>
              <a:rPr lang="en-GB" sz="71400" b="1" dirty="0">
                <a:solidFill>
                  <a:schemeClr val="tx1">
                    <a:alpha val="10000"/>
                  </a:schemeClr>
                </a:solidFill>
                <a:latin typeface="+mj-lt"/>
              </a:rPr>
              <a:t>“</a:t>
            </a:r>
            <a:endParaRPr lang="en-GB" sz="16600" b="1" dirty="0">
              <a:solidFill>
                <a:schemeClr val="tx1">
                  <a:alpha val="10000"/>
                </a:schemeClr>
              </a:solidFill>
              <a:latin typeface="+mj-lt"/>
            </a:endParaRPr>
          </a:p>
        </p:txBody>
      </p:sp>
      <p:sp>
        <p:nvSpPr>
          <p:cNvPr id="8" name="Rectangle 7">
            <a:extLst>
              <a:ext uri="{FF2B5EF4-FFF2-40B4-BE49-F238E27FC236}">
                <a16:creationId xmlns:a16="http://schemas.microsoft.com/office/drawing/2014/main" id="{8745B210-9BEC-4A63-9768-87BF0F7FED7F}"/>
              </a:ext>
            </a:extLst>
          </p:cNvPr>
          <p:cNvSpPr/>
          <p:nvPr/>
        </p:nvSpPr>
        <p:spPr>
          <a:xfrm>
            <a:off x="5380903" y="5178376"/>
            <a:ext cx="1430200" cy="369332"/>
          </a:xfrm>
          <a:prstGeom prst="rect">
            <a:avLst/>
          </a:prstGeom>
        </p:spPr>
        <p:txBody>
          <a:bodyPr wrap="none">
            <a:spAutoFit/>
          </a:bodyPr>
          <a:lstStyle/>
          <a:p>
            <a:pPr algn="ctr"/>
            <a:r>
              <a:rPr lang="en-GB" dirty="0">
                <a:solidFill>
                  <a:prstClr val="black"/>
                </a:solidFill>
              </a:rPr>
              <a:t>- Simon Sinek</a:t>
            </a:r>
            <a:endParaRPr lang="en-GB" sz="800" dirty="0"/>
          </a:p>
        </p:txBody>
      </p:sp>
    </p:spTree>
    <p:extLst>
      <p:ext uri="{BB962C8B-B14F-4D97-AF65-F5344CB8AC3E}">
        <p14:creationId xmlns:p14="http://schemas.microsoft.com/office/powerpoint/2010/main" val="35283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D68AE-6D4D-44D6-AD8D-2D61F2106F87}"/>
              </a:ext>
            </a:extLst>
          </p:cNvPr>
          <p:cNvSpPr>
            <a:spLocks noGrp="1"/>
          </p:cNvSpPr>
          <p:nvPr>
            <p:ph type="title"/>
          </p:nvPr>
        </p:nvSpPr>
        <p:spPr>
          <a:xfrm>
            <a:off x="838200" y="2766218"/>
            <a:ext cx="10515600" cy="1325563"/>
          </a:xfrm>
        </p:spPr>
        <p:txBody>
          <a:bodyPr>
            <a:noAutofit/>
          </a:bodyPr>
          <a:lstStyle/>
          <a:p>
            <a:r>
              <a:rPr lang="en-GB" sz="8000" dirty="0"/>
              <a:t>The Rise of the new Talent Operating Model</a:t>
            </a:r>
          </a:p>
        </p:txBody>
      </p:sp>
    </p:spTree>
    <p:extLst>
      <p:ext uri="{BB962C8B-B14F-4D97-AF65-F5344CB8AC3E}">
        <p14:creationId xmlns:p14="http://schemas.microsoft.com/office/powerpoint/2010/main" val="428214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Straight Arrow Connector 80">
            <a:extLst>
              <a:ext uri="{FF2B5EF4-FFF2-40B4-BE49-F238E27FC236}">
                <a16:creationId xmlns:a16="http://schemas.microsoft.com/office/drawing/2014/main" id="{CF47235A-9D5F-4AF2-9792-66BCCB1A280C}"/>
              </a:ext>
            </a:extLst>
          </p:cNvPr>
          <p:cNvCxnSpPr>
            <a:cxnSpLocks/>
          </p:cNvCxnSpPr>
          <p:nvPr/>
        </p:nvCxnSpPr>
        <p:spPr bwMode="gray">
          <a:xfrm>
            <a:off x="623888" y="5138975"/>
            <a:ext cx="11199193" cy="0"/>
          </a:xfrm>
          <a:prstGeom prst="straightConnector1">
            <a:avLst/>
          </a:prstGeom>
          <a:ln w="6350">
            <a:gradFill flip="none" rotWithShape="1">
              <a:gsLst>
                <a:gs pos="27000">
                  <a:schemeClr val="tx2"/>
                </a:gs>
                <a:gs pos="66000">
                  <a:schemeClr val="accent2"/>
                </a:gs>
                <a:gs pos="39000">
                  <a:schemeClr val="accent2"/>
                </a:gs>
                <a:gs pos="80000">
                  <a:schemeClr val="accent6"/>
                </a:gs>
              </a:gsLst>
              <a:lin ang="0" scaled="1"/>
              <a:tileRect/>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75A6A59D-DB99-456B-BFE4-C514800767DF}"/>
              </a:ext>
            </a:extLst>
          </p:cNvPr>
          <p:cNvSpPr>
            <a:spLocks noGrp="1"/>
          </p:cNvSpPr>
          <p:nvPr>
            <p:ph type="title"/>
          </p:nvPr>
        </p:nvSpPr>
        <p:spPr/>
        <p:txBody>
          <a:bodyPr/>
          <a:lstStyle/>
          <a:p>
            <a:r>
              <a:rPr lang="en-GB" dirty="0"/>
              <a:t>Breaking down the traditional operating model</a:t>
            </a:r>
          </a:p>
        </p:txBody>
      </p:sp>
      <p:sp>
        <p:nvSpPr>
          <p:cNvPr id="4" name="Footer Placeholder 3">
            <a:extLst>
              <a:ext uri="{FF2B5EF4-FFF2-40B4-BE49-F238E27FC236}">
                <a16:creationId xmlns:a16="http://schemas.microsoft.com/office/drawing/2014/main" id="{A84797D8-755E-4D1B-88FA-30DDDEAF9C23}"/>
              </a:ext>
            </a:extLst>
          </p:cNvPr>
          <p:cNvSpPr>
            <a:spLocks noGrp="1"/>
          </p:cNvSpPr>
          <p:nvPr>
            <p:ph type="ftr" sz="quarter" idx="11"/>
          </p:nvPr>
        </p:nvSpPr>
        <p:spPr/>
        <p:txBody>
          <a:bodyPr/>
          <a:lstStyle/>
          <a:p>
            <a:r>
              <a:rPr lang="en-GB"/>
              <a:t>The Inside Gig</a:t>
            </a:r>
          </a:p>
        </p:txBody>
      </p:sp>
      <p:sp>
        <p:nvSpPr>
          <p:cNvPr id="5" name="Slide Number Placeholder 4">
            <a:extLst>
              <a:ext uri="{FF2B5EF4-FFF2-40B4-BE49-F238E27FC236}">
                <a16:creationId xmlns:a16="http://schemas.microsoft.com/office/drawing/2014/main" id="{91CE353F-CF4E-4AB7-8DAB-E84C07359E74}"/>
              </a:ext>
            </a:extLst>
          </p:cNvPr>
          <p:cNvSpPr>
            <a:spLocks noGrp="1"/>
          </p:cNvSpPr>
          <p:nvPr>
            <p:ph type="sldNum" sz="quarter" idx="12"/>
          </p:nvPr>
        </p:nvSpPr>
        <p:spPr/>
        <p:txBody>
          <a:bodyPr/>
          <a:lstStyle/>
          <a:p>
            <a:fld id="{4D5A8AA9-6AA7-47B1-BE8F-91304026D0DD}" type="slidenum">
              <a:rPr lang="en-GB" smtClean="0"/>
              <a:t>22</a:t>
            </a:fld>
            <a:endParaRPr lang="en-GB"/>
          </a:p>
        </p:txBody>
      </p:sp>
      <p:sp>
        <p:nvSpPr>
          <p:cNvPr id="8" name="TextBox 19">
            <a:extLst>
              <a:ext uri="{FF2B5EF4-FFF2-40B4-BE49-F238E27FC236}">
                <a16:creationId xmlns:a16="http://schemas.microsoft.com/office/drawing/2014/main" id="{452F69BB-39C2-4775-A2DC-81EA4CCD9C76}"/>
              </a:ext>
            </a:extLst>
          </p:cNvPr>
          <p:cNvSpPr txBox="1"/>
          <p:nvPr/>
        </p:nvSpPr>
        <p:spPr>
          <a:xfrm>
            <a:off x="602752" y="1808163"/>
            <a:ext cx="2346617" cy="564257"/>
          </a:xfrm>
          <a:prstGeom prst="rect">
            <a:avLst/>
          </a:prstGeom>
          <a:noFill/>
        </p:spPr>
        <p:txBody>
          <a:bodyPr wrap="square" lIns="0" tIns="0" rIns="0" bIns="0" rtlCol="0">
            <a:spAutoFit/>
          </a:bodyPr>
          <a:lstStyle/>
          <a:p>
            <a:pPr defTabSz="1218104">
              <a:lnSpc>
                <a:spcPts val="2239"/>
              </a:lnSpc>
              <a:defRPr/>
            </a:pPr>
            <a:r>
              <a:rPr lang="en-US" sz="1865" dirty="0">
                <a:latin typeface="+mj-lt"/>
                <a:ea typeface="Fira Sans Light" charset="0"/>
                <a:cs typeface="Fira Sans Light" charset="0"/>
              </a:rPr>
              <a:t>STRATEGY &amp; VALUES</a:t>
            </a:r>
          </a:p>
        </p:txBody>
      </p:sp>
      <p:sp>
        <p:nvSpPr>
          <p:cNvPr id="9" name="TextBox 20">
            <a:extLst>
              <a:ext uri="{FF2B5EF4-FFF2-40B4-BE49-F238E27FC236}">
                <a16:creationId xmlns:a16="http://schemas.microsoft.com/office/drawing/2014/main" id="{3E6C82F7-35B5-4665-9BC2-4B45A038F95C}"/>
              </a:ext>
            </a:extLst>
          </p:cNvPr>
          <p:cNvSpPr txBox="1"/>
          <p:nvPr/>
        </p:nvSpPr>
        <p:spPr>
          <a:xfrm>
            <a:off x="5032752" y="1808163"/>
            <a:ext cx="2155547" cy="564257"/>
          </a:xfrm>
          <a:prstGeom prst="rect">
            <a:avLst/>
          </a:prstGeom>
          <a:noFill/>
        </p:spPr>
        <p:txBody>
          <a:bodyPr wrap="square" lIns="0" tIns="0" rIns="0" bIns="0" rtlCol="0">
            <a:spAutoFit/>
          </a:bodyPr>
          <a:lstStyle/>
          <a:p>
            <a:pPr algn="ctr" defTabSz="1218104">
              <a:lnSpc>
                <a:spcPts val="2239"/>
              </a:lnSpc>
              <a:defRPr/>
            </a:pPr>
            <a:r>
              <a:rPr lang="en-US" sz="1865">
                <a:latin typeface="+mj-lt"/>
                <a:ea typeface="Fira Sans Light" charset="0"/>
                <a:cs typeface="Fira Sans Light" charset="0"/>
              </a:rPr>
              <a:t>OPERATING MODEL</a:t>
            </a:r>
          </a:p>
        </p:txBody>
      </p:sp>
      <p:sp>
        <p:nvSpPr>
          <p:cNvPr id="10" name="TextBox 21">
            <a:extLst>
              <a:ext uri="{FF2B5EF4-FFF2-40B4-BE49-F238E27FC236}">
                <a16:creationId xmlns:a16="http://schemas.microsoft.com/office/drawing/2014/main" id="{BA8191EE-9D14-45C8-9231-12624446180B}"/>
              </a:ext>
            </a:extLst>
          </p:cNvPr>
          <p:cNvSpPr txBox="1"/>
          <p:nvPr/>
        </p:nvSpPr>
        <p:spPr>
          <a:xfrm>
            <a:off x="7786017" y="2090291"/>
            <a:ext cx="3776811" cy="282129"/>
          </a:xfrm>
          <a:prstGeom prst="rect">
            <a:avLst/>
          </a:prstGeom>
          <a:noFill/>
        </p:spPr>
        <p:txBody>
          <a:bodyPr wrap="square" lIns="0" tIns="0" rIns="0" bIns="0" rtlCol="0" anchor="b">
            <a:spAutoFit/>
          </a:bodyPr>
          <a:lstStyle/>
          <a:p>
            <a:pPr algn="r" defTabSz="1218104">
              <a:lnSpc>
                <a:spcPts val="2239"/>
              </a:lnSpc>
              <a:defRPr/>
            </a:pPr>
            <a:r>
              <a:rPr lang="en-US" sz="1865" dirty="0">
                <a:latin typeface="+mj-lt"/>
                <a:ea typeface="Fira Sans Light" charset="0"/>
                <a:cs typeface="Fira Sans Light" charset="0"/>
              </a:rPr>
              <a:t>EXECUTION</a:t>
            </a:r>
          </a:p>
        </p:txBody>
      </p:sp>
      <p:cxnSp>
        <p:nvCxnSpPr>
          <p:cNvPr id="11" name="Straight Arrow Connector 10">
            <a:extLst>
              <a:ext uri="{FF2B5EF4-FFF2-40B4-BE49-F238E27FC236}">
                <a16:creationId xmlns:a16="http://schemas.microsoft.com/office/drawing/2014/main" id="{66ACE98B-61C8-4F0B-89F8-11635186FDB2}"/>
              </a:ext>
            </a:extLst>
          </p:cNvPr>
          <p:cNvCxnSpPr>
            <a:cxnSpLocks/>
          </p:cNvCxnSpPr>
          <p:nvPr/>
        </p:nvCxnSpPr>
        <p:spPr bwMode="gray">
          <a:xfrm>
            <a:off x="615502" y="2512721"/>
            <a:ext cx="11199193" cy="0"/>
          </a:xfrm>
          <a:prstGeom prst="straightConnector1">
            <a:avLst/>
          </a:prstGeom>
          <a:ln w="6350">
            <a:gradFill flip="none" rotWithShape="1">
              <a:gsLst>
                <a:gs pos="27000">
                  <a:schemeClr val="tx2"/>
                </a:gs>
                <a:gs pos="66000">
                  <a:schemeClr val="accent2"/>
                </a:gs>
                <a:gs pos="39000">
                  <a:schemeClr val="accent2"/>
                </a:gs>
                <a:gs pos="80000">
                  <a:schemeClr val="accent6"/>
                </a:gs>
              </a:gsLst>
              <a:lin ang="0" scaled="1"/>
              <a:tileRect/>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C03F500B-ADFC-459C-890C-F4D29A0243EE}"/>
              </a:ext>
            </a:extLst>
          </p:cNvPr>
          <p:cNvSpPr/>
          <p:nvPr/>
        </p:nvSpPr>
        <p:spPr>
          <a:xfrm>
            <a:off x="3626745" y="4939249"/>
            <a:ext cx="4930516" cy="4329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3" name="Group 82">
            <a:extLst>
              <a:ext uri="{FF2B5EF4-FFF2-40B4-BE49-F238E27FC236}">
                <a16:creationId xmlns:a16="http://schemas.microsoft.com/office/drawing/2014/main" id="{F0AF66F2-1249-4D4B-999A-D25F552E26FE}"/>
              </a:ext>
            </a:extLst>
          </p:cNvPr>
          <p:cNvGrpSpPr/>
          <p:nvPr/>
        </p:nvGrpSpPr>
        <p:grpSpPr>
          <a:xfrm>
            <a:off x="3233243" y="4000973"/>
            <a:ext cx="5739457" cy="1177981"/>
            <a:chOff x="3233243" y="4039073"/>
            <a:chExt cx="5739457" cy="1177981"/>
          </a:xfrm>
        </p:grpSpPr>
        <p:sp>
          <p:nvSpPr>
            <p:cNvPr id="80" name="Freeform: Shape 79">
              <a:extLst>
                <a:ext uri="{FF2B5EF4-FFF2-40B4-BE49-F238E27FC236}">
                  <a16:creationId xmlns:a16="http://schemas.microsoft.com/office/drawing/2014/main" id="{D628FF0E-A66A-4942-9277-72DD514F5EAA}"/>
                </a:ext>
              </a:extLst>
            </p:cNvPr>
            <p:cNvSpPr/>
            <p:nvPr/>
          </p:nvSpPr>
          <p:spPr>
            <a:xfrm flipH="1">
              <a:off x="8086984" y="4688220"/>
              <a:ext cx="885716" cy="520697"/>
            </a:xfrm>
            <a:custGeom>
              <a:avLst/>
              <a:gdLst>
                <a:gd name="connsiteX0" fmla="*/ 1911350 w 1911350"/>
                <a:gd name="connsiteY0" fmla="*/ 0 h 546100"/>
                <a:gd name="connsiteX1" fmla="*/ 1289050 w 1911350"/>
                <a:gd name="connsiteY1" fmla="*/ 146050 h 546100"/>
                <a:gd name="connsiteX2" fmla="*/ 812800 w 1911350"/>
                <a:gd name="connsiteY2" fmla="*/ 476250 h 546100"/>
                <a:gd name="connsiteX3" fmla="*/ 0 w 1911350"/>
                <a:gd name="connsiteY3" fmla="*/ 546100 h 546100"/>
              </a:gdLst>
              <a:ahLst/>
              <a:cxnLst>
                <a:cxn ang="0">
                  <a:pos x="connsiteX0" y="connsiteY0"/>
                </a:cxn>
                <a:cxn ang="0">
                  <a:pos x="connsiteX1" y="connsiteY1"/>
                </a:cxn>
                <a:cxn ang="0">
                  <a:pos x="connsiteX2" y="connsiteY2"/>
                </a:cxn>
                <a:cxn ang="0">
                  <a:pos x="connsiteX3" y="connsiteY3"/>
                </a:cxn>
              </a:cxnLst>
              <a:rect l="l" t="t" r="r" b="b"/>
              <a:pathLst>
                <a:path w="1911350" h="546100">
                  <a:moveTo>
                    <a:pt x="1911350" y="0"/>
                  </a:moveTo>
                  <a:cubicBezTo>
                    <a:pt x="1691746" y="33337"/>
                    <a:pt x="1472142" y="66675"/>
                    <a:pt x="1289050" y="146050"/>
                  </a:cubicBezTo>
                  <a:cubicBezTo>
                    <a:pt x="1105958" y="225425"/>
                    <a:pt x="1027642" y="409575"/>
                    <a:pt x="812800" y="476250"/>
                  </a:cubicBezTo>
                  <a:cubicBezTo>
                    <a:pt x="597958" y="542925"/>
                    <a:pt x="298979" y="544512"/>
                    <a:pt x="0" y="546100"/>
                  </a:cubicBezTo>
                </a:path>
              </a:pathLst>
            </a:custGeom>
            <a:noFill/>
            <a:ln w="50800">
              <a:gradFill flip="none" rotWithShape="1">
                <a:gsLst>
                  <a:gs pos="0">
                    <a:schemeClr val="tx1"/>
                  </a:gs>
                  <a:gs pos="100000">
                    <a:schemeClr val="bg1">
                      <a:alpha val="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9" name="Group 78">
              <a:extLst>
                <a:ext uri="{FF2B5EF4-FFF2-40B4-BE49-F238E27FC236}">
                  <a16:creationId xmlns:a16="http://schemas.microsoft.com/office/drawing/2014/main" id="{B9FBAEDA-DC7D-4489-B2C1-5445DE06DF86}"/>
                </a:ext>
              </a:extLst>
            </p:cNvPr>
            <p:cNvGrpSpPr/>
            <p:nvPr/>
          </p:nvGrpSpPr>
          <p:grpSpPr>
            <a:xfrm>
              <a:off x="3233243" y="4039073"/>
              <a:ext cx="4887157" cy="1177981"/>
              <a:chOff x="1558662" y="3791241"/>
              <a:chExt cx="7726664" cy="1862404"/>
            </a:xfrm>
          </p:grpSpPr>
          <p:grpSp>
            <p:nvGrpSpPr>
              <p:cNvPr id="13" name="Graphic 11">
                <a:extLst>
                  <a:ext uri="{FF2B5EF4-FFF2-40B4-BE49-F238E27FC236}">
                    <a16:creationId xmlns:a16="http://schemas.microsoft.com/office/drawing/2014/main" id="{59695EEF-3015-4E93-94C2-F6970D043043}"/>
                  </a:ext>
                </a:extLst>
              </p:cNvPr>
              <p:cNvGrpSpPr/>
              <p:nvPr/>
            </p:nvGrpSpPr>
            <p:grpSpPr>
              <a:xfrm>
                <a:off x="2929722" y="3791241"/>
                <a:ext cx="6355604" cy="1485042"/>
                <a:chOff x="2929722" y="3791241"/>
                <a:chExt cx="6355604" cy="1485042"/>
              </a:xfrm>
              <a:solidFill>
                <a:schemeClr val="tx1"/>
              </a:solidFill>
            </p:grpSpPr>
            <p:sp>
              <p:nvSpPr>
                <p:cNvPr id="20" name="Freeform: Shape 19">
                  <a:extLst>
                    <a:ext uri="{FF2B5EF4-FFF2-40B4-BE49-F238E27FC236}">
                      <a16:creationId xmlns:a16="http://schemas.microsoft.com/office/drawing/2014/main" id="{1B828F2D-CF93-4735-9499-1FC9E68A01D8}"/>
                    </a:ext>
                  </a:extLst>
                </p:cNvPr>
                <p:cNvSpPr/>
                <p:nvPr/>
              </p:nvSpPr>
              <p:spPr>
                <a:xfrm>
                  <a:off x="4026407" y="5180839"/>
                  <a:ext cx="665607" cy="94872"/>
                </a:xfrm>
                <a:custGeom>
                  <a:avLst/>
                  <a:gdLst>
                    <a:gd name="connsiteX0" fmla="*/ 0 w 665607"/>
                    <a:gd name="connsiteY0" fmla="*/ 94873 h 94872"/>
                    <a:gd name="connsiteX1" fmla="*/ 665607 w 665607"/>
                    <a:gd name="connsiteY1" fmla="*/ 94873 h 94872"/>
                    <a:gd name="connsiteX2" fmla="*/ 595027 w 665607"/>
                    <a:gd name="connsiteY2" fmla="*/ 50201 h 94872"/>
                    <a:gd name="connsiteX3" fmla="*/ 562070 w 665607"/>
                    <a:gd name="connsiteY3" fmla="*/ 50201 h 94872"/>
                    <a:gd name="connsiteX4" fmla="*/ 497776 w 665607"/>
                    <a:gd name="connsiteY4" fmla="*/ 4 h 94872"/>
                    <a:gd name="connsiteX5" fmla="*/ 198310 w 665607"/>
                    <a:gd name="connsiteY5" fmla="*/ 4 h 94872"/>
                    <a:gd name="connsiteX6" fmla="*/ 124587 w 665607"/>
                    <a:gd name="connsiteY6" fmla="*/ 61916 h 94872"/>
                    <a:gd name="connsiteX7" fmla="*/ 77533 w 665607"/>
                    <a:gd name="connsiteY7" fmla="*/ 61916 h 94872"/>
                    <a:gd name="connsiteX8" fmla="*/ 0 w 665607"/>
                    <a:gd name="connsiteY8" fmla="*/ 94873 h 9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607" h="94872">
                      <a:moveTo>
                        <a:pt x="0" y="94873"/>
                      </a:moveTo>
                      <a:lnTo>
                        <a:pt x="665607" y="94873"/>
                      </a:lnTo>
                      <a:cubicBezTo>
                        <a:pt x="665607" y="94873"/>
                        <a:pt x="665607" y="50201"/>
                        <a:pt x="595027" y="50201"/>
                      </a:cubicBezTo>
                      <a:lnTo>
                        <a:pt x="562070" y="50201"/>
                      </a:lnTo>
                      <a:cubicBezTo>
                        <a:pt x="562070" y="50201"/>
                        <a:pt x="560451" y="4"/>
                        <a:pt x="497776" y="4"/>
                      </a:cubicBezTo>
                      <a:lnTo>
                        <a:pt x="198310" y="4"/>
                      </a:lnTo>
                      <a:cubicBezTo>
                        <a:pt x="198310" y="4"/>
                        <a:pt x="124587" y="-1615"/>
                        <a:pt x="124587" y="61916"/>
                      </a:cubicBezTo>
                      <a:lnTo>
                        <a:pt x="77533" y="61916"/>
                      </a:lnTo>
                      <a:cubicBezTo>
                        <a:pt x="77629" y="62012"/>
                        <a:pt x="0" y="57249"/>
                        <a:pt x="0" y="94873"/>
                      </a:cubicBez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1AD780-B247-4704-85FD-7FB3C1D1FBD4}"/>
                    </a:ext>
                  </a:extLst>
                </p:cNvPr>
                <p:cNvSpPr/>
                <p:nvPr/>
              </p:nvSpPr>
              <p:spPr>
                <a:xfrm>
                  <a:off x="4446815" y="3823375"/>
                  <a:ext cx="1697095" cy="698623"/>
                </a:xfrm>
                <a:custGeom>
                  <a:avLst/>
                  <a:gdLst>
                    <a:gd name="connsiteX0" fmla="*/ 1679950 w 1697095"/>
                    <a:gd name="connsiteY0" fmla="*/ 698623 h 698623"/>
                    <a:gd name="connsiteX1" fmla="*/ 490468 w 1697095"/>
                    <a:gd name="connsiteY1" fmla="*/ 366105 h 698623"/>
                    <a:gd name="connsiteX2" fmla="*/ 6217 w 1697095"/>
                    <a:gd name="connsiteY2" fmla="*/ 33302 h 698623"/>
                    <a:gd name="connsiteX3" fmla="*/ 3931 w 1697095"/>
                    <a:gd name="connsiteY3" fmla="*/ 6822 h 698623"/>
                    <a:gd name="connsiteX4" fmla="*/ 28029 w 1697095"/>
                    <a:gd name="connsiteY4" fmla="*/ 4346 h 698623"/>
                    <a:gd name="connsiteX5" fmla="*/ 506756 w 1697095"/>
                    <a:gd name="connsiteY5" fmla="*/ 332958 h 698623"/>
                    <a:gd name="connsiteX6" fmla="*/ 1679950 w 1697095"/>
                    <a:gd name="connsiteY6" fmla="*/ 660999 h 698623"/>
                    <a:gd name="connsiteX7" fmla="*/ 1697095 w 1697095"/>
                    <a:gd name="connsiteY7" fmla="*/ 679859 h 698623"/>
                    <a:gd name="connsiteX8" fmla="*/ 1679950 w 1697095"/>
                    <a:gd name="connsiteY8" fmla="*/ 698623 h 69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095" h="698623">
                      <a:moveTo>
                        <a:pt x="1679950" y="698623"/>
                      </a:moveTo>
                      <a:cubicBezTo>
                        <a:pt x="1193985" y="698623"/>
                        <a:pt x="764884" y="517839"/>
                        <a:pt x="490468" y="366105"/>
                      </a:cubicBezTo>
                      <a:cubicBezTo>
                        <a:pt x="193288" y="201799"/>
                        <a:pt x="8027" y="35016"/>
                        <a:pt x="6217" y="33302"/>
                      </a:cubicBezTo>
                      <a:cubicBezTo>
                        <a:pt x="-1117" y="26730"/>
                        <a:pt x="-2070" y="14823"/>
                        <a:pt x="3931" y="6822"/>
                      </a:cubicBezTo>
                      <a:cubicBezTo>
                        <a:pt x="9932" y="-1179"/>
                        <a:pt x="20790" y="-2322"/>
                        <a:pt x="28029" y="4346"/>
                      </a:cubicBezTo>
                      <a:cubicBezTo>
                        <a:pt x="29839" y="5965"/>
                        <a:pt x="212719" y="170557"/>
                        <a:pt x="506756" y="332958"/>
                      </a:cubicBezTo>
                      <a:cubicBezTo>
                        <a:pt x="777647" y="482596"/>
                        <a:pt x="1201033" y="660999"/>
                        <a:pt x="1679950" y="660999"/>
                      </a:cubicBezTo>
                      <a:cubicBezTo>
                        <a:pt x="1689380" y="660999"/>
                        <a:pt x="1697095" y="669477"/>
                        <a:pt x="1697095" y="679859"/>
                      </a:cubicBezTo>
                      <a:cubicBezTo>
                        <a:pt x="1697095" y="690146"/>
                        <a:pt x="1689380" y="698623"/>
                        <a:pt x="1679950" y="698623"/>
                      </a:cubicBezTo>
                      <a:close/>
                    </a:path>
                  </a:pathLst>
                </a:custGeom>
                <a:grp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1BA6F7A-DA51-43DB-A88E-B7C78B55C654}"/>
                    </a:ext>
                  </a:extLst>
                </p:cNvPr>
                <p:cNvSpPr/>
                <p:nvPr/>
              </p:nvSpPr>
              <p:spPr>
                <a:xfrm>
                  <a:off x="2929722" y="3811639"/>
                  <a:ext cx="1349988" cy="823231"/>
                </a:xfrm>
                <a:custGeom>
                  <a:avLst/>
                  <a:gdLst>
                    <a:gd name="connsiteX0" fmla="*/ 17121 w 1349988"/>
                    <a:gd name="connsiteY0" fmla="*/ 823231 h 823231"/>
                    <a:gd name="connsiteX1" fmla="*/ 357 w 1349988"/>
                    <a:gd name="connsiteY1" fmla="*/ 808277 h 823231"/>
                    <a:gd name="connsiteX2" fmla="*/ 13597 w 1349988"/>
                    <a:gd name="connsiteY2" fmla="*/ 785988 h 823231"/>
                    <a:gd name="connsiteX3" fmla="*/ 1024771 w 1349988"/>
                    <a:gd name="connsiteY3" fmla="*/ 314787 h 823231"/>
                    <a:gd name="connsiteX4" fmla="*/ 1318712 w 1349988"/>
                    <a:gd name="connsiteY4" fmla="*/ 8177 h 823231"/>
                    <a:gd name="connsiteX5" fmla="*/ 1342525 w 1349988"/>
                    <a:gd name="connsiteY5" fmla="*/ 3319 h 823231"/>
                    <a:gd name="connsiteX6" fmla="*/ 1347002 w 1349988"/>
                    <a:gd name="connsiteY6" fmla="*/ 29513 h 823231"/>
                    <a:gd name="connsiteX7" fmla="*/ 1046774 w 1349988"/>
                    <a:gd name="connsiteY7" fmla="*/ 343933 h 823231"/>
                    <a:gd name="connsiteX8" fmla="*/ 20645 w 1349988"/>
                    <a:gd name="connsiteY8" fmla="*/ 822945 h 823231"/>
                    <a:gd name="connsiteX9" fmla="*/ 17121 w 1349988"/>
                    <a:gd name="connsiteY9" fmla="*/ 823231 h 82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9988" h="823231">
                      <a:moveTo>
                        <a:pt x="17121" y="823231"/>
                      </a:moveTo>
                      <a:cubicBezTo>
                        <a:pt x="9215" y="823231"/>
                        <a:pt x="2072" y="817135"/>
                        <a:pt x="357" y="808277"/>
                      </a:cubicBezTo>
                      <a:cubicBezTo>
                        <a:pt x="-1548" y="798085"/>
                        <a:pt x="4358" y="788179"/>
                        <a:pt x="13597" y="785988"/>
                      </a:cubicBezTo>
                      <a:cubicBezTo>
                        <a:pt x="507659" y="672736"/>
                        <a:pt x="836176" y="467187"/>
                        <a:pt x="1024771" y="314787"/>
                      </a:cubicBezTo>
                      <a:cubicBezTo>
                        <a:pt x="1229177" y="149718"/>
                        <a:pt x="1317855" y="9606"/>
                        <a:pt x="1318712" y="8177"/>
                      </a:cubicBezTo>
                      <a:cubicBezTo>
                        <a:pt x="1324046" y="-396"/>
                        <a:pt x="1334714" y="-2586"/>
                        <a:pt x="1342525" y="3319"/>
                      </a:cubicBezTo>
                      <a:cubicBezTo>
                        <a:pt x="1350335" y="9225"/>
                        <a:pt x="1352336" y="20940"/>
                        <a:pt x="1347002" y="29513"/>
                      </a:cubicBezTo>
                      <a:cubicBezTo>
                        <a:pt x="1343382" y="35418"/>
                        <a:pt x="1255085" y="175245"/>
                        <a:pt x="1046774" y="343933"/>
                      </a:cubicBezTo>
                      <a:cubicBezTo>
                        <a:pt x="855321" y="499000"/>
                        <a:pt x="521851" y="707979"/>
                        <a:pt x="20645" y="822945"/>
                      </a:cubicBezTo>
                      <a:cubicBezTo>
                        <a:pt x="19502" y="823136"/>
                        <a:pt x="18359" y="823231"/>
                        <a:pt x="17121" y="823231"/>
                      </a:cubicBezTo>
                      <a:close/>
                    </a:path>
                  </a:pathLst>
                </a:custGeom>
                <a:grp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4C3AB9E-9273-45E6-AAD2-21F50043E15C}"/>
                    </a:ext>
                  </a:extLst>
                </p:cNvPr>
                <p:cNvSpPr/>
                <p:nvPr/>
              </p:nvSpPr>
              <p:spPr>
                <a:xfrm>
                  <a:off x="4216145" y="3791241"/>
                  <a:ext cx="292036" cy="1485042"/>
                </a:xfrm>
                <a:custGeom>
                  <a:avLst/>
                  <a:gdLst>
                    <a:gd name="connsiteX0" fmla="*/ 259937 w 292036"/>
                    <a:gd name="connsiteY0" fmla="*/ 1407414 h 1485042"/>
                    <a:gd name="connsiteX1" fmla="*/ 259937 w 292036"/>
                    <a:gd name="connsiteY1" fmla="*/ 0 h 1485042"/>
                    <a:gd name="connsiteX2" fmla="*/ 222790 w 292036"/>
                    <a:gd name="connsiteY2" fmla="*/ 36100 h 1485042"/>
                    <a:gd name="connsiteX3" fmla="*/ 158496 w 292036"/>
                    <a:gd name="connsiteY3" fmla="*/ 36100 h 1485042"/>
                    <a:gd name="connsiteX4" fmla="*/ 133541 w 292036"/>
                    <a:gd name="connsiteY4" fmla="*/ 36100 h 1485042"/>
                    <a:gd name="connsiteX5" fmla="*/ 69247 w 292036"/>
                    <a:gd name="connsiteY5" fmla="*/ 36100 h 1485042"/>
                    <a:gd name="connsiteX6" fmla="*/ 32099 w 292036"/>
                    <a:gd name="connsiteY6" fmla="*/ 0 h 1485042"/>
                    <a:gd name="connsiteX7" fmla="*/ 32099 w 292036"/>
                    <a:gd name="connsiteY7" fmla="*/ 1407414 h 1485042"/>
                    <a:gd name="connsiteX8" fmla="*/ 0 w 292036"/>
                    <a:gd name="connsiteY8" fmla="*/ 1407414 h 1485042"/>
                    <a:gd name="connsiteX9" fmla="*/ 0 w 292036"/>
                    <a:gd name="connsiteY9" fmla="*/ 1485043 h 1485042"/>
                    <a:gd name="connsiteX10" fmla="*/ 133541 w 292036"/>
                    <a:gd name="connsiteY10" fmla="*/ 1485043 h 1485042"/>
                    <a:gd name="connsiteX11" fmla="*/ 158496 w 292036"/>
                    <a:gd name="connsiteY11" fmla="*/ 1485043 h 1485042"/>
                    <a:gd name="connsiteX12" fmla="*/ 292037 w 292036"/>
                    <a:gd name="connsiteY12" fmla="*/ 1485043 h 1485042"/>
                    <a:gd name="connsiteX13" fmla="*/ 292037 w 292036"/>
                    <a:gd name="connsiteY13" fmla="*/ 1407414 h 1485042"/>
                    <a:gd name="connsiteX14" fmla="*/ 259937 w 292036"/>
                    <a:gd name="connsiteY14" fmla="*/ 1407414 h 1485042"/>
                    <a:gd name="connsiteX15" fmla="*/ 71057 w 292036"/>
                    <a:gd name="connsiteY15" fmla="*/ 133255 h 1485042"/>
                    <a:gd name="connsiteX16" fmla="*/ 117729 w 292036"/>
                    <a:gd name="connsiteY16" fmla="*/ 86582 h 1485042"/>
                    <a:gd name="connsiteX17" fmla="*/ 175355 w 292036"/>
                    <a:gd name="connsiteY17" fmla="*/ 86582 h 1485042"/>
                    <a:gd name="connsiteX18" fmla="*/ 222028 w 292036"/>
                    <a:gd name="connsiteY18" fmla="*/ 133255 h 1485042"/>
                    <a:gd name="connsiteX19" fmla="*/ 222028 w 292036"/>
                    <a:gd name="connsiteY19" fmla="*/ 217932 h 1485042"/>
                    <a:gd name="connsiteX20" fmla="*/ 71057 w 292036"/>
                    <a:gd name="connsiteY20" fmla="*/ 217932 h 1485042"/>
                    <a:gd name="connsiteX21" fmla="*/ 71057 w 292036"/>
                    <a:gd name="connsiteY21" fmla="*/ 133255 h 1485042"/>
                    <a:gd name="connsiteX22" fmla="*/ 71057 w 292036"/>
                    <a:gd name="connsiteY22" fmla="*/ 313658 h 1485042"/>
                    <a:gd name="connsiteX23" fmla="*/ 117729 w 292036"/>
                    <a:gd name="connsiteY23" fmla="*/ 266986 h 1485042"/>
                    <a:gd name="connsiteX24" fmla="*/ 175355 w 292036"/>
                    <a:gd name="connsiteY24" fmla="*/ 266986 h 1485042"/>
                    <a:gd name="connsiteX25" fmla="*/ 222028 w 292036"/>
                    <a:gd name="connsiteY25" fmla="*/ 313658 h 1485042"/>
                    <a:gd name="connsiteX26" fmla="*/ 222028 w 292036"/>
                    <a:gd name="connsiteY26" fmla="*/ 398336 h 1485042"/>
                    <a:gd name="connsiteX27" fmla="*/ 71057 w 292036"/>
                    <a:gd name="connsiteY27" fmla="*/ 398336 h 1485042"/>
                    <a:gd name="connsiteX28" fmla="*/ 71057 w 292036"/>
                    <a:gd name="connsiteY28" fmla="*/ 313658 h 1485042"/>
                    <a:gd name="connsiteX29" fmla="*/ 71057 w 292036"/>
                    <a:gd name="connsiteY29" fmla="*/ 504539 h 1485042"/>
                    <a:gd name="connsiteX30" fmla="*/ 117729 w 292036"/>
                    <a:gd name="connsiteY30" fmla="*/ 457867 h 1485042"/>
                    <a:gd name="connsiteX31" fmla="*/ 175355 w 292036"/>
                    <a:gd name="connsiteY31" fmla="*/ 457867 h 1485042"/>
                    <a:gd name="connsiteX32" fmla="*/ 222028 w 292036"/>
                    <a:gd name="connsiteY32" fmla="*/ 504539 h 1485042"/>
                    <a:gd name="connsiteX33" fmla="*/ 222028 w 292036"/>
                    <a:gd name="connsiteY33" fmla="*/ 633508 h 1485042"/>
                    <a:gd name="connsiteX34" fmla="*/ 71057 w 292036"/>
                    <a:gd name="connsiteY34" fmla="*/ 633508 h 1485042"/>
                    <a:gd name="connsiteX35" fmla="*/ 71057 w 292036"/>
                    <a:gd name="connsiteY35" fmla="*/ 504539 h 1485042"/>
                    <a:gd name="connsiteX36" fmla="*/ 71057 w 292036"/>
                    <a:gd name="connsiteY36" fmla="*/ 741712 h 1485042"/>
                    <a:gd name="connsiteX37" fmla="*/ 117729 w 292036"/>
                    <a:gd name="connsiteY37" fmla="*/ 695135 h 1485042"/>
                    <a:gd name="connsiteX38" fmla="*/ 175355 w 292036"/>
                    <a:gd name="connsiteY38" fmla="*/ 695135 h 1485042"/>
                    <a:gd name="connsiteX39" fmla="*/ 222028 w 292036"/>
                    <a:gd name="connsiteY39" fmla="*/ 741712 h 1485042"/>
                    <a:gd name="connsiteX40" fmla="*/ 222028 w 292036"/>
                    <a:gd name="connsiteY40" fmla="*/ 960501 h 1485042"/>
                    <a:gd name="connsiteX41" fmla="*/ 71057 w 292036"/>
                    <a:gd name="connsiteY41" fmla="*/ 960501 h 1485042"/>
                    <a:gd name="connsiteX42" fmla="*/ 71057 w 292036"/>
                    <a:gd name="connsiteY42" fmla="*/ 741712 h 1485042"/>
                    <a:gd name="connsiteX43" fmla="*/ 93631 w 292036"/>
                    <a:gd name="connsiteY43" fmla="*/ 1150239 h 1485042"/>
                    <a:gd name="connsiteX44" fmla="*/ 147828 w 292036"/>
                    <a:gd name="connsiteY44" fmla="*/ 1100614 h 1485042"/>
                    <a:gd name="connsiteX45" fmla="*/ 202025 w 292036"/>
                    <a:gd name="connsiteY45" fmla="*/ 1150239 h 1485042"/>
                    <a:gd name="connsiteX46" fmla="*/ 93631 w 292036"/>
                    <a:gd name="connsiteY46" fmla="*/ 1150239 h 1485042"/>
                    <a:gd name="connsiteX47" fmla="*/ 201073 w 292036"/>
                    <a:gd name="connsiteY47" fmla="*/ 1179195 h 1485042"/>
                    <a:gd name="connsiteX48" fmla="*/ 147733 w 292036"/>
                    <a:gd name="connsiteY48" fmla="*/ 1227963 h 1485042"/>
                    <a:gd name="connsiteX49" fmla="*/ 94393 w 292036"/>
                    <a:gd name="connsiteY49" fmla="*/ 1179195 h 1485042"/>
                    <a:gd name="connsiteX50" fmla="*/ 201073 w 292036"/>
                    <a:gd name="connsiteY50" fmla="*/ 1179195 h 1485042"/>
                    <a:gd name="connsiteX51" fmla="*/ 94488 w 292036"/>
                    <a:gd name="connsiteY51" fmla="*/ 1012984 h 1485042"/>
                    <a:gd name="connsiteX52" fmla="*/ 201168 w 292036"/>
                    <a:gd name="connsiteY52" fmla="*/ 1012984 h 1485042"/>
                    <a:gd name="connsiteX53" fmla="*/ 147828 w 292036"/>
                    <a:gd name="connsiteY53" fmla="*/ 1061847 h 1485042"/>
                    <a:gd name="connsiteX54" fmla="*/ 94488 w 292036"/>
                    <a:gd name="connsiteY54" fmla="*/ 1012984 h 1485042"/>
                    <a:gd name="connsiteX55" fmla="*/ 126587 w 292036"/>
                    <a:gd name="connsiteY55" fmla="*/ 1081183 h 1485042"/>
                    <a:gd name="connsiteX56" fmla="*/ 73914 w 292036"/>
                    <a:gd name="connsiteY56" fmla="*/ 1129475 h 1485042"/>
                    <a:gd name="connsiteX57" fmla="*/ 73914 w 292036"/>
                    <a:gd name="connsiteY57" fmla="*/ 1032986 h 1485042"/>
                    <a:gd name="connsiteX58" fmla="*/ 126587 w 292036"/>
                    <a:gd name="connsiteY58" fmla="*/ 1081183 h 1485042"/>
                    <a:gd name="connsiteX59" fmla="*/ 126587 w 292036"/>
                    <a:gd name="connsiteY59" fmla="*/ 1247394 h 1485042"/>
                    <a:gd name="connsiteX60" fmla="*/ 73914 w 292036"/>
                    <a:gd name="connsiteY60" fmla="*/ 1295686 h 1485042"/>
                    <a:gd name="connsiteX61" fmla="*/ 73914 w 292036"/>
                    <a:gd name="connsiteY61" fmla="*/ 1199198 h 1485042"/>
                    <a:gd name="connsiteX62" fmla="*/ 126587 w 292036"/>
                    <a:gd name="connsiteY62" fmla="*/ 1247394 h 1485042"/>
                    <a:gd name="connsiteX63" fmla="*/ 147828 w 292036"/>
                    <a:gd name="connsiteY63" fmla="*/ 1266825 h 1485042"/>
                    <a:gd name="connsiteX64" fmla="*/ 202025 w 292036"/>
                    <a:gd name="connsiteY64" fmla="*/ 1316450 h 1485042"/>
                    <a:gd name="connsiteX65" fmla="*/ 93726 w 292036"/>
                    <a:gd name="connsiteY65" fmla="*/ 1316450 h 1485042"/>
                    <a:gd name="connsiteX66" fmla="*/ 147828 w 292036"/>
                    <a:gd name="connsiteY66" fmla="*/ 1266825 h 1485042"/>
                    <a:gd name="connsiteX67" fmla="*/ 168974 w 292036"/>
                    <a:gd name="connsiteY67" fmla="*/ 1247394 h 1485042"/>
                    <a:gd name="connsiteX68" fmla="*/ 221075 w 292036"/>
                    <a:gd name="connsiteY68" fmla="*/ 1199769 h 1485042"/>
                    <a:gd name="connsiteX69" fmla="*/ 221075 w 292036"/>
                    <a:gd name="connsiteY69" fmla="*/ 1295114 h 1485042"/>
                    <a:gd name="connsiteX70" fmla="*/ 168974 w 292036"/>
                    <a:gd name="connsiteY70" fmla="*/ 1247394 h 1485042"/>
                    <a:gd name="connsiteX71" fmla="*/ 168974 w 292036"/>
                    <a:gd name="connsiteY71" fmla="*/ 1081183 h 1485042"/>
                    <a:gd name="connsiteX72" fmla="*/ 221075 w 292036"/>
                    <a:gd name="connsiteY72" fmla="*/ 1033558 h 1485042"/>
                    <a:gd name="connsiteX73" fmla="*/ 221075 w 292036"/>
                    <a:gd name="connsiteY73" fmla="*/ 1128903 h 1485042"/>
                    <a:gd name="connsiteX74" fmla="*/ 168974 w 292036"/>
                    <a:gd name="connsiteY74" fmla="*/ 1081183 h 1485042"/>
                    <a:gd name="connsiteX75" fmla="*/ 223933 w 292036"/>
                    <a:gd name="connsiteY75" fmla="*/ 1408938 h 1485042"/>
                    <a:gd name="connsiteX76" fmla="*/ 71057 w 292036"/>
                    <a:gd name="connsiteY76" fmla="*/ 1408938 h 1485042"/>
                    <a:gd name="connsiteX77" fmla="*/ 71057 w 292036"/>
                    <a:gd name="connsiteY77" fmla="*/ 1350931 h 1485042"/>
                    <a:gd name="connsiteX78" fmla="*/ 223933 w 292036"/>
                    <a:gd name="connsiteY78" fmla="*/ 1350931 h 1485042"/>
                    <a:gd name="connsiteX79" fmla="*/ 223933 w 292036"/>
                    <a:gd name="connsiteY79" fmla="*/ 1408938 h 148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92036" h="1485042">
                      <a:moveTo>
                        <a:pt x="259937" y="1407414"/>
                      </a:moveTo>
                      <a:lnTo>
                        <a:pt x="259937" y="0"/>
                      </a:lnTo>
                      <a:lnTo>
                        <a:pt x="222790" y="36100"/>
                      </a:lnTo>
                      <a:lnTo>
                        <a:pt x="158496" y="36100"/>
                      </a:lnTo>
                      <a:lnTo>
                        <a:pt x="133541" y="36100"/>
                      </a:lnTo>
                      <a:lnTo>
                        <a:pt x="69247" y="36100"/>
                      </a:lnTo>
                      <a:lnTo>
                        <a:pt x="32099" y="0"/>
                      </a:lnTo>
                      <a:lnTo>
                        <a:pt x="32099" y="1407414"/>
                      </a:lnTo>
                      <a:lnTo>
                        <a:pt x="0" y="1407414"/>
                      </a:lnTo>
                      <a:lnTo>
                        <a:pt x="0" y="1485043"/>
                      </a:lnTo>
                      <a:lnTo>
                        <a:pt x="133541" y="1485043"/>
                      </a:lnTo>
                      <a:lnTo>
                        <a:pt x="158496" y="1485043"/>
                      </a:lnTo>
                      <a:lnTo>
                        <a:pt x="292037" y="1485043"/>
                      </a:lnTo>
                      <a:lnTo>
                        <a:pt x="292037" y="1407414"/>
                      </a:lnTo>
                      <a:lnTo>
                        <a:pt x="259937" y="1407414"/>
                      </a:lnTo>
                      <a:close/>
                      <a:moveTo>
                        <a:pt x="71057" y="133255"/>
                      </a:moveTo>
                      <a:cubicBezTo>
                        <a:pt x="71057" y="133255"/>
                        <a:pt x="71438" y="86582"/>
                        <a:pt x="117729" y="86582"/>
                      </a:cubicBezTo>
                      <a:lnTo>
                        <a:pt x="175355" y="86582"/>
                      </a:lnTo>
                      <a:cubicBezTo>
                        <a:pt x="221742" y="86582"/>
                        <a:pt x="222028" y="133255"/>
                        <a:pt x="222028" y="133255"/>
                      </a:cubicBezTo>
                      <a:lnTo>
                        <a:pt x="222028" y="217932"/>
                      </a:lnTo>
                      <a:lnTo>
                        <a:pt x="71057" y="217932"/>
                      </a:lnTo>
                      <a:lnTo>
                        <a:pt x="71057" y="133255"/>
                      </a:lnTo>
                      <a:close/>
                      <a:moveTo>
                        <a:pt x="71057" y="313658"/>
                      </a:moveTo>
                      <a:cubicBezTo>
                        <a:pt x="71057" y="313658"/>
                        <a:pt x="71438" y="266986"/>
                        <a:pt x="117729" y="266986"/>
                      </a:cubicBezTo>
                      <a:lnTo>
                        <a:pt x="175355" y="266986"/>
                      </a:lnTo>
                      <a:cubicBezTo>
                        <a:pt x="221742" y="266986"/>
                        <a:pt x="222028" y="313658"/>
                        <a:pt x="222028" y="313658"/>
                      </a:cubicBezTo>
                      <a:lnTo>
                        <a:pt x="222028" y="398336"/>
                      </a:lnTo>
                      <a:lnTo>
                        <a:pt x="71057" y="398336"/>
                      </a:lnTo>
                      <a:lnTo>
                        <a:pt x="71057" y="313658"/>
                      </a:lnTo>
                      <a:close/>
                      <a:moveTo>
                        <a:pt x="71057" y="504539"/>
                      </a:moveTo>
                      <a:cubicBezTo>
                        <a:pt x="71057" y="504539"/>
                        <a:pt x="71438" y="457867"/>
                        <a:pt x="117729" y="457867"/>
                      </a:cubicBezTo>
                      <a:lnTo>
                        <a:pt x="175355" y="457867"/>
                      </a:lnTo>
                      <a:cubicBezTo>
                        <a:pt x="221742" y="457867"/>
                        <a:pt x="222028" y="504539"/>
                        <a:pt x="222028" y="504539"/>
                      </a:cubicBezTo>
                      <a:lnTo>
                        <a:pt x="222028" y="633508"/>
                      </a:lnTo>
                      <a:lnTo>
                        <a:pt x="71057" y="633508"/>
                      </a:lnTo>
                      <a:lnTo>
                        <a:pt x="71057" y="504539"/>
                      </a:lnTo>
                      <a:close/>
                      <a:moveTo>
                        <a:pt x="71057" y="741712"/>
                      </a:moveTo>
                      <a:cubicBezTo>
                        <a:pt x="71057" y="741712"/>
                        <a:pt x="71438" y="695135"/>
                        <a:pt x="117729" y="695135"/>
                      </a:cubicBezTo>
                      <a:lnTo>
                        <a:pt x="175355" y="695135"/>
                      </a:lnTo>
                      <a:cubicBezTo>
                        <a:pt x="221742" y="695135"/>
                        <a:pt x="222028" y="741712"/>
                        <a:pt x="222028" y="741712"/>
                      </a:cubicBezTo>
                      <a:lnTo>
                        <a:pt x="222028" y="960501"/>
                      </a:lnTo>
                      <a:lnTo>
                        <a:pt x="71057" y="960501"/>
                      </a:lnTo>
                      <a:lnTo>
                        <a:pt x="71057" y="741712"/>
                      </a:lnTo>
                      <a:close/>
                      <a:moveTo>
                        <a:pt x="93631" y="1150239"/>
                      </a:moveTo>
                      <a:lnTo>
                        <a:pt x="147828" y="1100614"/>
                      </a:lnTo>
                      <a:lnTo>
                        <a:pt x="202025" y="1150239"/>
                      </a:lnTo>
                      <a:lnTo>
                        <a:pt x="93631" y="1150239"/>
                      </a:lnTo>
                      <a:close/>
                      <a:moveTo>
                        <a:pt x="201073" y="1179195"/>
                      </a:moveTo>
                      <a:lnTo>
                        <a:pt x="147733" y="1227963"/>
                      </a:lnTo>
                      <a:lnTo>
                        <a:pt x="94393" y="1179195"/>
                      </a:lnTo>
                      <a:lnTo>
                        <a:pt x="201073" y="1179195"/>
                      </a:lnTo>
                      <a:close/>
                      <a:moveTo>
                        <a:pt x="94488" y="1012984"/>
                      </a:moveTo>
                      <a:lnTo>
                        <a:pt x="201168" y="1012984"/>
                      </a:lnTo>
                      <a:lnTo>
                        <a:pt x="147828" y="1061847"/>
                      </a:lnTo>
                      <a:lnTo>
                        <a:pt x="94488" y="1012984"/>
                      </a:lnTo>
                      <a:close/>
                      <a:moveTo>
                        <a:pt x="126587" y="1081183"/>
                      </a:moveTo>
                      <a:lnTo>
                        <a:pt x="73914" y="1129475"/>
                      </a:lnTo>
                      <a:lnTo>
                        <a:pt x="73914" y="1032986"/>
                      </a:lnTo>
                      <a:lnTo>
                        <a:pt x="126587" y="1081183"/>
                      </a:lnTo>
                      <a:close/>
                      <a:moveTo>
                        <a:pt x="126587" y="1247394"/>
                      </a:moveTo>
                      <a:lnTo>
                        <a:pt x="73914" y="1295686"/>
                      </a:lnTo>
                      <a:lnTo>
                        <a:pt x="73914" y="1199198"/>
                      </a:lnTo>
                      <a:lnTo>
                        <a:pt x="126587" y="1247394"/>
                      </a:lnTo>
                      <a:close/>
                      <a:moveTo>
                        <a:pt x="147828" y="1266825"/>
                      </a:moveTo>
                      <a:lnTo>
                        <a:pt x="202025" y="1316450"/>
                      </a:lnTo>
                      <a:lnTo>
                        <a:pt x="93726" y="1316450"/>
                      </a:lnTo>
                      <a:lnTo>
                        <a:pt x="147828" y="1266825"/>
                      </a:lnTo>
                      <a:close/>
                      <a:moveTo>
                        <a:pt x="168974" y="1247394"/>
                      </a:moveTo>
                      <a:lnTo>
                        <a:pt x="221075" y="1199769"/>
                      </a:lnTo>
                      <a:lnTo>
                        <a:pt x="221075" y="1295114"/>
                      </a:lnTo>
                      <a:lnTo>
                        <a:pt x="168974" y="1247394"/>
                      </a:lnTo>
                      <a:close/>
                      <a:moveTo>
                        <a:pt x="168974" y="1081183"/>
                      </a:moveTo>
                      <a:lnTo>
                        <a:pt x="221075" y="1033558"/>
                      </a:lnTo>
                      <a:lnTo>
                        <a:pt x="221075" y="1128903"/>
                      </a:lnTo>
                      <a:lnTo>
                        <a:pt x="168974" y="1081183"/>
                      </a:lnTo>
                      <a:close/>
                      <a:moveTo>
                        <a:pt x="223933" y="1408938"/>
                      </a:moveTo>
                      <a:lnTo>
                        <a:pt x="71057" y="1408938"/>
                      </a:lnTo>
                      <a:lnTo>
                        <a:pt x="71057" y="1350931"/>
                      </a:lnTo>
                      <a:lnTo>
                        <a:pt x="223933" y="1350931"/>
                      </a:lnTo>
                      <a:lnTo>
                        <a:pt x="223933" y="1408938"/>
                      </a:lnTo>
                      <a:close/>
                    </a:path>
                  </a:pathLst>
                </a:custGeom>
                <a:grp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724C393-BC83-4E16-A7AF-BD1752B4E587}"/>
                    </a:ext>
                  </a:extLst>
                </p:cNvPr>
                <p:cNvSpPr/>
                <p:nvPr/>
              </p:nvSpPr>
              <p:spPr>
                <a:xfrm>
                  <a:off x="2940843" y="4673255"/>
                  <a:ext cx="3203162" cy="190404"/>
                </a:xfrm>
                <a:custGeom>
                  <a:avLst/>
                  <a:gdLst>
                    <a:gd name="connsiteX0" fmla="*/ 6382 w 3203162"/>
                    <a:gd name="connsiteY0" fmla="*/ 190405 h 190404"/>
                    <a:gd name="connsiteX1" fmla="*/ 0 w 3203162"/>
                    <a:gd name="connsiteY1" fmla="*/ 124873 h 190404"/>
                    <a:gd name="connsiteX2" fmla="*/ 1848517 w 3203162"/>
                    <a:gd name="connsiteY2" fmla="*/ 11811 h 190404"/>
                    <a:gd name="connsiteX3" fmla="*/ 3202972 w 3203162"/>
                    <a:gd name="connsiteY3" fmla="*/ 0 h 190404"/>
                    <a:gd name="connsiteX4" fmla="*/ 3203162 w 3203162"/>
                    <a:gd name="connsiteY4" fmla="*/ 65818 h 190404"/>
                    <a:gd name="connsiteX5" fmla="*/ 1849184 w 3203162"/>
                    <a:gd name="connsiteY5" fmla="*/ 77629 h 190404"/>
                    <a:gd name="connsiteX6" fmla="*/ 6382 w 3203162"/>
                    <a:gd name="connsiteY6" fmla="*/ 190405 h 19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3162" h="190404">
                      <a:moveTo>
                        <a:pt x="6382" y="190405"/>
                      </a:moveTo>
                      <a:lnTo>
                        <a:pt x="0" y="124873"/>
                      </a:lnTo>
                      <a:cubicBezTo>
                        <a:pt x="8573" y="123825"/>
                        <a:pt x="864203" y="24194"/>
                        <a:pt x="1848517" y="11811"/>
                      </a:cubicBezTo>
                      <a:cubicBezTo>
                        <a:pt x="2446973" y="4286"/>
                        <a:pt x="2915412" y="1238"/>
                        <a:pt x="3202972" y="0"/>
                      </a:cubicBezTo>
                      <a:lnTo>
                        <a:pt x="3203162" y="65818"/>
                      </a:lnTo>
                      <a:cubicBezTo>
                        <a:pt x="2915698" y="67056"/>
                        <a:pt x="2447449" y="70104"/>
                        <a:pt x="1849184" y="77629"/>
                      </a:cubicBezTo>
                      <a:cubicBezTo>
                        <a:pt x="867918" y="90011"/>
                        <a:pt x="14859" y="189357"/>
                        <a:pt x="6382" y="190405"/>
                      </a:cubicBezTo>
                      <a:close/>
                    </a:path>
                  </a:pathLst>
                </a:custGeom>
                <a:grp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243AD40-839B-42A2-88A4-DD12BD7477A2}"/>
                    </a:ext>
                  </a:extLst>
                </p:cNvPr>
                <p:cNvSpPr/>
                <p:nvPr/>
              </p:nvSpPr>
              <p:spPr>
                <a:xfrm>
                  <a:off x="2999707" y="4577529"/>
                  <a:ext cx="25717" cy="280320"/>
                </a:xfrm>
                <a:custGeom>
                  <a:avLst/>
                  <a:gdLst>
                    <a:gd name="connsiteX0" fmla="*/ 0 w 25717"/>
                    <a:gd name="connsiteY0" fmla="*/ 6572 h 280320"/>
                    <a:gd name="connsiteX1" fmla="*/ 0 w 25717"/>
                    <a:gd name="connsiteY1" fmla="*/ 280321 h 280320"/>
                    <a:gd name="connsiteX2" fmla="*/ 25718 w 25717"/>
                    <a:gd name="connsiteY2" fmla="*/ 277559 h 280320"/>
                    <a:gd name="connsiteX3" fmla="*/ 25718 w 25717"/>
                    <a:gd name="connsiteY3" fmla="*/ 0 h 280320"/>
                    <a:gd name="connsiteX4" fmla="*/ 0 w 25717"/>
                    <a:gd name="connsiteY4" fmla="*/ 6572 h 28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280320">
                      <a:moveTo>
                        <a:pt x="0" y="6572"/>
                      </a:moveTo>
                      <a:lnTo>
                        <a:pt x="0" y="280321"/>
                      </a:lnTo>
                      <a:cubicBezTo>
                        <a:pt x="7715" y="279463"/>
                        <a:pt x="16383" y="278606"/>
                        <a:pt x="25718" y="277559"/>
                      </a:cubicBezTo>
                      <a:lnTo>
                        <a:pt x="25718" y="0"/>
                      </a:lnTo>
                      <a:cubicBezTo>
                        <a:pt x="17240" y="2191"/>
                        <a:pt x="8668" y="4381"/>
                        <a:pt x="0" y="6572"/>
                      </a:cubicBezTo>
                      <a:close/>
                    </a:path>
                  </a:pathLst>
                </a:custGeom>
                <a:grp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E3996B10-27E8-4F5F-8728-CC5279822BBE}"/>
                    </a:ext>
                  </a:extLst>
                </p:cNvPr>
                <p:cNvSpPr/>
                <p:nvPr/>
              </p:nvSpPr>
              <p:spPr>
                <a:xfrm>
                  <a:off x="3139725" y="4537524"/>
                  <a:ext cx="25717" cy="305943"/>
                </a:xfrm>
                <a:custGeom>
                  <a:avLst/>
                  <a:gdLst>
                    <a:gd name="connsiteX0" fmla="*/ 0 w 25717"/>
                    <a:gd name="connsiteY0" fmla="*/ 7906 h 305943"/>
                    <a:gd name="connsiteX1" fmla="*/ 0 w 25717"/>
                    <a:gd name="connsiteY1" fmla="*/ 305943 h 305943"/>
                    <a:gd name="connsiteX2" fmla="*/ 25718 w 25717"/>
                    <a:gd name="connsiteY2" fmla="*/ 303467 h 305943"/>
                    <a:gd name="connsiteX3" fmla="*/ 25718 w 25717"/>
                    <a:gd name="connsiteY3" fmla="*/ 0 h 305943"/>
                    <a:gd name="connsiteX4" fmla="*/ 0 w 25717"/>
                    <a:gd name="connsiteY4" fmla="*/ 7906 h 305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05943">
                      <a:moveTo>
                        <a:pt x="0" y="7906"/>
                      </a:moveTo>
                      <a:lnTo>
                        <a:pt x="0" y="305943"/>
                      </a:lnTo>
                      <a:cubicBezTo>
                        <a:pt x="8287" y="305086"/>
                        <a:pt x="16954" y="304324"/>
                        <a:pt x="25718" y="303467"/>
                      </a:cubicBezTo>
                      <a:lnTo>
                        <a:pt x="25718" y="0"/>
                      </a:lnTo>
                      <a:cubicBezTo>
                        <a:pt x="17240" y="2667"/>
                        <a:pt x="8572" y="5239"/>
                        <a:pt x="0" y="7906"/>
                      </a:cubicBezTo>
                      <a:close/>
                    </a:path>
                  </a:pathLst>
                </a:custGeom>
                <a:grp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D467F75-3F43-41F1-AD8F-52AE48F259FA}"/>
                    </a:ext>
                  </a:extLst>
                </p:cNvPr>
                <p:cNvSpPr/>
                <p:nvPr/>
              </p:nvSpPr>
              <p:spPr>
                <a:xfrm>
                  <a:off x="3279742" y="4489423"/>
                  <a:ext cx="25717" cy="340994"/>
                </a:xfrm>
                <a:custGeom>
                  <a:avLst/>
                  <a:gdLst>
                    <a:gd name="connsiteX0" fmla="*/ 0 w 25717"/>
                    <a:gd name="connsiteY0" fmla="*/ 9525 h 340994"/>
                    <a:gd name="connsiteX1" fmla="*/ 0 w 25717"/>
                    <a:gd name="connsiteY1" fmla="*/ 340995 h 340994"/>
                    <a:gd name="connsiteX2" fmla="*/ 25717 w 25717"/>
                    <a:gd name="connsiteY2" fmla="*/ 338709 h 340994"/>
                    <a:gd name="connsiteX3" fmla="*/ 25717 w 25717"/>
                    <a:gd name="connsiteY3" fmla="*/ 0 h 340994"/>
                    <a:gd name="connsiteX4" fmla="*/ 0 w 25717"/>
                    <a:gd name="connsiteY4" fmla="*/ 9525 h 340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40994">
                      <a:moveTo>
                        <a:pt x="0" y="9525"/>
                      </a:moveTo>
                      <a:lnTo>
                        <a:pt x="0" y="340995"/>
                      </a:lnTo>
                      <a:cubicBezTo>
                        <a:pt x="8382" y="340233"/>
                        <a:pt x="16954" y="339471"/>
                        <a:pt x="25717" y="338709"/>
                      </a:cubicBezTo>
                      <a:lnTo>
                        <a:pt x="25717" y="0"/>
                      </a:lnTo>
                      <a:cubicBezTo>
                        <a:pt x="17145" y="3143"/>
                        <a:pt x="8668" y="6382"/>
                        <a:pt x="0" y="9525"/>
                      </a:cubicBezTo>
                      <a:close/>
                    </a:path>
                  </a:pathLst>
                </a:custGeom>
                <a:grp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CB25E8E-E706-41D4-95E6-B91C44D30A7D}"/>
                    </a:ext>
                  </a:extLst>
                </p:cNvPr>
                <p:cNvSpPr/>
                <p:nvPr/>
              </p:nvSpPr>
              <p:spPr>
                <a:xfrm>
                  <a:off x="3419760" y="4432463"/>
                  <a:ext cx="25717" cy="385857"/>
                </a:xfrm>
                <a:custGeom>
                  <a:avLst/>
                  <a:gdLst>
                    <a:gd name="connsiteX0" fmla="*/ 0 w 25717"/>
                    <a:gd name="connsiteY0" fmla="*/ 11144 h 385857"/>
                    <a:gd name="connsiteX1" fmla="*/ 0 w 25717"/>
                    <a:gd name="connsiteY1" fmla="*/ 385858 h 385857"/>
                    <a:gd name="connsiteX2" fmla="*/ 25718 w 25717"/>
                    <a:gd name="connsiteY2" fmla="*/ 383762 h 385857"/>
                    <a:gd name="connsiteX3" fmla="*/ 25718 w 25717"/>
                    <a:gd name="connsiteY3" fmla="*/ 0 h 385857"/>
                    <a:gd name="connsiteX4" fmla="*/ 0 w 25717"/>
                    <a:gd name="connsiteY4" fmla="*/ 11144 h 385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85857">
                      <a:moveTo>
                        <a:pt x="0" y="11144"/>
                      </a:moveTo>
                      <a:lnTo>
                        <a:pt x="0" y="385858"/>
                      </a:lnTo>
                      <a:cubicBezTo>
                        <a:pt x="8477" y="385191"/>
                        <a:pt x="17050" y="384429"/>
                        <a:pt x="25718" y="383762"/>
                      </a:cubicBezTo>
                      <a:lnTo>
                        <a:pt x="25718" y="0"/>
                      </a:lnTo>
                      <a:cubicBezTo>
                        <a:pt x="17145" y="3715"/>
                        <a:pt x="8668" y="7429"/>
                        <a:pt x="0" y="11144"/>
                      </a:cubicBezTo>
                      <a:close/>
                    </a:path>
                  </a:pathLst>
                </a:custGeom>
                <a:grp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BC7348A-0A2C-47E0-B49A-FE85EAAA7AD0}"/>
                    </a:ext>
                  </a:extLst>
                </p:cNvPr>
                <p:cNvSpPr/>
                <p:nvPr/>
              </p:nvSpPr>
              <p:spPr>
                <a:xfrm>
                  <a:off x="3559682" y="4365503"/>
                  <a:ext cx="25717" cy="441769"/>
                </a:xfrm>
                <a:custGeom>
                  <a:avLst/>
                  <a:gdLst>
                    <a:gd name="connsiteX0" fmla="*/ 0 w 25717"/>
                    <a:gd name="connsiteY0" fmla="*/ 13144 h 441769"/>
                    <a:gd name="connsiteX1" fmla="*/ 0 w 25717"/>
                    <a:gd name="connsiteY1" fmla="*/ 441769 h 441769"/>
                    <a:gd name="connsiteX2" fmla="*/ 25717 w 25717"/>
                    <a:gd name="connsiteY2" fmla="*/ 439769 h 441769"/>
                    <a:gd name="connsiteX3" fmla="*/ 25717 w 25717"/>
                    <a:gd name="connsiteY3" fmla="*/ 0 h 441769"/>
                    <a:gd name="connsiteX4" fmla="*/ 0 w 25717"/>
                    <a:gd name="connsiteY4" fmla="*/ 13144 h 441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441769">
                      <a:moveTo>
                        <a:pt x="0" y="13144"/>
                      </a:moveTo>
                      <a:lnTo>
                        <a:pt x="0" y="441769"/>
                      </a:lnTo>
                      <a:cubicBezTo>
                        <a:pt x="8477" y="441103"/>
                        <a:pt x="17050" y="440436"/>
                        <a:pt x="25717" y="439769"/>
                      </a:cubicBezTo>
                      <a:lnTo>
                        <a:pt x="25717" y="0"/>
                      </a:lnTo>
                      <a:cubicBezTo>
                        <a:pt x="17240" y="4381"/>
                        <a:pt x="8763" y="8763"/>
                        <a:pt x="0" y="13144"/>
                      </a:cubicBezTo>
                      <a:close/>
                    </a:path>
                  </a:pathLst>
                </a:custGeom>
                <a:grp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666E5C-EE8D-4915-BD44-3C115B94F638}"/>
                    </a:ext>
                  </a:extLst>
                </p:cNvPr>
                <p:cNvSpPr/>
                <p:nvPr/>
              </p:nvSpPr>
              <p:spPr>
                <a:xfrm>
                  <a:off x="3699699" y="4286826"/>
                  <a:ext cx="25717" cy="510158"/>
                </a:xfrm>
                <a:custGeom>
                  <a:avLst/>
                  <a:gdLst>
                    <a:gd name="connsiteX0" fmla="*/ 0 w 25717"/>
                    <a:gd name="connsiteY0" fmla="*/ 15431 h 510158"/>
                    <a:gd name="connsiteX1" fmla="*/ 0 w 25717"/>
                    <a:gd name="connsiteY1" fmla="*/ 510159 h 510158"/>
                    <a:gd name="connsiteX2" fmla="*/ 25718 w 25717"/>
                    <a:gd name="connsiteY2" fmla="*/ 508445 h 510158"/>
                    <a:gd name="connsiteX3" fmla="*/ 25718 w 25717"/>
                    <a:gd name="connsiteY3" fmla="*/ 0 h 510158"/>
                    <a:gd name="connsiteX4" fmla="*/ 0 w 25717"/>
                    <a:gd name="connsiteY4" fmla="*/ 15431 h 51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510158">
                      <a:moveTo>
                        <a:pt x="0" y="15431"/>
                      </a:moveTo>
                      <a:lnTo>
                        <a:pt x="0" y="510159"/>
                      </a:lnTo>
                      <a:cubicBezTo>
                        <a:pt x="8477" y="509588"/>
                        <a:pt x="17050" y="509016"/>
                        <a:pt x="25718" y="508445"/>
                      </a:cubicBezTo>
                      <a:lnTo>
                        <a:pt x="25718" y="0"/>
                      </a:lnTo>
                      <a:cubicBezTo>
                        <a:pt x="17335" y="5144"/>
                        <a:pt x="8763" y="10287"/>
                        <a:pt x="0" y="15431"/>
                      </a:cubicBezTo>
                      <a:close/>
                    </a:path>
                  </a:pathLst>
                </a:custGeom>
                <a:grp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81BB9CC-E9CD-47CC-A96F-911960CE4654}"/>
                    </a:ext>
                  </a:extLst>
                </p:cNvPr>
                <p:cNvSpPr/>
                <p:nvPr/>
              </p:nvSpPr>
              <p:spPr>
                <a:xfrm>
                  <a:off x="3839717" y="4194338"/>
                  <a:ext cx="25717" cy="593407"/>
                </a:xfrm>
                <a:custGeom>
                  <a:avLst/>
                  <a:gdLst>
                    <a:gd name="connsiteX0" fmla="*/ 0 w 25717"/>
                    <a:gd name="connsiteY0" fmla="*/ 18193 h 593407"/>
                    <a:gd name="connsiteX1" fmla="*/ 0 w 25717"/>
                    <a:gd name="connsiteY1" fmla="*/ 593408 h 593407"/>
                    <a:gd name="connsiteX2" fmla="*/ 25718 w 25717"/>
                    <a:gd name="connsiteY2" fmla="*/ 591788 h 593407"/>
                    <a:gd name="connsiteX3" fmla="*/ 25718 w 25717"/>
                    <a:gd name="connsiteY3" fmla="*/ 0 h 593407"/>
                    <a:gd name="connsiteX4" fmla="*/ 0 w 25717"/>
                    <a:gd name="connsiteY4" fmla="*/ 18193 h 59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593407">
                      <a:moveTo>
                        <a:pt x="0" y="18193"/>
                      </a:moveTo>
                      <a:lnTo>
                        <a:pt x="0" y="593408"/>
                      </a:lnTo>
                      <a:cubicBezTo>
                        <a:pt x="8573" y="592836"/>
                        <a:pt x="17145" y="592360"/>
                        <a:pt x="25718" y="591788"/>
                      </a:cubicBezTo>
                      <a:lnTo>
                        <a:pt x="25718" y="0"/>
                      </a:lnTo>
                      <a:cubicBezTo>
                        <a:pt x="17336" y="6001"/>
                        <a:pt x="8763" y="12097"/>
                        <a:pt x="0" y="18193"/>
                      </a:cubicBezTo>
                      <a:close/>
                    </a:path>
                  </a:pathLst>
                </a:custGeom>
                <a:grp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862CC45-FA41-4E0C-9B0C-F1B7F7FE6082}"/>
                    </a:ext>
                  </a:extLst>
                </p:cNvPr>
                <p:cNvSpPr/>
                <p:nvPr/>
              </p:nvSpPr>
              <p:spPr>
                <a:xfrm>
                  <a:off x="3979735" y="4083848"/>
                  <a:ext cx="25717" cy="695610"/>
                </a:xfrm>
                <a:custGeom>
                  <a:avLst/>
                  <a:gdLst>
                    <a:gd name="connsiteX0" fmla="*/ 0 w 25717"/>
                    <a:gd name="connsiteY0" fmla="*/ 21908 h 695610"/>
                    <a:gd name="connsiteX1" fmla="*/ 0 w 25717"/>
                    <a:gd name="connsiteY1" fmla="*/ 695611 h 695610"/>
                    <a:gd name="connsiteX2" fmla="*/ 25717 w 25717"/>
                    <a:gd name="connsiteY2" fmla="*/ 694182 h 695610"/>
                    <a:gd name="connsiteX3" fmla="*/ 25717 w 25717"/>
                    <a:gd name="connsiteY3" fmla="*/ 0 h 695610"/>
                    <a:gd name="connsiteX4" fmla="*/ 0 w 25717"/>
                    <a:gd name="connsiteY4" fmla="*/ 21908 h 695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695610">
                      <a:moveTo>
                        <a:pt x="0" y="21908"/>
                      </a:moveTo>
                      <a:lnTo>
                        <a:pt x="0" y="695611"/>
                      </a:lnTo>
                      <a:cubicBezTo>
                        <a:pt x="8572" y="695135"/>
                        <a:pt x="17145" y="694658"/>
                        <a:pt x="25717" y="694182"/>
                      </a:cubicBezTo>
                      <a:lnTo>
                        <a:pt x="25717" y="0"/>
                      </a:lnTo>
                      <a:cubicBezTo>
                        <a:pt x="17335" y="7239"/>
                        <a:pt x="8763" y="14573"/>
                        <a:pt x="0" y="21908"/>
                      </a:cubicBezTo>
                      <a:close/>
                    </a:path>
                  </a:pathLst>
                </a:custGeom>
                <a:grp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D7F2E71-55BD-4CCE-86F7-82DB3288DBD4}"/>
                    </a:ext>
                  </a:extLst>
                </p:cNvPr>
                <p:cNvSpPr/>
                <p:nvPr/>
              </p:nvSpPr>
              <p:spPr>
                <a:xfrm>
                  <a:off x="4119752" y="3948212"/>
                  <a:ext cx="25717" cy="823817"/>
                </a:xfrm>
                <a:custGeom>
                  <a:avLst/>
                  <a:gdLst>
                    <a:gd name="connsiteX0" fmla="*/ 0 w 25717"/>
                    <a:gd name="connsiteY0" fmla="*/ 27337 h 823817"/>
                    <a:gd name="connsiteX1" fmla="*/ 0 w 25717"/>
                    <a:gd name="connsiteY1" fmla="*/ 823817 h 823817"/>
                    <a:gd name="connsiteX2" fmla="*/ 25717 w 25717"/>
                    <a:gd name="connsiteY2" fmla="*/ 822579 h 823817"/>
                    <a:gd name="connsiteX3" fmla="*/ 25717 w 25717"/>
                    <a:gd name="connsiteY3" fmla="*/ 0 h 823817"/>
                    <a:gd name="connsiteX4" fmla="*/ 0 w 25717"/>
                    <a:gd name="connsiteY4" fmla="*/ 27337 h 82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823817">
                      <a:moveTo>
                        <a:pt x="0" y="27337"/>
                      </a:moveTo>
                      <a:lnTo>
                        <a:pt x="0" y="823817"/>
                      </a:lnTo>
                      <a:cubicBezTo>
                        <a:pt x="8572" y="823341"/>
                        <a:pt x="17145" y="822960"/>
                        <a:pt x="25717" y="822579"/>
                      </a:cubicBezTo>
                      <a:lnTo>
                        <a:pt x="25717" y="0"/>
                      </a:lnTo>
                      <a:cubicBezTo>
                        <a:pt x="17621" y="8763"/>
                        <a:pt x="9049" y="17907"/>
                        <a:pt x="0" y="27337"/>
                      </a:cubicBezTo>
                      <a:close/>
                    </a:path>
                  </a:pathLst>
                </a:custGeom>
                <a:grp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64D5709C-0050-43B9-A427-5FF09E4F79B3}"/>
                    </a:ext>
                  </a:extLst>
                </p:cNvPr>
                <p:cNvSpPr/>
                <p:nvPr/>
              </p:nvSpPr>
              <p:spPr>
                <a:xfrm>
                  <a:off x="4579714" y="3912875"/>
                  <a:ext cx="25717" cy="842009"/>
                </a:xfrm>
                <a:custGeom>
                  <a:avLst/>
                  <a:gdLst>
                    <a:gd name="connsiteX0" fmla="*/ 0 w 25717"/>
                    <a:gd name="connsiteY0" fmla="*/ 0 h 842009"/>
                    <a:gd name="connsiteX1" fmla="*/ 0 w 25717"/>
                    <a:gd name="connsiteY1" fmla="*/ 842010 h 842009"/>
                    <a:gd name="connsiteX2" fmla="*/ 25717 w 25717"/>
                    <a:gd name="connsiteY2" fmla="*/ 841343 h 842009"/>
                    <a:gd name="connsiteX3" fmla="*/ 25717 w 25717"/>
                    <a:gd name="connsiteY3" fmla="*/ 19336 h 842009"/>
                    <a:gd name="connsiteX4" fmla="*/ 0 w 25717"/>
                    <a:gd name="connsiteY4" fmla="*/ 0 h 84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842009">
                      <a:moveTo>
                        <a:pt x="0" y="0"/>
                      </a:moveTo>
                      <a:lnTo>
                        <a:pt x="0" y="842010"/>
                      </a:lnTo>
                      <a:cubicBezTo>
                        <a:pt x="8573" y="841820"/>
                        <a:pt x="17145" y="841534"/>
                        <a:pt x="25717" y="841343"/>
                      </a:cubicBezTo>
                      <a:lnTo>
                        <a:pt x="25717" y="19336"/>
                      </a:lnTo>
                      <a:cubicBezTo>
                        <a:pt x="16669" y="12668"/>
                        <a:pt x="8096" y="6191"/>
                        <a:pt x="0" y="0"/>
                      </a:cubicBezTo>
                      <a:close/>
                    </a:path>
                  </a:pathLst>
                </a:custGeom>
                <a:grp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0A047F0-CCFE-40B5-AAD3-745EAD359142}"/>
                    </a:ext>
                  </a:extLst>
                </p:cNvPr>
                <p:cNvSpPr/>
                <p:nvPr/>
              </p:nvSpPr>
              <p:spPr>
                <a:xfrm>
                  <a:off x="4710397" y="4006982"/>
                  <a:ext cx="25717" cy="745140"/>
                </a:xfrm>
                <a:custGeom>
                  <a:avLst/>
                  <a:gdLst>
                    <a:gd name="connsiteX0" fmla="*/ 0 w 25717"/>
                    <a:gd name="connsiteY0" fmla="*/ 0 h 745140"/>
                    <a:gd name="connsiteX1" fmla="*/ 0 w 25717"/>
                    <a:gd name="connsiteY1" fmla="*/ 745141 h 745140"/>
                    <a:gd name="connsiteX2" fmla="*/ 25717 w 25717"/>
                    <a:gd name="connsiteY2" fmla="*/ 744665 h 745140"/>
                    <a:gd name="connsiteX3" fmla="*/ 25717 w 25717"/>
                    <a:gd name="connsiteY3" fmla="*/ 17240 h 745140"/>
                    <a:gd name="connsiteX4" fmla="*/ 0 w 25717"/>
                    <a:gd name="connsiteY4" fmla="*/ 0 h 745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745140">
                      <a:moveTo>
                        <a:pt x="0" y="0"/>
                      </a:moveTo>
                      <a:lnTo>
                        <a:pt x="0" y="745141"/>
                      </a:lnTo>
                      <a:cubicBezTo>
                        <a:pt x="8572" y="744950"/>
                        <a:pt x="17145" y="744855"/>
                        <a:pt x="25717" y="744665"/>
                      </a:cubicBezTo>
                      <a:lnTo>
                        <a:pt x="25717" y="17240"/>
                      </a:lnTo>
                      <a:cubicBezTo>
                        <a:pt x="16954" y="11430"/>
                        <a:pt x="8382" y="5620"/>
                        <a:pt x="0" y="0"/>
                      </a:cubicBezTo>
                      <a:close/>
                    </a:path>
                  </a:pathLst>
                </a:custGeom>
                <a:grp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F180A9B-E423-4A5B-BC3E-7B02C32C3A4C}"/>
                    </a:ext>
                  </a:extLst>
                </p:cNvPr>
                <p:cNvSpPr/>
                <p:nvPr/>
              </p:nvSpPr>
              <p:spPr>
                <a:xfrm>
                  <a:off x="4841080" y="4090992"/>
                  <a:ext cx="25717" cy="659225"/>
                </a:xfrm>
                <a:custGeom>
                  <a:avLst/>
                  <a:gdLst>
                    <a:gd name="connsiteX0" fmla="*/ 0 w 25717"/>
                    <a:gd name="connsiteY0" fmla="*/ 0 h 659225"/>
                    <a:gd name="connsiteX1" fmla="*/ 0 w 25717"/>
                    <a:gd name="connsiteY1" fmla="*/ 659225 h 659225"/>
                    <a:gd name="connsiteX2" fmla="*/ 25717 w 25717"/>
                    <a:gd name="connsiteY2" fmla="*/ 658940 h 659225"/>
                    <a:gd name="connsiteX3" fmla="*/ 25717 w 25717"/>
                    <a:gd name="connsiteY3" fmla="*/ 15526 h 659225"/>
                    <a:gd name="connsiteX4" fmla="*/ 0 w 25717"/>
                    <a:gd name="connsiteY4" fmla="*/ 0 h 65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659225">
                      <a:moveTo>
                        <a:pt x="0" y="0"/>
                      </a:moveTo>
                      <a:lnTo>
                        <a:pt x="0" y="659225"/>
                      </a:lnTo>
                      <a:cubicBezTo>
                        <a:pt x="8668" y="659130"/>
                        <a:pt x="17145" y="659035"/>
                        <a:pt x="25717" y="658940"/>
                      </a:cubicBezTo>
                      <a:lnTo>
                        <a:pt x="25717" y="15526"/>
                      </a:lnTo>
                      <a:cubicBezTo>
                        <a:pt x="17050" y="10382"/>
                        <a:pt x="8477" y="5239"/>
                        <a:pt x="0" y="0"/>
                      </a:cubicBezTo>
                      <a:close/>
                    </a:path>
                  </a:pathLst>
                </a:custGeom>
                <a:grpFill/>
                <a:ln w="952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FC6B27B-5E1A-4C17-BF83-FCE39F215786}"/>
                    </a:ext>
                  </a:extLst>
                </p:cNvPr>
                <p:cNvSpPr/>
                <p:nvPr/>
              </p:nvSpPr>
              <p:spPr>
                <a:xfrm>
                  <a:off x="4971763" y="4166335"/>
                  <a:ext cx="25717" cy="582358"/>
                </a:xfrm>
                <a:custGeom>
                  <a:avLst/>
                  <a:gdLst>
                    <a:gd name="connsiteX0" fmla="*/ 0 w 25717"/>
                    <a:gd name="connsiteY0" fmla="*/ 0 h 582358"/>
                    <a:gd name="connsiteX1" fmla="*/ 0 w 25717"/>
                    <a:gd name="connsiteY1" fmla="*/ 582358 h 582358"/>
                    <a:gd name="connsiteX2" fmla="*/ 25717 w 25717"/>
                    <a:gd name="connsiteY2" fmla="*/ 582073 h 582358"/>
                    <a:gd name="connsiteX3" fmla="*/ 25717 w 25717"/>
                    <a:gd name="connsiteY3" fmla="*/ 13716 h 582358"/>
                    <a:gd name="connsiteX4" fmla="*/ 0 w 25717"/>
                    <a:gd name="connsiteY4" fmla="*/ 0 h 58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582358">
                      <a:moveTo>
                        <a:pt x="0" y="0"/>
                      </a:moveTo>
                      <a:lnTo>
                        <a:pt x="0" y="582358"/>
                      </a:lnTo>
                      <a:cubicBezTo>
                        <a:pt x="8572" y="582263"/>
                        <a:pt x="17145" y="582168"/>
                        <a:pt x="25717" y="582073"/>
                      </a:cubicBezTo>
                      <a:lnTo>
                        <a:pt x="25717" y="13716"/>
                      </a:lnTo>
                      <a:cubicBezTo>
                        <a:pt x="17050" y="9144"/>
                        <a:pt x="8477" y="4572"/>
                        <a:pt x="0" y="0"/>
                      </a:cubicBezTo>
                      <a:close/>
                    </a:path>
                  </a:pathLst>
                </a:custGeom>
                <a:grp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3987121-737D-4BCD-AE55-3C6296A53B6D}"/>
                    </a:ext>
                  </a:extLst>
                </p:cNvPr>
                <p:cNvSpPr/>
                <p:nvPr/>
              </p:nvSpPr>
              <p:spPr>
                <a:xfrm>
                  <a:off x="5102542" y="4233105"/>
                  <a:ext cx="25717" cy="514064"/>
                </a:xfrm>
                <a:custGeom>
                  <a:avLst/>
                  <a:gdLst>
                    <a:gd name="connsiteX0" fmla="*/ 0 w 25717"/>
                    <a:gd name="connsiteY0" fmla="*/ 0 h 514064"/>
                    <a:gd name="connsiteX1" fmla="*/ 0 w 25717"/>
                    <a:gd name="connsiteY1" fmla="*/ 514064 h 514064"/>
                    <a:gd name="connsiteX2" fmla="*/ 25717 w 25717"/>
                    <a:gd name="connsiteY2" fmla="*/ 513779 h 514064"/>
                    <a:gd name="connsiteX3" fmla="*/ 25717 w 25717"/>
                    <a:gd name="connsiteY3" fmla="*/ 12287 h 514064"/>
                    <a:gd name="connsiteX4" fmla="*/ 0 w 25717"/>
                    <a:gd name="connsiteY4" fmla="*/ 0 h 51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514064">
                      <a:moveTo>
                        <a:pt x="0" y="0"/>
                      </a:moveTo>
                      <a:lnTo>
                        <a:pt x="0" y="514064"/>
                      </a:lnTo>
                      <a:cubicBezTo>
                        <a:pt x="8572" y="513969"/>
                        <a:pt x="17145" y="513874"/>
                        <a:pt x="25717" y="513779"/>
                      </a:cubicBezTo>
                      <a:lnTo>
                        <a:pt x="25717" y="12287"/>
                      </a:lnTo>
                      <a:cubicBezTo>
                        <a:pt x="17050" y="8192"/>
                        <a:pt x="8477" y="4096"/>
                        <a:pt x="0" y="0"/>
                      </a:cubicBezTo>
                      <a:close/>
                    </a:path>
                  </a:pathLst>
                </a:custGeom>
                <a:grp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49ADF74-00EA-4866-B8FB-809E7967E820}"/>
                    </a:ext>
                  </a:extLst>
                </p:cNvPr>
                <p:cNvSpPr/>
                <p:nvPr/>
              </p:nvSpPr>
              <p:spPr>
                <a:xfrm>
                  <a:off x="5233225" y="4291970"/>
                  <a:ext cx="25717" cy="453866"/>
                </a:xfrm>
                <a:custGeom>
                  <a:avLst/>
                  <a:gdLst>
                    <a:gd name="connsiteX0" fmla="*/ 0 w 25717"/>
                    <a:gd name="connsiteY0" fmla="*/ 0 h 453866"/>
                    <a:gd name="connsiteX1" fmla="*/ 0 w 25717"/>
                    <a:gd name="connsiteY1" fmla="*/ 453866 h 453866"/>
                    <a:gd name="connsiteX2" fmla="*/ 25717 w 25717"/>
                    <a:gd name="connsiteY2" fmla="*/ 453581 h 453866"/>
                    <a:gd name="connsiteX3" fmla="*/ 25717 w 25717"/>
                    <a:gd name="connsiteY3" fmla="*/ 10668 h 453866"/>
                    <a:gd name="connsiteX4" fmla="*/ 0 w 25717"/>
                    <a:gd name="connsiteY4" fmla="*/ 0 h 45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453866">
                      <a:moveTo>
                        <a:pt x="0" y="0"/>
                      </a:moveTo>
                      <a:lnTo>
                        <a:pt x="0" y="453866"/>
                      </a:lnTo>
                      <a:cubicBezTo>
                        <a:pt x="8572" y="453771"/>
                        <a:pt x="17240" y="453676"/>
                        <a:pt x="25717" y="453581"/>
                      </a:cubicBezTo>
                      <a:lnTo>
                        <a:pt x="25717" y="10668"/>
                      </a:lnTo>
                      <a:cubicBezTo>
                        <a:pt x="17050" y="7144"/>
                        <a:pt x="8477" y="3620"/>
                        <a:pt x="0" y="0"/>
                      </a:cubicBezTo>
                      <a:close/>
                    </a:path>
                  </a:pathLst>
                </a:custGeom>
                <a:grp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3397E58-E398-4F8A-9612-770B15DA69E5}"/>
                    </a:ext>
                  </a:extLst>
                </p:cNvPr>
                <p:cNvSpPr/>
                <p:nvPr/>
              </p:nvSpPr>
              <p:spPr>
                <a:xfrm>
                  <a:off x="5363908" y="4343024"/>
                  <a:ext cx="25717" cy="401478"/>
                </a:xfrm>
                <a:custGeom>
                  <a:avLst/>
                  <a:gdLst>
                    <a:gd name="connsiteX0" fmla="*/ 0 w 25717"/>
                    <a:gd name="connsiteY0" fmla="*/ 0 h 401478"/>
                    <a:gd name="connsiteX1" fmla="*/ 0 w 25717"/>
                    <a:gd name="connsiteY1" fmla="*/ 401479 h 401478"/>
                    <a:gd name="connsiteX2" fmla="*/ 25717 w 25717"/>
                    <a:gd name="connsiteY2" fmla="*/ 401193 h 401478"/>
                    <a:gd name="connsiteX3" fmla="*/ 25717 w 25717"/>
                    <a:gd name="connsiteY3" fmla="*/ 9239 h 401478"/>
                    <a:gd name="connsiteX4" fmla="*/ 0 w 25717"/>
                    <a:gd name="connsiteY4" fmla="*/ 0 h 401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401478">
                      <a:moveTo>
                        <a:pt x="0" y="0"/>
                      </a:moveTo>
                      <a:lnTo>
                        <a:pt x="0" y="401479"/>
                      </a:lnTo>
                      <a:cubicBezTo>
                        <a:pt x="8667" y="401384"/>
                        <a:pt x="17145" y="401288"/>
                        <a:pt x="25717" y="401193"/>
                      </a:cubicBezTo>
                      <a:lnTo>
                        <a:pt x="25717" y="9239"/>
                      </a:lnTo>
                      <a:cubicBezTo>
                        <a:pt x="17050" y="6191"/>
                        <a:pt x="8572" y="3143"/>
                        <a:pt x="0" y="0"/>
                      </a:cubicBezTo>
                      <a:close/>
                    </a:path>
                  </a:pathLst>
                </a:custGeom>
                <a:grp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4A9AF5A-E140-4DAF-9A32-0916634E263A}"/>
                    </a:ext>
                  </a:extLst>
                </p:cNvPr>
                <p:cNvSpPr/>
                <p:nvPr/>
              </p:nvSpPr>
              <p:spPr>
                <a:xfrm>
                  <a:off x="5494686" y="4386458"/>
                  <a:ext cx="25717" cy="356901"/>
                </a:xfrm>
                <a:custGeom>
                  <a:avLst/>
                  <a:gdLst>
                    <a:gd name="connsiteX0" fmla="*/ 0 w 25717"/>
                    <a:gd name="connsiteY0" fmla="*/ 0 h 356901"/>
                    <a:gd name="connsiteX1" fmla="*/ 0 w 25717"/>
                    <a:gd name="connsiteY1" fmla="*/ 356902 h 356901"/>
                    <a:gd name="connsiteX2" fmla="*/ 25718 w 25717"/>
                    <a:gd name="connsiteY2" fmla="*/ 356711 h 356901"/>
                    <a:gd name="connsiteX3" fmla="*/ 25718 w 25717"/>
                    <a:gd name="connsiteY3" fmla="*/ 7620 h 356901"/>
                    <a:gd name="connsiteX4" fmla="*/ 0 w 25717"/>
                    <a:gd name="connsiteY4" fmla="*/ 0 h 356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56901">
                      <a:moveTo>
                        <a:pt x="0" y="0"/>
                      </a:moveTo>
                      <a:lnTo>
                        <a:pt x="0" y="356902"/>
                      </a:lnTo>
                      <a:cubicBezTo>
                        <a:pt x="8668" y="356806"/>
                        <a:pt x="17145" y="356711"/>
                        <a:pt x="25718" y="356711"/>
                      </a:cubicBezTo>
                      <a:lnTo>
                        <a:pt x="25718" y="7620"/>
                      </a:lnTo>
                      <a:cubicBezTo>
                        <a:pt x="17050" y="5143"/>
                        <a:pt x="8477" y="2572"/>
                        <a:pt x="0" y="0"/>
                      </a:cubicBezTo>
                      <a:close/>
                    </a:path>
                  </a:pathLst>
                </a:custGeom>
                <a:grp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DC8B003-C809-4C0D-AEA8-2BB521958DD9}"/>
                    </a:ext>
                  </a:extLst>
                </p:cNvPr>
                <p:cNvSpPr/>
                <p:nvPr/>
              </p:nvSpPr>
              <p:spPr>
                <a:xfrm>
                  <a:off x="5625369" y="4422081"/>
                  <a:ext cx="25717" cy="320230"/>
                </a:xfrm>
                <a:custGeom>
                  <a:avLst/>
                  <a:gdLst>
                    <a:gd name="connsiteX0" fmla="*/ 0 w 25717"/>
                    <a:gd name="connsiteY0" fmla="*/ 0 h 320230"/>
                    <a:gd name="connsiteX1" fmla="*/ 0 w 25717"/>
                    <a:gd name="connsiteY1" fmla="*/ 320230 h 320230"/>
                    <a:gd name="connsiteX2" fmla="*/ 25718 w 25717"/>
                    <a:gd name="connsiteY2" fmla="*/ 320040 h 320230"/>
                    <a:gd name="connsiteX3" fmla="*/ 25718 w 25717"/>
                    <a:gd name="connsiteY3" fmla="*/ 6096 h 320230"/>
                    <a:gd name="connsiteX4" fmla="*/ 0 w 25717"/>
                    <a:gd name="connsiteY4" fmla="*/ 0 h 320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20230">
                      <a:moveTo>
                        <a:pt x="0" y="0"/>
                      </a:moveTo>
                      <a:lnTo>
                        <a:pt x="0" y="320230"/>
                      </a:lnTo>
                      <a:cubicBezTo>
                        <a:pt x="8668" y="320135"/>
                        <a:pt x="17145" y="320135"/>
                        <a:pt x="25718" y="320040"/>
                      </a:cubicBezTo>
                      <a:lnTo>
                        <a:pt x="25718" y="6096"/>
                      </a:lnTo>
                      <a:cubicBezTo>
                        <a:pt x="17050" y="4191"/>
                        <a:pt x="8477" y="2095"/>
                        <a:pt x="0" y="0"/>
                      </a:cubicBezTo>
                      <a:close/>
                    </a:path>
                  </a:pathLst>
                </a:custGeom>
                <a:grpFill/>
                <a:ln w="952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E01FED3-A8AA-4E36-9A31-565955BDBEBB}"/>
                    </a:ext>
                  </a:extLst>
                </p:cNvPr>
                <p:cNvSpPr/>
                <p:nvPr/>
              </p:nvSpPr>
              <p:spPr>
                <a:xfrm>
                  <a:off x="5756052" y="4449894"/>
                  <a:ext cx="25717" cy="291464"/>
                </a:xfrm>
                <a:custGeom>
                  <a:avLst/>
                  <a:gdLst>
                    <a:gd name="connsiteX0" fmla="*/ 0 w 25717"/>
                    <a:gd name="connsiteY0" fmla="*/ 0 h 291464"/>
                    <a:gd name="connsiteX1" fmla="*/ 0 w 25717"/>
                    <a:gd name="connsiteY1" fmla="*/ 291465 h 291464"/>
                    <a:gd name="connsiteX2" fmla="*/ 25718 w 25717"/>
                    <a:gd name="connsiteY2" fmla="*/ 291275 h 291464"/>
                    <a:gd name="connsiteX3" fmla="*/ 25718 w 25717"/>
                    <a:gd name="connsiteY3" fmla="*/ 4572 h 291464"/>
                    <a:gd name="connsiteX4" fmla="*/ 0 w 25717"/>
                    <a:gd name="connsiteY4" fmla="*/ 0 h 291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291464">
                      <a:moveTo>
                        <a:pt x="0" y="0"/>
                      </a:moveTo>
                      <a:lnTo>
                        <a:pt x="0" y="291465"/>
                      </a:lnTo>
                      <a:cubicBezTo>
                        <a:pt x="8668" y="291370"/>
                        <a:pt x="17240" y="291370"/>
                        <a:pt x="25718" y="291275"/>
                      </a:cubicBezTo>
                      <a:lnTo>
                        <a:pt x="25718" y="4572"/>
                      </a:lnTo>
                      <a:cubicBezTo>
                        <a:pt x="17145" y="3143"/>
                        <a:pt x="8572" y="1524"/>
                        <a:pt x="0" y="0"/>
                      </a:cubicBezTo>
                      <a:close/>
                    </a:path>
                  </a:pathLst>
                </a:custGeom>
                <a:grp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F9A17D9-AF3E-4560-932B-F574C9EAC16D}"/>
                    </a:ext>
                  </a:extLst>
                </p:cNvPr>
                <p:cNvSpPr/>
                <p:nvPr/>
              </p:nvSpPr>
              <p:spPr>
                <a:xfrm>
                  <a:off x="5886735" y="4469611"/>
                  <a:ext cx="25717" cy="270795"/>
                </a:xfrm>
                <a:custGeom>
                  <a:avLst/>
                  <a:gdLst>
                    <a:gd name="connsiteX0" fmla="*/ 0 w 25717"/>
                    <a:gd name="connsiteY0" fmla="*/ 0 h 270795"/>
                    <a:gd name="connsiteX1" fmla="*/ 0 w 25717"/>
                    <a:gd name="connsiteY1" fmla="*/ 270796 h 270795"/>
                    <a:gd name="connsiteX2" fmla="*/ 25718 w 25717"/>
                    <a:gd name="connsiteY2" fmla="*/ 270605 h 270795"/>
                    <a:gd name="connsiteX3" fmla="*/ 25718 w 25717"/>
                    <a:gd name="connsiteY3" fmla="*/ 2953 h 270795"/>
                    <a:gd name="connsiteX4" fmla="*/ 0 w 25717"/>
                    <a:gd name="connsiteY4" fmla="*/ 0 h 27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270795">
                      <a:moveTo>
                        <a:pt x="0" y="0"/>
                      </a:moveTo>
                      <a:lnTo>
                        <a:pt x="0" y="270796"/>
                      </a:lnTo>
                      <a:cubicBezTo>
                        <a:pt x="8668" y="270700"/>
                        <a:pt x="17240" y="270700"/>
                        <a:pt x="25718" y="270605"/>
                      </a:cubicBezTo>
                      <a:lnTo>
                        <a:pt x="25718" y="2953"/>
                      </a:lnTo>
                      <a:cubicBezTo>
                        <a:pt x="17145" y="2096"/>
                        <a:pt x="8572" y="1048"/>
                        <a:pt x="0" y="0"/>
                      </a:cubicBezTo>
                      <a:close/>
                    </a:path>
                  </a:pathLst>
                </a:custGeom>
                <a:grpFill/>
                <a:ln w="952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927CDF2-9FEF-453E-ABDF-C966D5415D07}"/>
                    </a:ext>
                  </a:extLst>
                </p:cNvPr>
                <p:cNvSpPr/>
                <p:nvPr/>
              </p:nvSpPr>
              <p:spPr>
                <a:xfrm>
                  <a:off x="6017513" y="4481136"/>
                  <a:ext cx="25717" cy="258508"/>
                </a:xfrm>
                <a:custGeom>
                  <a:avLst/>
                  <a:gdLst>
                    <a:gd name="connsiteX0" fmla="*/ 0 w 25717"/>
                    <a:gd name="connsiteY0" fmla="*/ 0 h 258508"/>
                    <a:gd name="connsiteX1" fmla="*/ 0 w 25717"/>
                    <a:gd name="connsiteY1" fmla="*/ 258509 h 258508"/>
                    <a:gd name="connsiteX2" fmla="*/ 25717 w 25717"/>
                    <a:gd name="connsiteY2" fmla="*/ 258413 h 258508"/>
                    <a:gd name="connsiteX3" fmla="*/ 25717 w 25717"/>
                    <a:gd name="connsiteY3" fmla="*/ 1333 h 258508"/>
                    <a:gd name="connsiteX4" fmla="*/ 0 w 25717"/>
                    <a:gd name="connsiteY4" fmla="*/ 0 h 258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258508">
                      <a:moveTo>
                        <a:pt x="0" y="0"/>
                      </a:moveTo>
                      <a:lnTo>
                        <a:pt x="0" y="258509"/>
                      </a:lnTo>
                      <a:cubicBezTo>
                        <a:pt x="8668" y="258509"/>
                        <a:pt x="17240" y="258413"/>
                        <a:pt x="25717" y="258413"/>
                      </a:cubicBezTo>
                      <a:lnTo>
                        <a:pt x="25717" y="1333"/>
                      </a:lnTo>
                      <a:cubicBezTo>
                        <a:pt x="17050" y="952"/>
                        <a:pt x="8477" y="476"/>
                        <a:pt x="0" y="0"/>
                      </a:cubicBezTo>
                      <a:close/>
                    </a:path>
                  </a:pathLst>
                </a:custGeom>
                <a:grpFill/>
                <a:ln w="952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4F16009-5862-4961-9F68-92AF9A3F71DA}"/>
                    </a:ext>
                  </a:extLst>
                </p:cNvPr>
                <p:cNvSpPr/>
                <p:nvPr/>
              </p:nvSpPr>
              <p:spPr>
                <a:xfrm>
                  <a:off x="6071139" y="3823375"/>
                  <a:ext cx="1697095" cy="698623"/>
                </a:xfrm>
                <a:custGeom>
                  <a:avLst/>
                  <a:gdLst>
                    <a:gd name="connsiteX0" fmla="*/ 17145 w 1697095"/>
                    <a:gd name="connsiteY0" fmla="*/ 698623 h 698623"/>
                    <a:gd name="connsiteX1" fmla="*/ 1206627 w 1697095"/>
                    <a:gd name="connsiteY1" fmla="*/ 366105 h 698623"/>
                    <a:gd name="connsiteX2" fmla="*/ 1690878 w 1697095"/>
                    <a:gd name="connsiteY2" fmla="*/ 33302 h 698623"/>
                    <a:gd name="connsiteX3" fmla="*/ 1693164 w 1697095"/>
                    <a:gd name="connsiteY3" fmla="*/ 6822 h 698623"/>
                    <a:gd name="connsiteX4" fmla="*/ 1669066 w 1697095"/>
                    <a:gd name="connsiteY4" fmla="*/ 4346 h 698623"/>
                    <a:gd name="connsiteX5" fmla="*/ 1190339 w 1697095"/>
                    <a:gd name="connsiteY5" fmla="*/ 332958 h 698623"/>
                    <a:gd name="connsiteX6" fmla="*/ 17145 w 1697095"/>
                    <a:gd name="connsiteY6" fmla="*/ 660904 h 698623"/>
                    <a:gd name="connsiteX7" fmla="*/ 0 w 1697095"/>
                    <a:gd name="connsiteY7" fmla="*/ 679764 h 698623"/>
                    <a:gd name="connsiteX8" fmla="*/ 17145 w 1697095"/>
                    <a:gd name="connsiteY8" fmla="*/ 698623 h 69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095" h="698623">
                      <a:moveTo>
                        <a:pt x="17145" y="698623"/>
                      </a:moveTo>
                      <a:cubicBezTo>
                        <a:pt x="503110" y="698623"/>
                        <a:pt x="932212" y="517839"/>
                        <a:pt x="1206627" y="366105"/>
                      </a:cubicBezTo>
                      <a:cubicBezTo>
                        <a:pt x="1503807" y="201799"/>
                        <a:pt x="1689068" y="35016"/>
                        <a:pt x="1690878" y="33302"/>
                      </a:cubicBezTo>
                      <a:cubicBezTo>
                        <a:pt x="1698212" y="26730"/>
                        <a:pt x="1699165" y="14823"/>
                        <a:pt x="1693164" y="6822"/>
                      </a:cubicBezTo>
                      <a:cubicBezTo>
                        <a:pt x="1687163" y="-1179"/>
                        <a:pt x="1676305" y="-2322"/>
                        <a:pt x="1669066" y="4346"/>
                      </a:cubicBezTo>
                      <a:cubicBezTo>
                        <a:pt x="1667256" y="5965"/>
                        <a:pt x="1484376" y="170557"/>
                        <a:pt x="1190339" y="332958"/>
                      </a:cubicBezTo>
                      <a:cubicBezTo>
                        <a:pt x="919448" y="482596"/>
                        <a:pt x="496062" y="660904"/>
                        <a:pt x="17145" y="660904"/>
                      </a:cubicBezTo>
                      <a:cubicBezTo>
                        <a:pt x="7715" y="660904"/>
                        <a:pt x="0" y="669381"/>
                        <a:pt x="0" y="679764"/>
                      </a:cubicBezTo>
                      <a:cubicBezTo>
                        <a:pt x="0" y="690146"/>
                        <a:pt x="7715" y="698623"/>
                        <a:pt x="17145" y="698623"/>
                      </a:cubicBezTo>
                      <a:close/>
                    </a:path>
                  </a:pathLst>
                </a:custGeom>
                <a:grpFill/>
                <a:ln w="952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D5A36820-F7EC-4D5B-89F9-0795C8F4CF2C}"/>
                    </a:ext>
                  </a:extLst>
                </p:cNvPr>
                <p:cNvSpPr/>
                <p:nvPr/>
              </p:nvSpPr>
              <p:spPr>
                <a:xfrm>
                  <a:off x="7935433" y="3811639"/>
                  <a:ext cx="1349893" cy="823231"/>
                </a:xfrm>
                <a:custGeom>
                  <a:avLst/>
                  <a:gdLst>
                    <a:gd name="connsiteX0" fmla="*/ 1332772 w 1349893"/>
                    <a:gd name="connsiteY0" fmla="*/ 823231 h 823231"/>
                    <a:gd name="connsiteX1" fmla="*/ 1349536 w 1349893"/>
                    <a:gd name="connsiteY1" fmla="*/ 808277 h 823231"/>
                    <a:gd name="connsiteX2" fmla="*/ 1336297 w 1349893"/>
                    <a:gd name="connsiteY2" fmla="*/ 785988 h 823231"/>
                    <a:gd name="connsiteX3" fmla="*/ 325123 w 1349893"/>
                    <a:gd name="connsiteY3" fmla="*/ 314787 h 823231"/>
                    <a:gd name="connsiteX4" fmla="*/ 31277 w 1349893"/>
                    <a:gd name="connsiteY4" fmla="*/ 8177 h 823231"/>
                    <a:gd name="connsiteX5" fmla="*/ 7464 w 1349893"/>
                    <a:gd name="connsiteY5" fmla="*/ 3319 h 823231"/>
                    <a:gd name="connsiteX6" fmla="*/ 2987 w 1349893"/>
                    <a:gd name="connsiteY6" fmla="*/ 29513 h 823231"/>
                    <a:gd name="connsiteX7" fmla="*/ 303215 w 1349893"/>
                    <a:gd name="connsiteY7" fmla="*/ 343933 h 823231"/>
                    <a:gd name="connsiteX8" fmla="*/ 1329343 w 1349893"/>
                    <a:gd name="connsiteY8" fmla="*/ 822945 h 823231"/>
                    <a:gd name="connsiteX9" fmla="*/ 1332772 w 1349893"/>
                    <a:gd name="connsiteY9" fmla="*/ 823231 h 82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9893" h="823231">
                      <a:moveTo>
                        <a:pt x="1332772" y="823231"/>
                      </a:moveTo>
                      <a:cubicBezTo>
                        <a:pt x="1340678" y="823231"/>
                        <a:pt x="1347822" y="817135"/>
                        <a:pt x="1349536" y="808277"/>
                      </a:cubicBezTo>
                      <a:cubicBezTo>
                        <a:pt x="1351442" y="798085"/>
                        <a:pt x="1345536" y="788179"/>
                        <a:pt x="1336297" y="785988"/>
                      </a:cubicBezTo>
                      <a:cubicBezTo>
                        <a:pt x="842235" y="672736"/>
                        <a:pt x="513718" y="467187"/>
                        <a:pt x="325123" y="314787"/>
                      </a:cubicBezTo>
                      <a:cubicBezTo>
                        <a:pt x="120811" y="149718"/>
                        <a:pt x="32134" y="9606"/>
                        <a:pt x="31277" y="8177"/>
                      </a:cubicBezTo>
                      <a:cubicBezTo>
                        <a:pt x="25943" y="-396"/>
                        <a:pt x="15274" y="-2586"/>
                        <a:pt x="7464" y="3319"/>
                      </a:cubicBezTo>
                      <a:cubicBezTo>
                        <a:pt x="-346" y="9225"/>
                        <a:pt x="-2347" y="20940"/>
                        <a:pt x="2987" y="29513"/>
                      </a:cubicBezTo>
                      <a:cubicBezTo>
                        <a:pt x="6607" y="35418"/>
                        <a:pt x="94904" y="175245"/>
                        <a:pt x="303215" y="343933"/>
                      </a:cubicBezTo>
                      <a:cubicBezTo>
                        <a:pt x="494668" y="499000"/>
                        <a:pt x="828138" y="707979"/>
                        <a:pt x="1329343" y="822945"/>
                      </a:cubicBezTo>
                      <a:cubicBezTo>
                        <a:pt x="1330391" y="823136"/>
                        <a:pt x="1331629" y="823231"/>
                        <a:pt x="1332772" y="823231"/>
                      </a:cubicBezTo>
                      <a:close/>
                    </a:path>
                  </a:pathLst>
                </a:custGeom>
                <a:grpFill/>
                <a:ln w="952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A557156D-AF0F-41B1-A989-BD77035D0F1D}"/>
                    </a:ext>
                  </a:extLst>
                </p:cNvPr>
                <p:cNvSpPr/>
                <p:nvPr/>
              </p:nvSpPr>
              <p:spPr>
                <a:xfrm>
                  <a:off x="7706772" y="3791241"/>
                  <a:ext cx="292132" cy="1485042"/>
                </a:xfrm>
                <a:custGeom>
                  <a:avLst/>
                  <a:gdLst>
                    <a:gd name="connsiteX0" fmla="*/ 0 w 292132"/>
                    <a:gd name="connsiteY0" fmla="*/ 1407414 h 1485042"/>
                    <a:gd name="connsiteX1" fmla="*/ 0 w 292132"/>
                    <a:gd name="connsiteY1" fmla="*/ 1485043 h 1485042"/>
                    <a:gd name="connsiteX2" fmla="*/ 133541 w 292132"/>
                    <a:gd name="connsiteY2" fmla="*/ 1485043 h 1485042"/>
                    <a:gd name="connsiteX3" fmla="*/ 158591 w 292132"/>
                    <a:gd name="connsiteY3" fmla="*/ 1485043 h 1485042"/>
                    <a:gd name="connsiteX4" fmla="*/ 292132 w 292132"/>
                    <a:gd name="connsiteY4" fmla="*/ 1485043 h 1485042"/>
                    <a:gd name="connsiteX5" fmla="*/ 292132 w 292132"/>
                    <a:gd name="connsiteY5" fmla="*/ 1407414 h 1485042"/>
                    <a:gd name="connsiteX6" fmla="*/ 260032 w 292132"/>
                    <a:gd name="connsiteY6" fmla="*/ 1407414 h 1485042"/>
                    <a:gd name="connsiteX7" fmla="*/ 260032 w 292132"/>
                    <a:gd name="connsiteY7" fmla="*/ 0 h 1485042"/>
                    <a:gd name="connsiteX8" fmla="*/ 222885 w 292132"/>
                    <a:gd name="connsiteY8" fmla="*/ 36100 h 1485042"/>
                    <a:gd name="connsiteX9" fmla="*/ 158591 w 292132"/>
                    <a:gd name="connsiteY9" fmla="*/ 36100 h 1485042"/>
                    <a:gd name="connsiteX10" fmla="*/ 133541 w 292132"/>
                    <a:gd name="connsiteY10" fmla="*/ 36100 h 1485042"/>
                    <a:gd name="connsiteX11" fmla="*/ 69247 w 292132"/>
                    <a:gd name="connsiteY11" fmla="*/ 36100 h 1485042"/>
                    <a:gd name="connsiteX12" fmla="*/ 32195 w 292132"/>
                    <a:gd name="connsiteY12" fmla="*/ 0 h 1485042"/>
                    <a:gd name="connsiteX13" fmla="*/ 32195 w 292132"/>
                    <a:gd name="connsiteY13" fmla="*/ 1407414 h 1485042"/>
                    <a:gd name="connsiteX14" fmla="*/ 0 w 292132"/>
                    <a:gd name="connsiteY14" fmla="*/ 1407414 h 1485042"/>
                    <a:gd name="connsiteX15" fmla="*/ 221075 w 292132"/>
                    <a:gd name="connsiteY15" fmla="*/ 218027 h 1485042"/>
                    <a:gd name="connsiteX16" fmla="*/ 70009 w 292132"/>
                    <a:gd name="connsiteY16" fmla="*/ 218027 h 1485042"/>
                    <a:gd name="connsiteX17" fmla="*/ 70009 w 292132"/>
                    <a:gd name="connsiteY17" fmla="*/ 133350 h 1485042"/>
                    <a:gd name="connsiteX18" fmla="*/ 116777 w 292132"/>
                    <a:gd name="connsiteY18" fmla="*/ 86678 h 1485042"/>
                    <a:gd name="connsiteX19" fmla="*/ 174403 w 292132"/>
                    <a:gd name="connsiteY19" fmla="*/ 86678 h 1485042"/>
                    <a:gd name="connsiteX20" fmla="*/ 221171 w 292132"/>
                    <a:gd name="connsiteY20" fmla="*/ 133350 h 1485042"/>
                    <a:gd name="connsiteX21" fmla="*/ 221171 w 292132"/>
                    <a:gd name="connsiteY21" fmla="*/ 218027 h 1485042"/>
                    <a:gd name="connsiteX22" fmla="*/ 221075 w 292132"/>
                    <a:gd name="connsiteY22" fmla="*/ 398336 h 1485042"/>
                    <a:gd name="connsiteX23" fmla="*/ 70009 w 292132"/>
                    <a:gd name="connsiteY23" fmla="*/ 398336 h 1485042"/>
                    <a:gd name="connsiteX24" fmla="*/ 70009 w 292132"/>
                    <a:gd name="connsiteY24" fmla="*/ 313658 h 1485042"/>
                    <a:gd name="connsiteX25" fmla="*/ 116777 w 292132"/>
                    <a:gd name="connsiteY25" fmla="*/ 266986 h 1485042"/>
                    <a:gd name="connsiteX26" fmla="*/ 174403 w 292132"/>
                    <a:gd name="connsiteY26" fmla="*/ 266986 h 1485042"/>
                    <a:gd name="connsiteX27" fmla="*/ 221171 w 292132"/>
                    <a:gd name="connsiteY27" fmla="*/ 313658 h 1485042"/>
                    <a:gd name="connsiteX28" fmla="*/ 221171 w 292132"/>
                    <a:gd name="connsiteY28" fmla="*/ 398336 h 1485042"/>
                    <a:gd name="connsiteX29" fmla="*/ 221075 w 292132"/>
                    <a:gd name="connsiteY29" fmla="*/ 633508 h 1485042"/>
                    <a:gd name="connsiteX30" fmla="*/ 70009 w 292132"/>
                    <a:gd name="connsiteY30" fmla="*/ 633508 h 1485042"/>
                    <a:gd name="connsiteX31" fmla="*/ 70009 w 292132"/>
                    <a:gd name="connsiteY31" fmla="*/ 504539 h 1485042"/>
                    <a:gd name="connsiteX32" fmla="*/ 116777 w 292132"/>
                    <a:gd name="connsiteY32" fmla="*/ 457867 h 1485042"/>
                    <a:gd name="connsiteX33" fmla="*/ 174403 w 292132"/>
                    <a:gd name="connsiteY33" fmla="*/ 457867 h 1485042"/>
                    <a:gd name="connsiteX34" fmla="*/ 221171 w 292132"/>
                    <a:gd name="connsiteY34" fmla="*/ 504539 h 1485042"/>
                    <a:gd name="connsiteX35" fmla="*/ 221171 w 292132"/>
                    <a:gd name="connsiteY35" fmla="*/ 633508 h 1485042"/>
                    <a:gd name="connsiteX36" fmla="*/ 221075 w 292132"/>
                    <a:gd name="connsiteY36" fmla="*/ 960406 h 1485042"/>
                    <a:gd name="connsiteX37" fmla="*/ 70009 w 292132"/>
                    <a:gd name="connsiteY37" fmla="*/ 960406 h 1485042"/>
                    <a:gd name="connsiteX38" fmla="*/ 70009 w 292132"/>
                    <a:gd name="connsiteY38" fmla="*/ 741712 h 1485042"/>
                    <a:gd name="connsiteX39" fmla="*/ 116777 w 292132"/>
                    <a:gd name="connsiteY39" fmla="*/ 695135 h 1485042"/>
                    <a:gd name="connsiteX40" fmla="*/ 174403 w 292132"/>
                    <a:gd name="connsiteY40" fmla="*/ 695135 h 1485042"/>
                    <a:gd name="connsiteX41" fmla="*/ 221171 w 292132"/>
                    <a:gd name="connsiteY41" fmla="*/ 741712 h 1485042"/>
                    <a:gd name="connsiteX42" fmla="*/ 221171 w 292132"/>
                    <a:gd name="connsiteY42" fmla="*/ 960406 h 1485042"/>
                    <a:gd name="connsiteX43" fmla="*/ 90202 w 292132"/>
                    <a:gd name="connsiteY43" fmla="*/ 1150239 h 1485042"/>
                    <a:gd name="connsiteX44" fmla="*/ 144399 w 292132"/>
                    <a:gd name="connsiteY44" fmla="*/ 1100614 h 1485042"/>
                    <a:gd name="connsiteX45" fmla="*/ 198501 w 292132"/>
                    <a:gd name="connsiteY45" fmla="*/ 1150239 h 1485042"/>
                    <a:gd name="connsiteX46" fmla="*/ 90202 w 292132"/>
                    <a:gd name="connsiteY46" fmla="*/ 1150239 h 1485042"/>
                    <a:gd name="connsiteX47" fmla="*/ 197644 w 292132"/>
                    <a:gd name="connsiteY47" fmla="*/ 1179195 h 1485042"/>
                    <a:gd name="connsiteX48" fmla="*/ 144304 w 292132"/>
                    <a:gd name="connsiteY48" fmla="*/ 1227963 h 1485042"/>
                    <a:gd name="connsiteX49" fmla="*/ 90964 w 292132"/>
                    <a:gd name="connsiteY49" fmla="*/ 1179195 h 1485042"/>
                    <a:gd name="connsiteX50" fmla="*/ 197644 w 292132"/>
                    <a:gd name="connsiteY50" fmla="*/ 1179195 h 1485042"/>
                    <a:gd name="connsiteX51" fmla="*/ 144399 w 292132"/>
                    <a:gd name="connsiteY51" fmla="*/ 1061752 h 1485042"/>
                    <a:gd name="connsiteX52" fmla="*/ 91059 w 292132"/>
                    <a:gd name="connsiteY52" fmla="*/ 1012888 h 1485042"/>
                    <a:gd name="connsiteX53" fmla="*/ 197739 w 292132"/>
                    <a:gd name="connsiteY53" fmla="*/ 1012888 h 1485042"/>
                    <a:gd name="connsiteX54" fmla="*/ 144399 w 292132"/>
                    <a:gd name="connsiteY54" fmla="*/ 1061752 h 1485042"/>
                    <a:gd name="connsiteX55" fmla="*/ 218218 w 292132"/>
                    <a:gd name="connsiteY55" fmla="*/ 1032986 h 1485042"/>
                    <a:gd name="connsiteX56" fmla="*/ 218218 w 292132"/>
                    <a:gd name="connsiteY56" fmla="*/ 1129475 h 1485042"/>
                    <a:gd name="connsiteX57" fmla="*/ 165545 w 292132"/>
                    <a:gd name="connsiteY57" fmla="*/ 1081183 h 1485042"/>
                    <a:gd name="connsiteX58" fmla="*/ 218218 w 292132"/>
                    <a:gd name="connsiteY58" fmla="*/ 1032986 h 1485042"/>
                    <a:gd name="connsiteX59" fmla="*/ 218218 w 292132"/>
                    <a:gd name="connsiteY59" fmla="*/ 1199198 h 1485042"/>
                    <a:gd name="connsiteX60" fmla="*/ 218218 w 292132"/>
                    <a:gd name="connsiteY60" fmla="*/ 1295686 h 1485042"/>
                    <a:gd name="connsiteX61" fmla="*/ 165545 w 292132"/>
                    <a:gd name="connsiteY61" fmla="*/ 1247394 h 1485042"/>
                    <a:gd name="connsiteX62" fmla="*/ 218218 w 292132"/>
                    <a:gd name="connsiteY62" fmla="*/ 1199198 h 1485042"/>
                    <a:gd name="connsiteX63" fmla="*/ 198501 w 292132"/>
                    <a:gd name="connsiteY63" fmla="*/ 1316355 h 1485042"/>
                    <a:gd name="connsiteX64" fmla="*/ 90202 w 292132"/>
                    <a:gd name="connsiteY64" fmla="*/ 1316355 h 1485042"/>
                    <a:gd name="connsiteX65" fmla="*/ 144399 w 292132"/>
                    <a:gd name="connsiteY65" fmla="*/ 1266730 h 1485042"/>
                    <a:gd name="connsiteX66" fmla="*/ 198501 w 292132"/>
                    <a:gd name="connsiteY66" fmla="*/ 1316355 h 1485042"/>
                    <a:gd name="connsiteX67" fmla="*/ 71152 w 292132"/>
                    <a:gd name="connsiteY67" fmla="*/ 1295114 h 1485042"/>
                    <a:gd name="connsiteX68" fmla="*/ 71152 w 292132"/>
                    <a:gd name="connsiteY68" fmla="*/ 1199769 h 1485042"/>
                    <a:gd name="connsiteX69" fmla="*/ 123254 w 292132"/>
                    <a:gd name="connsiteY69" fmla="*/ 1247394 h 1485042"/>
                    <a:gd name="connsiteX70" fmla="*/ 71152 w 292132"/>
                    <a:gd name="connsiteY70" fmla="*/ 1295114 h 1485042"/>
                    <a:gd name="connsiteX71" fmla="*/ 71152 w 292132"/>
                    <a:gd name="connsiteY71" fmla="*/ 1128808 h 1485042"/>
                    <a:gd name="connsiteX72" fmla="*/ 71152 w 292132"/>
                    <a:gd name="connsiteY72" fmla="*/ 1033463 h 1485042"/>
                    <a:gd name="connsiteX73" fmla="*/ 123254 w 292132"/>
                    <a:gd name="connsiteY73" fmla="*/ 1081088 h 1485042"/>
                    <a:gd name="connsiteX74" fmla="*/ 71152 w 292132"/>
                    <a:gd name="connsiteY74" fmla="*/ 1128808 h 1485042"/>
                    <a:gd name="connsiteX75" fmla="*/ 68199 w 292132"/>
                    <a:gd name="connsiteY75" fmla="*/ 1350931 h 1485042"/>
                    <a:gd name="connsiteX76" fmla="*/ 221075 w 292132"/>
                    <a:gd name="connsiteY76" fmla="*/ 1350931 h 1485042"/>
                    <a:gd name="connsiteX77" fmla="*/ 221075 w 292132"/>
                    <a:gd name="connsiteY77" fmla="*/ 1408938 h 1485042"/>
                    <a:gd name="connsiteX78" fmla="*/ 68199 w 292132"/>
                    <a:gd name="connsiteY78" fmla="*/ 1408938 h 1485042"/>
                    <a:gd name="connsiteX79" fmla="*/ 68199 w 292132"/>
                    <a:gd name="connsiteY79" fmla="*/ 1350931 h 148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92132" h="1485042">
                      <a:moveTo>
                        <a:pt x="0" y="1407414"/>
                      </a:moveTo>
                      <a:lnTo>
                        <a:pt x="0" y="1485043"/>
                      </a:lnTo>
                      <a:lnTo>
                        <a:pt x="133541" y="1485043"/>
                      </a:lnTo>
                      <a:lnTo>
                        <a:pt x="158591" y="1485043"/>
                      </a:lnTo>
                      <a:lnTo>
                        <a:pt x="292132" y="1485043"/>
                      </a:lnTo>
                      <a:lnTo>
                        <a:pt x="292132" y="1407414"/>
                      </a:lnTo>
                      <a:lnTo>
                        <a:pt x="260032" y="1407414"/>
                      </a:lnTo>
                      <a:lnTo>
                        <a:pt x="260032" y="0"/>
                      </a:lnTo>
                      <a:lnTo>
                        <a:pt x="222885" y="36100"/>
                      </a:lnTo>
                      <a:lnTo>
                        <a:pt x="158591" y="36100"/>
                      </a:lnTo>
                      <a:lnTo>
                        <a:pt x="133541" y="36100"/>
                      </a:lnTo>
                      <a:lnTo>
                        <a:pt x="69247" y="36100"/>
                      </a:lnTo>
                      <a:lnTo>
                        <a:pt x="32195" y="0"/>
                      </a:lnTo>
                      <a:lnTo>
                        <a:pt x="32195" y="1407414"/>
                      </a:lnTo>
                      <a:lnTo>
                        <a:pt x="0" y="1407414"/>
                      </a:lnTo>
                      <a:close/>
                      <a:moveTo>
                        <a:pt x="221075" y="218027"/>
                      </a:moveTo>
                      <a:lnTo>
                        <a:pt x="70009" y="218027"/>
                      </a:lnTo>
                      <a:lnTo>
                        <a:pt x="70009" y="133350"/>
                      </a:lnTo>
                      <a:cubicBezTo>
                        <a:pt x="70009" y="133350"/>
                        <a:pt x="70390" y="86678"/>
                        <a:pt x="116777" y="86678"/>
                      </a:cubicBezTo>
                      <a:lnTo>
                        <a:pt x="174403" y="86678"/>
                      </a:lnTo>
                      <a:cubicBezTo>
                        <a:pt x="220695" y="86678"/>
                        <a:pt x="221171" y="133350"/>
                        <a:pt x="221171" y="133350"/>
                      </a:cubicBezTo>
                      <a:lnTo>
                        <a:pt x="221171" y="218027"/>
                      </a:lnTo>
                      <a:close/>
                      <a:moveTo>
                        <a:pt x="221075" y="398336"/>
                      </a:moveTo>
                      <a:lnTo>
                        <a:pt x="70009" y="398336"/>
                      </a:lnTo>
                      <a:lnTo>
                        <a:pt x="70009" y="313658"/>
                      </a:lnTo>
                      <a:cubicBezTo>
                        <a:pt x="70009" y="313658"/>
                        <a:pt x="70390" y="266986"/>
                        <a:pt x="116777" y="266986"/>
                      </a:cubicBezTo>
                      <a:lnTo>
                        <a:pt x="174403" y="266986"/>
                      </a:lnTo>
                      <a:cubicBezTo>
                        <a:pt x="220695" y="266986"/>
                        <a:pt x="221171" y="313658"/>
                        <a:pt x="221171" y="313658"/>
                      </a:cubicBezTo>
                      <a:lnTo>
                        <a:pt x="221171" y="398336"/>
                      </a:lnTo>
                      <a:close/>
                      <a:moveTo>
                        <a:pt x="221075" y="633508"/>
                      </a:moveTo>
                      <a:lnTo>
                        <a:pt x="70009" y="633508"/>
                      </a:lnTo>
                      <a:lnTo>
                        <a:pt x="70009" y="504539"/>
                      </a:lnTo>
                      <a:cubicBezTo>
                        <a:pt x="70009" y="504539"/>
                        <a:pt x="70390" y="457867"/>
                        <a:pt x="116777" y="457867"/>
                      </a:cubicBezTo>
                      <a:lnTo>
                        <a:pt x="174403" y="457867"/>
                      </a:lnTo>
                      <a:cubicBezTo>
                        <a:pt x="220695" y="457867"/>
                        <a:pt x="221171" y="504539"/>
                        <a:pt x="221171" y="504539"/>
                      </a:cubicBezTo>
                      <a:lnTo>
                        <a:pt x="221171" y="633508"/>
                      </a:lnTo>
                      <a:close/>
                      <a:moveTo>
                        <a:pt x="221075" y="960406"/>
                      </a:moveTo>
                      <a:lnTo>
                        <a:pt x="70009" y="960406"/>
                      </a:lnTo>
                      <a:lnTo>
                        <a:pt x="70009" y="741712"/>
                      </a:lnTo>
                      <a:cubicBezTo>
                        <a:pt x="70009" y="741712"/>
                        <a:pt x="70390" y="695135"/>
                        <a:pt x="116777" y="695135"/>
                      </a:cubicBezTo>
                      <a:lnTo>
                        <a:pt x="174403" y="695135"/>
                      </a:lnTo>
                      <a:cubicBezTo>
                        <a:pt x="220695" y="695135"/>
                        <a:pt x="221171" y="741712"/>
                        <a:pt x="221171" y="741712"/>
                      </a:cubicBezTo>
                      <a:lnTo>
                        <a:pt x="221171" y="960406"/>
                      </a:lnTo>
                      <a:close/>
                      <a:moveTo>
                        <a:pt x="90202" y="1150239"/>
                      </a:moveTo>
                      <a:lnTo>
                        <a:pt x="144399" y="1100614"/>
                      </a:lnTo>
                      <a:lnTo>
                        <a:pt x="198501" y="1150239"/>
                      </a:lnTo>
                      <a:lnTo>
                        <a:pt x="90202" y="1150239"/>
                      </a:lnTo>
                      <a:close/>
                      <a:moveTo>
                        <a:pt x="197644" y="1179195"/>
                      </a:moveTo>
                      <a:lnTo>
                        <a:pt x="144304" y="1227963"/>
                      </a:lnTo>
                      <a:lnTo>
                        <a:pt x="90964" y="1179195"/>
                      </a:lnTo>
                      <a:lnTo>
                        <a:pt x="197644" y="1179195"/>
                      </a:lnTo>
                      <a:close/>
                      <a:moveTo>
                        <a:pt x="144399" y="1061752"/>
                      </a:moveTo>
                      <a:lnTo>
                        <a:pt x="91059" y="1012888"/>
                      </a:lnTo>
                      <a:lnTo>
                        <a:pt x="197739" y="1012888"/>
                      </a:lnTo>
                      <a:lnTo>
                        <a:pt x="144399" y="1061752"/>
                      </a:lnTo>
                      <a:close/>
                      <a:moveTo>
                        <a:pt x="218218" y="1032986"/>
                      </a:moveTo>
                      <a:lnTo>
                        <a:pt x="218218" y="1129475"/>
                      </a:lnTo>
                      <a:lnTo>
                        <a:pt x="165545" y="1081183"/>
                      </a:lnTo>
                      <a:lnTo>
                        <a:pt x="218218" y="1032986"/>
                      </a:lnTo>
                      <a:close/>
                      <a:moveTo>
                        <a:pt x="218218" y="1199198"/>
                      </a:moveTo>
                      <a:lnTo>
                        <a:pt x="218218" y="1295686"/>
                      </a:lnTo>
                      <a:lnTo>
                        <a:pt x="165545" y="1247394"/>
                      </a:lnTo>
                      <a:lnTo>
                        <a:pt x="218218" y="1199198"/>
                      </a:lnTo>
                      <a:close/>
                      <a:moveTo>
                        <a:pt x="198501" y="1316355"/>
                      </a:moveTo>
                      <a:lnTo>
                        <a:pt x="90202" y="1316355"/>
                      </a:lnTo>
                      <a:lnTo>
                        <a:pt x="144399" y="1266730"/>
                      </a:lnTo>
                      <a:lnTo>
                        <a:pt x="198501" y="1316355"/>
                      </a:lnTo>
                      <a:close/>
                      <a:moveTo>
                        <a:pt x="71152" y="1295114"/>
                      </a:moveTo>
                      <a:lnTo>
                        <a:pt x="71152" y="1199769"/>
                      </a:lnTo>
                      <a:lnTo>
                        <a:pt x="123254" y="1247394"/>
                      </a:lnTo>
                      <a:lnTo>
                        <a:pt x="71152" y="1295114"/>
                      </a:lnTo>
                      <a:close/>
                      <a:moveTo>
                        <a:pt x="71152" y="1128808"/>
                      </a:moveTo>
                      <a:lnTo>
                        <a:pt x="71152" y="1033463"/>
                      </a:lnTo>
                      <a:lnTo>
                        <a:pt x="123254" y="1081088"/>
                      </a:lnTo>
                      <a:lnTo>
                        <a:pt x="71152" y="1128808"/>
                      </a:lnTo>
                      <a:close/>
                      <a:moveTo>
                        <a:pt x="68199" y="1350931"/>
                      </a:moveTo>
                      <a:lnTo>
                        <a:pt x="221075" y="1350931"/>
                      </a:lnTo>
                      <a:lnTo>
                        <a:pt x="221075" y="1408938"/>
                      </a:lnTo>
                      <a:lnTo>
                        <a:pt x="68199" y="1408938"/>
                      </a:lnTo>
                      <a:lnTo>
                        <a:pt x="68199" y="1350931"/>
                      </a:lnTo>
                      <a:close/>
                    </a:path>
                  </a:pathLst>
                </a:custGeom>
                <a:grpFill/>
                <a:ln w="952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609A478-4ED8-451C-9D9D-E9909311389B}"/>
                    </a:ext>
                  </a:extLst>
                </p:cNvPr>
                <p:cNvSpPr/>
                <p:nvPr/>
              </p:nvSpPr>
              <p:spPr>
                <a:xfrm>
                  <a:off x="6071044" y="4673255"/>
                  <a:ext cx="3203162" cy="190404"/>
                </a:xfrm>
                <a:custGeom>
                  <a:avLst/>
                  <a:gdLst>
                    <a:gd name="connsiteX0" fmla="*/ 3196781 w 3203162"/>
                    <a:gd name="connsiteY0" fmla="*/ 190405 h 190404"/>
                    <a:gd name="connsiteX1" fmla="*/ 3203162 w 3203162"/>
                    <a:gd name="connsiteY1" fmla="*/ 124873 h 190404"/>
                    <a:gd name="connsiteX2" fmla="*/ 1354646 w 3203162"/>
                    <a:gd name="connsiteY2" fmla="*/ 11811 h 190404"/>
                    <a:gd name="connsiteX3" fmla="*/ 190 w 3203162"/>
                    <a:gd name="connsiteY3" fmla="*/ 0 h 190404"/>
                    <a:gd name="connsiteX4" fmla="*/ 0 w 3203162"/>
                    <a:gd name="connsiteY4" fmla="*/ 65818 h 190404"/>
                    <a:gd name="connsiteX5" fmla="*/ 1353979 w 3203162"/>
                    <a:gd name="connsiteY5" fmla="*/ 77629 h 190404"/>
                    <a:gd name="connsiteX6" fmla="*/ 3196781 w 3203162"/>
                    <a:gd name="connsiteY6" fmla="*/ 190405 h 19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3162" h="190404">
                      <a:moveTo>
                        <a:pt x="3196781" y="190405"/>
                      </a:moveTo>
                      <a:lnTo>
                        <a:pt x="3203162" y="124873"/>
                      </a:lnTo>
                      <a:cubicBezTo>
                        <a:pt x="3194590" y="123825"/>
                        <a:pt x="2338959" y="24194"/>
                        <a:pt x="1354646" y="11811"/>
                      </a:cubicBezTo>
                      <a:cubicBezTo>
                        <a:pt x="756190" y="4286"/>
                        <a:pt x="287750" y="1238"/>
                        <a:pt x="190" y="0"/>
                      </a:cubicBezTo>
                      <a:lnTo>
                        <a:pt x="0" y="65818"/>
                      </a:lnTo>
                      <a:cubicBezTo>
                        <a:pt x="287464" y="67056"/>
                        <a:pt x="755713" y="70104"/>
                        <a:pt x="1353979" y="77629"/>
                      </a:cubicBezTo>
                      <a:cubicBezTo>
                        <a:pt x="2335340" y="90011"/>
                        <a:pt x="3188303" y="189357"/>
                        <a:pt x="3196781" y="190405"/>
                      </a:cubicBezTo>
                      <a:close/>
                    </a:path>
                  </a:pathLst>
                </a:custGeom>
                <a:grpFill/>
                <a:ln w="9525"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7E0008FB-D4D0-4104-9346-03FE4186570A}"/>
                    </a:ext>
                  </a:extLst>
                </p:cNvPr>
                <p:cNvSpPr/>
                <p:nvPr/>
              </p:nvSpPr>
              <p:spPr>
                <a:xfrm>
                  <a:off x="9189624" y="4577529"/>
                  <a:ext cx="25717" cy="280320"/>
                </a:xfrm>
                <a:custGeom>
                  <a:avLst/>
                  <a:gdLst>
                    <a:gd name="connsiteX0" fmla="*/ 25718 w 25717"/>
                    <a:gd name="connsiteY0" fmla="*/ 6572 h 280320"/>
                    <a:gd name="connsiteX1" fmla="*/ 25718 w 25717"/>
                    <a:gd name="connsiteY1" fmla="*/ 280321 h 280320"/>
                    <a:gd name="connsiteX2" fmla="*/ 0 w 25717"/>
                    <a:gd name="connsiteY2" fmla="*/ 277559 h 280320"/>
                    <a:gd name="connsiteX3" fmla="*/ 0 w 25717"/>
                    <a:gd name="connsiteY3" fmla="*/ 0 h 280320"/>
                    <a:gd name="connsiteX4" fmla="*/ 25718 w 25717"/>
                    <a:gd name="connsiteY4" fmla="*/ 6572 h 28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280320">
                      <a:moveTo>
                        <a:pt x="25718" y="6572"/>
                      </a:moveTo>
                      <a:lnTo>
                        <a:pt x="25718" y="280321"/>
                      </a:lnTo>
                      <a:cubicBezTo>
                        <a:pt x="18002" y="279463"/>
                        <a:pt x="9335" y="278606"/>
                        <a:pt x="0" y="277559"/>
                      </a:cubicBezTo>
                      <a:lnTo>
                        <a:pt x="0" y="0"/>
                      </a:lnTo>
                      <a:cubicBezTo>
                        <a:pt x="8477" y="2191"/>
                        <a:pt x="17050" y="4381"/>
                        <a:pt x="25718" y="6572"/>
                      </a:cubicBezTo>
                      <a:close/>
                    </a:path>
                  </a:pathLst>
                </a:custGeom>
                <a:grpFill/>
                <a:ln w="9525"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BCE26C2-B09E-4010-BAB0-895E905DEC3F}"/>
                    </a:ext>
                  </a:extLst>
                </p:cNvPr>
                <p:cNvSpPr/>
                <p:nvPr/>
              </p:nvSpPr>
              <p:spPr>
                <a:xfrm>
                  <a:off x="9049607" y="4537524"/>
                  <a:ext cx="25717" cy="305943"/>
                </a:xfrm>
                <a:custGeom>
                  <a:avLst/>
                  <a:gdLst>
                    <a:gd name="connsiteX0" fmla="*/ 25717 w 25717"/>
                    <a:gd name="connsiteY0" fmla="*/ 7906 h 305943"/>
                    <a:gd name="connsiteX1" fmla="*/ 25717 w 25717"/>
                    <a:gd name="connsiteY1" fmla="*/ 305943 h 305943"/>
                    <a:gd name="connsiteX2" fmla="*/ 0 w 25717"/>
                    <a:gd name="connsiteY2" fmla="*/ 303467 h 305943"/>
                    <a:gd name="connsiteX3" fmla="*/ 0 w 25717"/>
                    <a:gd name="connsiteY3" fmla="*/ 0 h 305943"/>
                    <a:gd name="connsiteX4" fmla="*/ 25717 w 25717"/>
                    <a:gd name="connsiteY4" fmla="*/ 7906 h 305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05943">
                      <a:moveTo>
                        <a:pt x="25717" y="7906"/>
                      </a:moveTo>
                      <a:lnTo>
                        <a:pt x="25717" y="305943"/>
                      </a:lnTo>
                      <a:cubicBezTo>
                        <a:pt x="17430" y="305086"/>
                        <a:pt x="8763" y="304324"/>
                        <a:pt x="0" y="303467"/>
                      </a:cubicBezTo>
                      <a:lnTo>
                        <a:pt x="0" y="0"/>
                      </a:lnTo>
                      <a:cubicBezTo>
                        <a:pt x="8477" y="2667"/>
                        <a:pt x="17145" y="5239"/>
                        <a:pt x="25717" y="7906"/>
                      </a:cubicBezTo>
                      <a:close/>
                    </a:path>
                  </a:pathLst>
                </a:custGeom>
                <a:grpFill/>
                <a:ln w="9525"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7A729149-D1C6-4DD9-8644-7F4B4043DD78}"/>
                    </a:ext>
                  </a:extLst>
                </p:cNvPr>
                <p:cNvSpPr/>
                <p:nvPr/>
              </p:nvSpPr>
              <p:spPr>
                <a:xfrm>
                  <a:off x="8909684" y="4489423"/>
                  <a:ext cx="25717" cy="340994"/>
                </a:xfrm>
                <a:custGeom>
                  <a:avLst/>
                  <a:gdLst>
                    <a:gd name="connsiteX0" fmla="*/ 25717 w 25717"/>
                    <a:gd name="connsiteY0" fmla="*/ 9525 h 340994"/>
                    <a:gd name="connsiteX1" fmla="*/ 25717 w 25717"/>
                    <a:gd name="connsiteY1" fmla="*/ 340995 h 340994"/>
                    <a:gd name="connsiteX2" fmla="*/ 0 w 25717"/>
                    <a:gd name="connsiteY2" fmla="*/ 338709 h 340994"/>
                    <a:gd name="connsiteX3" fmla="*/ 0 w 25717"/>
                    <a:gd name="connsiteY3" fmla="*/ 0 h 340994"/>
                    <a:gd name="connsiteX4" fmla="*/ 25717 w 25717"/>
                    <a:gd name="connsiteY4" fmla="*/ 9525 h 340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40994">
                      <a:moveTo>
                        <a:pt x="25717" y="9525"/>
                      </a:moveTo>
                      <a:lnTo>
                        <a:pt x="25717" y="340995"/>
                      </a:lnTo>
                      <a:cubicBezTo>
                        <a:pt x="17240" y="340233"/>
                        <a:pt x="8667" y="339471"/>
                        <a:pt x="0" y="338709"/>
                      </a:cubicBezTo>
                      <a:lnTo>
                        <a:pt x="0" y="0"/>
                      </a:lnTo>
                      <a:cubicBezTo>
                        <a:pt x="8477" y="3143"/>
                        <a:pt x="16954" y="6382"/>
                        <a:pt x="25717" y="9525"/>
                      </a:cubicBezTo>
                      <a:close/>
                    </a:path>
                  </a:pathLst>
                </a:custGeom>
                <a:grpFill/>
                <a:ln w="9525"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5BDC23E2-A93A-4C35-BD31-16CF416A2A7B}"/>
                    </a:ext>
                  </a:extLst>
                </p:cNvPr>
                <p:cNvSpPr/>
                <p:nvPr/>
              </p:nvSpPr>
              <p:spPr>
                <a:xfrm>
                  <a:off x="8769667" y="4432463"/>
                  <a:ext cx="25717" cy="385857"/>
                </a:xfrm>
                <a:custGeom>
                  <a:avLst/>
                  <a:gdLst>
                    <a:gd name="connsiteX0" fmla="*/ 25718 w 25717"/>
                    <a:gd name="connsiteY0" fmla="*/ 11144 h 385857"/>
                    <a:gd name="connsiteX1" fmla="*/ 25718 w 25717"/>
                    <a:gd name="connsiteY1" fmla="*/ 385858 h 385857"/>
                    <a:gd name="connsiteX2" fmla="*/ 0 w 25717"/>
                    <a:gd name="connsiteY2" fmla="*/ 383762 h 385857"/>
                    <a:gd name="connsiteX3" fmla="*/ 0 w 25717"/>
                    <a:gd name="connsiteY3" fmla="*/ 0 h 385857"/>
                    <a:gd name="connsiteX4" fmla="*/ 25718 w 25717"/>
                    <a:gd name="connsiteY4" fmla="*/ 11144 h 385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85857">
                      <a:moveTo>
                        <a:pt x="25718" y="11144"/>
                      </a:moveTo>
                      <a:lnTo>
                        <a:pt x="25718" y="385858"/>
                      </a:lnTo>
                      <a:cubicBezTo>
                        <a:pt x="17240" y="385191"/>
                        <a:pt x="8667" y="384429"/>
                        <a:pt x="0" y="383762"/>
                      </a:cubicBezTo>
                      <a:lnTo>
                        <a:pt x="0" y="0"/>
                      </a:lnTo>
                      <a:cubicBezTo>
                        <a:pt x="8477" y="3715"/>
                        <a:pt x="17050" y="7429"/>
                        <a:pt x="25718" y="11144"/>
                      </a:cubicBezTo>
                      <a:close/>
                    </a:path>
                  </a:pathLst>
                </a:custGeom>
                <a:grpFill/>
                <a:ln w="9525"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39ADE9DD-5F1E-465D-82F0-2C4A6BACF2BD}"/>
                    </a:ext>
                  </a:extLst>
                </p:cNvPr>
                <p:cNvSpPr/>
                <p:nvPr/>
              </p:nvSpPr>
              <p:spPr>
                <a:xfrm>
                  <a:off x="8629649" y="4365503"/>
                  <a:ext cx="25717" cy="441769"/>
                </a:xfrm>
                <a:custGeom>
                  <a:avLst/>
                  <a:gdLst>
                    <a:gd name="connsiteX0" fmla="*/ 25718 w 25717"/>
                    <a:gd name="connsiteY0" fmla="*/ 13144 h 441769"/>
                    <a:gd name="connsiteX1" fmla="*/ 25718 w 25717"/>
                    <a:gd name="connsiteY1" fmla="*/ 441769 h 441769"/>
                    <a:gd name="connsiteX2" fmla="*/ 0 w 25717"/>
                    <a:gd name="connsiteY2" fmla="*/ 439769 h 441769"/>
                    <a:gd name="connsiteX3" fmla="*/ 0 w 25717"/>
                    <a:gd name="connsiteY3" fmla="*/ 0 h 441769"/>
                    <a:gd name="connsiteX4" fmla="*/ 25718 w 25717"/>
                    <a:gd name="connsiteY4" fmla="*/ 13144 h 441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441769">
                      <a:moveTo>
                        <a:pt x="25718" y="13144"/>
                      </a:moveTo>
                      <a:lnTo>
                        <a:pt x="25718" y="441769"/>
                      </a:lnTo>
                      <a:cubicBezTo>
                        <a:pt x="17240" y="441103"/>
                        <a:pt x="8667" y="440436"/>
                        <a:pt x="0" y="439769"/>
                      </a:cubicBezTo>
                      <a:lnTo>
                        <a:pt x="0" y="0"/>
                      </a:lnTo>
                      <a:cubicBezTo>
                        <a:pt x="8477" y="4381"/>
                        <a:pt x="17050" y="8763"/>
                        <a:pt x="25718" y="13144"/>
                      </a:cubicBezTo>
                      <a:close/>
                    </a:path>
                  </a:pathLst>
                </a:custGeom>
                <a:grpFill/>
                <a:ln w="9525"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B2ABE72F-E2A7-4BD2-ACA3-9310E9E30F52}"/>
                    </a:ext>
                  </a:extLst>
                </p:cNvPr>
                <p:cNvSpPr/>
                <p:nvPr/>
              </p:nvSpPr>
              <p:spPr>
                <a:xfrm>
                  <a:off x="8489631" y="4286826"/>
                  <a:ext cx="25717" cy="510158"/>
                </a:xfrm>
                <a:custGeom>
                  <a:avLst/>
                  <a:gdLst>
                    <a:gd name="connsiteX0" fmla="*/ 25718 w 25717"/>
                    <a:gd name="connsiteY0" fmla="*/ 15431 h 510158"/>
                    <a:gd name="connsiteX1" fmla="*/ 25718 w 25717"/>
                    <a:gd name="connsiteY1" fmla="*/ 510159 h 510158"/>
                    <a:gd name="connsiteX2" fmla="*/ 0 w 25717"/>
                    <a:gd name="connsiteY2" fmla="*/ 508445 h 510158"/>
                    <a:gd name="connsiteX3" fmla="*/ 0 w 25717"/>
                    <a:gd name="connsiteY3" fmla="*/ 0 h 510158"/>
                    <a:gd name="connsiteX4" fmla="*/ 25718 w 25717"/>
                    <a:gd name="connsiteY4" fmla="*/ 15431 h 51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510158">
                      <a:moveTo>
                        <a:pt x="25718" y="15431"/>
                      </a:moveTo>
                      <a:lnTo>
                        <a:pt x="25718" y="510159"/>
                      </a:lnTo>
                      <a:cubicBezTo>
                        <a:pt x="17145" y="509588"/>
                        <a:pt x="8573" y="509016"/>
                        <a:pt x="0" y="508445"/>
                      </a:cubicBezTo>
                      <a:lnTo>
                        <a:pt x="0" y="0"/>
                      </a:lnTo>
                      <a:cubicBezTo>
                        <a:pt x="8477" y="5144"/>
                        <a:pt x="17050" y="10287"/>
                        <a:pt x="25718" y="15431"/>
                      </a:cubicBezTo>
                      <a:close/>
                    </a:path>
                  </a:pathLst>
                </a:custGeom>
                <a:grpFill/>
                <a:ln w="9525"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5135895C-C2F8-4613-8466-60C662D90CEE}"/>
                    </a:ext>
                  </a:extLst>
                </p:cNvPr>
                <p:cNvSpPr/>
                <p:nvPr/>
              </p:nvSpPr>
              <p:spPr>
                <a:xfrm>
                  <a:off x="8349614" y="4194338"/>
                  <a:ext cx="25717" cy="593407"/>
                </a:xfrm>
                <a:custGeom>
                  <a:avLst/>
                  <a:gdLst>
                    <a:gd name="connsiteX0" fmla="*/ 25718 w 25717"/>
                    <a:gd name="connsiteY0" fmla="*/ 18193 h 593407"/>
                    <a:gd name="connsiteX1" fmla="*/ 25718 w 25717"/>
                    <a:gd name="connsiteY1" fmla="*/ 593408 h 593407"/>
                    <a:gd name="connsiteX2" fmla="*/ 0 w 25717"/>
                    <a:gd name="connsiteY2" fmla="*/ 591788 h 593407"/>
                    <a:gd name="connsiteX3" fmla="*/ 0 w 25717"/>
                    <a:gd name="connsiteY3" fmla="*/ 0 h 593407"/>
                    <a:gd name="connsiteX4" fmla="*/ 25718 w 25717"/>
                    <a:gd name="connsiteY4" fmla="*/ 18193 h 59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593407">
                      <a:moveTo>
                        <a:pt x="25718" y="18193"/>
                      </a:moveTo>
                      <a:lnTo>
                        <a:pt x="25718" y="593408"/>
                      </a:lnTo>
                      <a:cubicBezTo>
                        <a:pt x="17145" y="592836"/>
                        <a:pt x="8668" y="592360"/>
                        <a:pt x="0" y="591788"/>
                      </a:cubicBezTo>
                      <a:lnTo>
                        <a:pt x="0" y="0"/>
                      </a:lnTo>
                      <a:cubicBezTo>
                        <a:pt x="8477" y="6001"/>
                        <a:pt x="16955" y="12097"/>
                        <a:pt x="25718" y="18193"/>
                      </a:cubicBezTo>
                      <a:close/>
                    </a:path>
                  </a:pathLst>
                </a:custGeom>
                <a:grpFill/>
                <a:ln w="9525"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1CD5B329-3A1E-4B83-B35B-0EE4958B0739}"/>
                    </a:ext>
                  </a:extLst>
                </p:cNvPr>
                <p:cNvSpPr/>
                <p:nvPr/>
              </p:nvSpPr>
              <p:spPr>
                <a:xfrm>
                  <a:off x="8209691" y="4083848"/>
                  <a:ext cx="25717" cy="695610"/>
                </a:xfrm>
                <a:custGeom>
                  <a:avLst/>
                  <a:gdLst>
                    <a:gd name="connsiteX0" fmla="*/ 25718 w 25717"/>
                    <a:gd name="connsiteY0" fmla="*/ 21908 h 695610"/>
                    <a:gd name="connsiteX1" fmla="*/ 25718 w 25717"/>
                    <a:gd name="connsiteY1" fmla="*/ 695611 h 695610"/>
                    <a:gd name="connsiteX2" fmla="*/ 0 w 25717"/>
                    <a:gd name="connsiteY2" fmla="*/ 694182 h 695610"/>
                    <a:gd name="connsiteX3" fmla="*/ 0 w 25717"/>
                    <a:gd name="connsiteY3" fmla="*/ 0 h 695610"/>
                    <a:gd name="connsiteX4" fmla="*/ 25718 w 25717"/>
                    <a:gd name="connsiteY4" fmla="*/ 21908 h 695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695610">
                      <a:moveTo>
                        <a:pt x="25718" y="21908"/>
                      </a:moveTo>
                      <a:lnTo>
                        <a:pt x="25718" y="695611"/>
                      </a:lnTo>
                      <a:cubicBezTo>
                        <a:pt x="17145" y="695135"/>
                        <a:pt x="8573" y="694658"/>
                        <a:pt x="0" y="694182"/>
                      </a:cubicBezTo>
                      <a:lnTo>
                        <a:pt x="0" y="0"/>
                      </a:lnTo>
                      <a:cubicBezTo>
                        <a:pt x="8287" y="7239"/>
                        <a:pt x="16859" y="14573"/>
                        <a:pt x="25718" y="21908"/>
                      </a:cubicBezTo>
                      <a:close/>
                    </a:path>
                  </a:pathLst>
                </a:custGeom>
                <a:grpFill/>
                <a:ln w="9525"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5C45330F-507E-4741-891C-55082A846770}"/>
                    </a:ext>
                  </a:extLst>
                </p:cNvPr>
                <p:cNvSpPr/>
                <p:nvPr/>
              </p:nvSpPr>
              <p:spPr>
                <a:xfrm>
                  <a:off x="8069674" y="3948212"/>
                  <a:ext cx="25717" cy="823817"/>
                </a:xfrm>
                <a:custGeom>
                  <a:avLst/>
                  <a:gdLst>
                    <a:gd name="connsiteX0" fmla="*/ 25717 w 25717"/>
                    <a:gd name="connsiteY0" fmla="*/ 27337 h 823817"/>
                    <a:gd name="connsiteX1" fmla="*/ 25717 w 25717"/>
                    <a:gd name="connsiteY1" fmla="*/ 823817 h 823817"/>
                    <a:gd name="connsiteX2" fmla="*/ 0 w 25717"/>
                    <a:gd name="connsiteY2" fmla="*/ 822579 h 823817"/>
                    <a:gd name="connsiteX3" fmla="*/ 0 w 25717"/>
                    <a:gd name="connsiteY3" fmla="*/ 0 h 823817"/>
                    <a:gd name="connsiteX4" fmla="*/ 25717 w 25717"/>
                    <a:gd name="connsiteY4" fmla="*/ 27337 h 82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823817">
                      <a:moveTo>
                        <a:pt x="25717" y="27337"/>
                      </a:moveTo>
                      <a:lnTo>
                        <a:pt x="25717" y="823817"/>
                      </a:lnTo>
                      <a:cubicBezTo>
                        <a:pt x="17145" y="823341"/>
                        <a:pt x="8572" y="822960"/>
                        <a:pt x="0" y="822579"/>
                      </a:cubicBezTo>
                      <a:lnTo>
                        <a:pt x="0" y="0"/>
                      </a:lnTo>
                      <a:cubicBezTo>
                        <a:pt x="8096" y="8763"/>
                        <a:pt x="16669" y="17907"/>
                        <a:pt x="25717" y="27337"/>
                      </a:cubicBezTo>
                      <a:close/>
                    </a:path>
                  </a:pathLst>
                </a:custGeom>
                <a:grpFill/>
                <a:ln w="9525"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0931A7A-6E8A-44D7-B015-58CA91756C3E}"/>
                    </a:ext>
                  </a:extLst>
                </p:cNvPr>
                <p:cNvSpPr/>
                <p:nvPr/>
              </p:nvSpPr>
              <p:spPr>
                <a:xfrm>
                  <a:off x="7609712" y="3912875"/>
                  <a:ext cx="25717" cy="842009"/>
                </a:xfrm>
                <a:custGeom>
                  <a:avLst/>
                  <a:gdLst>
                    <a:gd name="connsiteX0" fmla="*/ 25718 w 25717"/>
                    <a:gd name="connsiteY0" fmla="*/ 0 h 842009"/>
                    <a:gd name="connsiteX1" fmla="*/ 25718 w 25717"/>
                    <a:gd name="connsiteY1" fmla="*/ 842010 h 842009"/>
                    <a:gd name="connsiteX2" fmla="*/ 0 w 25717"/>
                    <a:gd name="connsiteY2" fmla="*/ 841343 h 842009"/>
                    <a:gd name="connsiteX3" fmla="*/ 0 w 25717"/>
                    <a:gd name="connsiteY3" fmla="*/ 19336 h 842009"/>
                    <a:gd name="connsiteX4" fmla="*/ 25718 w 25717"/>
                    <a:gd name="connsiteY4" fmla="*/ 0 h 84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842009">
                      <a:moveTo>
                        <a:pt x="25718" y="0"/>
                      </a:moveTo>
                      <a:lnTo>
                        <a:pt x="25718" y="842010"/>
                      </a:lnTo>
                      <a:cubicBezTo>
                        <a:pt x="17145" y="841820"/>
                        <a:pt x="8573" y="841534"/>
                        <a:pt x="0" y="841343"/>
                      </a:cubicBezTo>
                      <a:lnTo>
                        <a:pt x="0" y="19336"/>
                      </a:lnTo>
                      <a:cubicBezTo>
                        <a:pt x="8954" y="12668"/>
                        <a:pt x="17526" y="6191"/>
                        <a:pt x="25718" y="0"/>
                      </a:cubicBezTo>
                      <a:close/>
                    </a:path>
                  </a:pathLst>
                </a:custGeom>
                <a:grpFill/>
                <a:ln w="9525"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3C7B58DD-6787-40FE-B28C-B1F72F74B60A}"/>
                    </a:ext>
                  </a:extLst>
                </p:cNvPr>
                <p:cNvSpPr/>
                <p:nvPr/>
              </p:nvSpPr>
              <p:spPr>
                <a:xfrm>
                  <a:off x="7478934" y="4006982"/>
                  <a:ext cx="25717" cy="745140"/>
                </a:xfrm>
                <a:custGeom>
                  <a:avLst/>
                  <a:gdLst>
                    <a:gd name="connsiteX0" fmla="*/ 25718 w 25717"/>
                    <a:gd name="connsiteY0" fmla="*/ 0 h 745140"/>
                    <a:gd name="connsiteX1" fmla="*/ 25718 w 25717"/>
                    <a:gd name="connsiteY1" fmla="*/ 745141 h 745140"/>
                    <a:gd name="connsiteX2" fmla="*/ 0 w 25717"/>
                    <a:gd name="connsiteY2" fmla="*/ 744665 h 745140"/>
                    <a:gd name="connsiteX3" fmla="*/ 0 w 25717"/>
                    <a:gd name="connsiteY3" fmla="*/ 17240 h 745140"/>
                    <a:gd name="connsiteX4" fmla="*/ 25718 w 25717"/>
                    <a:gd name="connsiteY4" fmla="*/ 0 h 745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745140">
                      <a:moveTo>
                        <a:pt x="25718" y="0"/>
                      </a:moveTo>
                      <a:lnTo>
                        <a:pt x="25718" y="745141"/>
                      </a:lnTo>
                      <a:cubicBezTo>
                        <a:pt x="17145" y="744950"/>
                        <a:pt x="8573" y="744855"/>
                        <a:pt x="0" y="744665"/>
                      </a:cubicBezTo>
                      <a:lnTo>
                        <a:pt x="0" y="17240"/>
                      </a:lnTo>
                      <a:cubicBezTo>
                        <a:pt x="8858" y="11430"/>
                        <a:pt x="17431" y="5620"/>
                        <a:pt x="25718" y="0"/>
                      </a:cubicBezTo>
                      <a:close/>
                    </a:path>
                  </a:pathLst>
                </a:custGeom>
                <a:grpFill/>
                <a:ln w="952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B9B03054-FC15-4C50-8092-BE7E92332FC8}"/>
                    </a:ext>
                  </a:extLst>
                </p:cNvPr>
                <p:cNvSpPr/>
                <p:nvPr/>
              </p:nvSpPr>
              <p:spPr>
                <a:xfrm>
                  <a:off x="7348251" y="4090992"/>
                  <a:ext cx="25717" cy="659225"/>
                </a:xfrm>
                <a:custGeom>
                  <a:avLst/>
                  <a:gdLst>
                    <a:gd name="connsiteX0" fmla="*/ 25718 w 25717"/>
                    <a:gd name="connsiteY0" fmla="*/ 0 h 659225"/>
                    <a:gd name="connsiteX1" fmla="*/ 25718 w 25717"/>
                    <a:gd name="connsiteY1" fmla="*/ 659225 h 659225"/>
                    <a:gd name="connsiteX2" fmla="*/ 0 w 25717"/>
                    <a:gd name="connsiteY2" fmla="*/ 658940 h 659225"/>
                    <a:gd name="connsiteX3" fmla="*/ 0 w 25717"/>
                    <a:gd name="connsiteY3" fmla="*/ 15526 h 659225"/>
                    <a:gd name="connsiteX4" fmla="*/ 25718 w 25717"/>
                    <a:gd name="connsiteY4" fmla="*/ 0 h 65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659225">
                      <a:moveTo>
                        <a:pt x="25718" y="0"/>
                      </a:moveTo>
                      <a:lnTo>
                        <a:pt x="25718" y="659225"/>
                      </a:lnTo>
                      <a:cubicBezTo>
                        <a:pt x="17145" y="659130"/>
                        <a:pt x="8572" y="659035"/>
                        <a:pt x="0" y="658940"/>
                      </a:cubicBezTo>
                      <a:lnTo>
                        <a:pt x="0" y="15526"/>
                      </a:lnTo>
                      <a:cubicBezTo>
                        <a:pt x="8668" y="10382"/>
                        <a:pt x="17240" y="5239"/>
                        <a:pt x="25718" y="0"/>
                      </a:cubicBezTo>
                      <a:close/>
                    </a:path>
                  </a:pathLst>
                </a:custGeom>
                <a:grpFill/>
                <a:ln w="9525"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98D05722-C0D2-4654-9F55-2C2D6275CCDD}"/>
                    </a:ext>
                  </a:extLst>
                </p:cNvPr>
                <p:cNvSpPr/>
                <p:nvPr/>
              </p:nvSpPr>
              <p:spPr>
                <a:xfrm>
                  <a:off x="7217568" y="4166335"/>
                  <a:ext cx="25717" cy="582358"/>
                </a:xfrm>
                <a:custGeom>
                  <a:avLst/>
                  <a:gdLst>
                    <a:gd name="connsiteX0" fmla="*/ 25718 w 25717"/>
                    <a:gd name="connsiteY0" fmla="*/ 0 h 582358"/>
                    <a:gd name="connsiteX1" fmla="*/ 25718 w 25717"/>
                    <a:gd name="connsiteY1" fmla="*/ 582358 h 582358"/>
                    <a:gd name="connsiteX2" fmla="*/ 0 w 25717"/>
                    <a:gd name="connsiteY2" fmla="*/ 582073 h 582358"/>
                    <a:gd name="connsiteX3" fmla="*/ 0 w 25717"/>
                    <a:gd name="connsiteY3" fmla="*/ 13716 h 582358"/>
                    <a:gd name="connsiteX4" fmla="*/ 25718 w 25717"/>
                    <a:gd name="connsiteY4" fmla="*/ 0 h 58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582358">
                      <a:moveTo>
                        <a:pt x="25718" y="0"/>
                      </a:moveTo>
                      <a:lnTo>
                        <a:pt x="25718" y="582358"/>
                      </a:lnTo>
                      <a:cubicBezTo>
                        <a:pt x="17145" y="582263"/>
                        <a:pt x="8572" y="582168"/>
                        <a:pt x="0" y="582073"/>
                      </a:cubicBezTo>
                      <a:lnTo>
                        <a:pt x="0" y="13716"/>
                      </a:lnTo>
                      <a:cubicBezTo>
                        <a:pt x="8668" y="9144"/>
                        <a:pt x="17240" y="4572"/>
                        <a:pt x="25718" y="0"/>
                      </a:cubicBezTo>
                      <a:close/>
                    </a:path>
                  </a:pathLst>
                </a:custGeom>
                <a:grpFill/>
                <a:ln w="952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BF6763F8-72BA-476F-B519-A58A055599E7}"/>
                    </a:ext>
                  </a:extLst>
                </p:cNvPr>
                <p:cNvSpPr/>
                <p:nvPr/>
              </p:nvSpPr>
              <p:spPr>
                <a:xfrm>
                  <a:off x="7086789" y="4233105"/>
                  <a:ext cx="25717" cy="514064"/>
                </a:xfrm>
                <a:custGeom>
                  <a:avLst/>
                  <a:gdLst>
                    <a:gd name="connsiteX0" fmla="*/ 25718 w 25717"/>
                    <a:gd name="connsiteY0" fmla="*/ 0 h 514064"/>
                    <a:gd name="connsiteX1" fmla="*/ 25718 w 25717"/>
                    <a:gd name="connsiteY1" fmla="*/ 514064 h 514064"/>
                    <a:gd name="connsiteX2" fmla="*/ 0 w 25717"/>
                    <a:gd name="connsiteY2" fmla="*/ 513779 h 514064"/>
                    <a:gd name="connsiteX3" fmla="*/ 0 w 25717"/>
                    <a:gd name="connsiteY3" fmla="*/ 12287 h 514064"/>
                    <a:gd name="connsiteX4" fmla="*/ 25718 w 25717"/>
                    <a:gd name="connsiteY4" fmla="*/ 0 h 51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514064">
                      <a:moveTo>
                        <a:pt x="25718" y="0"/>
                      </a:moveTo>
                      <a:lnTo>
                        <a:pt x="25718" y="514064"/>
                      </a:lnTo>
                      <a:cubicBezTo>
                        <a:pt x="17145" y="513969"/>
                        <a:pt x="8573" y="513874"/>
                        <a:pt x="0" y="513779"/>
                      </a:cubicBezTo>
                      <a:lnTo>
                        <a:pt x="0" y="12287"/>
                      </a:lnTo>
                      <a:cubicBezTo>
                        <a:pt x="8763" y="8192"/>
                        <a:pt x="17336" y="4096"/>
                        <a:pt x="25718" y="0"/>
                      </a:cubicBezTo>
                      <a:close/>
                    </a:path>
                  </a:pathLst>
                </a:custGeom>
                <a:grpFill/>
                <a:ln w="952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B457B6C7-43BA-48B9-81FA-5C0EF1AA6496}"/>
                    </a:ext>
                  </a:extLst>
                </p:cNvPr>
                <p:cNvSpPr/>
                <p:nvPr/>
              </p:nvSpPr>
              <p:spPr>
                <a:xfrm>
                  <a:off x="6956106" y="4291970"/>
                  <a:ext cx="25717" cy="453866"/>
                </a:xfrm>
                <a:custGeom>
                  <a:avLst/>
                  <a:gdLst>
                    <a:gd name="connsiteX0" fmla="*/ 25718 w 25717"/>
                    <a:gd name="connsiteY0" fmla="*/ 0 h 453866"/>
                    <a:gd name="connsiteX1" fmla="*/ 25718 w 25717"/>
                    <a:gd name="connsiteY1" fmla="*/ 453866 h 453866"/>
                    <a:gd name="connsiteX2" fmla="*/ 0 w 25717"/>
                    <a:gd name="connsiteY2" fmla="*/ 453581 h 453866"/>
                    <a:gd name="connsiteX3" fmla="*/ 0 w 25717"/>
                    <a:gd name="connsiteY3" fmla="*/ 10668 h 453866"/>
                    <a:gd name="connsiteX4" fmla="*/ 25718 w 25717"/>
                    <a:gd name="connsiteY4" fmla="*/ 0 h 45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453866">
                      <a:moveTo>
                        <a:pt x="25718" y="0"/>
                      </a:moveTo>
                      <a:lnTo>
                        <a:pt x="25718" y="453866"/>
                      </a:lnTo>
                      <a:cubicBezTo>
                        <a:pt x="17145" y="453771"/>
                        <a:pt x="8477" y="453676"/>
                        <a:pt x="0" y="453581"/>
                      </a:cubicBezTo>
                      <a:lnTo>
                        <a:pt x="0" y="10668"/>
                      </a:lnTo>
                      <a:cubicBezTo>
                        <a:pt x="8668" y="7144"/>
                        <a:pt x="17240" y="3620"/>
                        <a:pt x="25718" y="0"/>
                      </a:cubicBezTo>
                      <a:close/>
                    </a:path>
                  </a:pathLst>
                </a:custGeom>
                <a:grpFill/>
                <a:ln w="952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FA88C3F1-001B-4E3D-AC3A-53E93E1FE593}"/>
                    </a:ext>
                  </a:extLst>
                </p:cNvPr>
                <p:cNvSpPr/>
                <p:nvPr/>
              </p:nvSpPr>
              <p:spPr>
                <a:xfrm>
                  <a:off x="6825423" y="4343024"/>
                  <a:ext cx="25717" cy="401478"/>
                </a:xfrm>
                <a:custGeom>
                  <a:avLst/>
                  <a:gdLst>
                    <a:gd name="connsiteX0" fmla="*/ 25718 w 25717"/>
                    <a:gd name="connsiteY0" fmla="*/ 0 h 401478"/>
                    <a:gd name="connsiteX1" fmla="*/ 25718 w 25717"/>
                    <a:gd name="connsiteY1" fmla="*/ 401479 h 401478"/>
                    <a:gd name="connsiteX2" fmla="*/ 0 w 25717"/>
                    <a:gd name="connsiteY2" fmla="*/ 401193 h 401478"/>
                    <a:gd name="connsiteX3" fmla="*/ 0 w 25717"/>
                    <a:gd name="connsiteY3" fmla="*/ 9239 h 401478"/>
                    <a:gd name="connsiteX4" fmla="*/ 25718 w 25717"/>
                    <a:gd name="connsiteY4" fmla="*/ 0 h 401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401478">
                      <a:moveTo>
                        <a:pt x="25718" y="0"/>
                      </a:moveTo>
                      <a:lnTo>
                        <a:pt x="25718" y="401479"/>
                      </a:lnTo>
                      <a:cubicBezTo>
                        <a:pt x="17050" y="401384"/>
                        <a:pt x="8573" y="401288"/>
                        <a:pt x="0" y="401193"/>
                      </a:cubicBezTo>
                      <a:lnTo>
                        <a:pt x="0" y="9239"/>
                      </a:lnTo>
                      <a:cubicBezTo>
                        <a:pt x="8668" y="6191"/>
                        <a:pt x="17145" y="3143"/>
                        <a:pt x="25718" y="0"/>
                      </a:cubicBezTo>
                      <a:close/>
                    </a:path>
                  </a:pathLst>
                </a:custGeom>
                <a:grpFill/>
                <a:ln w="952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2579488-60D1-4FDB-B606-F207962B59C1}"/>
                    </a:ext>
                  </a:extLst>
                </p:cNvPr>
                <p:cNvSpPr/>
                <p:nvPr/>
              </p:nvSpPr>
              <p:spPr>
                <a:xfrm>
                  <a:off x="6694740" y="4386458"/>
                  <a:ext cx="25717" cy="356901"/>
                </a:xfrm>
                <a:custGeom>
                  <a:avLst/>
                  <a:gdLst>
                    <a:gd name="connsiteX0" fmla="*/ 25718 w 25717"/>
                    <a:gd name="connsiteY0" fmla="*/ 0 h 356901"/>
                    <a:gd name="connsiteX1" fmla="*/ 25718 w 25717"/>
                    <a:gd name="connsiteY1" fmla="*/ 356902 h 356901"/>
                    <a:gd name="connsiteX2" fmla="*/ 0 w 25717"/>
                    <a:gd name="connsiteY2" fmla="*/ 356711 h 356901"/>
                    <a:gd name="connsiteX3" fmla="*/ 0 w 25717"/>
                    <a:gd name="connsiteY3" fmla="*/ 7620 h 356901"/>
                    <a:gd name="connsiteX4" fmla="*/ 25718 w 25717"/>
                    <a:gd name="connsiteY4" fmla="*/ 0 h 356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56901">
                      <a:moveTo>
                        <a:pt x="25718" y="0"/>
                      </a:moveTo>
                      <a:lnTo>
                        <a:pt x="25718" y="356902"/>
                      </a:lnTo>
                      <a:cubicBezTo>
                        <a:pt x="17050" y="356806"/>
                        <a:pt x="8573" y="356711"/>
                        <a:pt x="0" y="356711"/>
                      </a:cubicBezTo>
                      <a:lnTo>
                        <a:pt x="0" y="7620"/>
                      </a:lnTo>
                      <a:cubicBezTo>
                        <a:pt x="8573" y="5143"/>
                        <a:pt x="17145" y="2572"/>
                        <a:pt x="25718" y="0"/>
                      </a:cubicBezTo>
                      <a:close/>
                    </a:path>
                  </a:pathLst>
                </a:custGeom>
                <a:grpFill/>
                <a:ln w="952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7D95AF48-CA9C-4F57-8332-00918350BEB9}"/>
                    </a:ext>
                  </a:extLst>
                </p:cNvPr>
                <p:cNvSpPr/>
                <p:nvPr/>
              </p:nvSpPr>
              <p:spPr>
                <a:xfrm>
                  <a:off x="6563962" y="4422081"/>
                  <a:ext cx="25717" cy="320230"/>
                </a:xfrm>
                <a:custGeom>
                  <a:avLst/>
                  <a:gdLst>
                    <a:gd name="connsiteX0" fmla="*/ 25717 w 25717"/>
                    <a:gd name="connsiteY0" fmla="*/ 0 h 320230"/>
                    <a:gd name="connsiteX1" fmla="*/ 25717 w 25717"/>
                    <a:gd name="connsiteY1" fmla="*/ 320230 h 320230"/>
                    <a:gd name="connsiteX2" fmla="*/ 0 w 25717"/>
                    <a:gd name="connsiteY2" fmla="*/ 320040 h 320230"/>
                    <a:gd name="connsiteX3" fmla="*/ 0 w 25717"/>
                    <a:gd name="connsiteY3" fmla="*/ 6096 h 320230"/>
                    <a:gd name="connsiteX4" fmla="*/ 25717 w 25717"/>
                    <a:gd name="connsiteY4" fmla="*/ 0 h 320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20230">
                      <a:moveTo>
                        <a:pt x="25717" y="0"/>
                      </a:moveTo>
                      <a:lnTo>
                        <a:pt x="25717" y="320230"/>
                      </a:lnTo>
                      <a:cubicBezTo>
                        <a:pt x="17050" y="320135"/>
                        <a:pt x="8572" y="320135"/>
                        <a:pt x="0" y="320040"/>
                      </a:cubicBezTo>
                      <a:lnTo>
                        <a:pt x="0" y="6096"/>
                      </a:lnTo>
                      <a:cubicBezTo>
                        <a:pt x="8668" y="4191"/>
                        <a:pt x="17240" y="2095"/>
                        <a:pt x="25717" y="0"/>
                      </a:cubicBezTo>
                      <a:close/>
                    </a:path>
                  </a:pathLst>
                </a:custGeom>
                <a:grpFill/>
                <a:ln w="952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527E7CB8-2DBA-4F1B-BEEC-DA3E4777A2B8}"/>
                    </a:ext>
                  </a:extLst>
                </p:cNvPr>
                <p:cNvSpPr/>
                <p:nvPr/>
              </p:nvSpPr>
              <p:spPr>
                <a:xfrm>
                  <a:off x="6433279" y="4449894"/>
                  <a:ext cx="25717" cy="291464"/>
                </a:xfrm>
                <a:custGeom>
                  <a:avLst/>
                  <a:gdLst>
                    <a:gd name="connsiteX0" fmla="*/ 25717 w 25717"/>
                    <a:gd name="connsiteY0" fmla="*/ 0 h 291464"/>
                    <a:gd name="connsiteX1" fmla="*/ 25717 w 25717"/>
                    <a:gd name="connsiteY1" fmla="*/ 291465 h 291464"/>
                    <a:gd name="connsiteX2" fmla="*/ 0 w 25717"/>
                    <a:gd name="connsiteY2" fmla="*/ 291275 h 291464"/>
                    <a:gd name="connsiteX3" fmla="*/ 0 w 25717"/>
                    <a:gd name="connsiteY3" fmla="*/ 4572 h 291464"/>
                    <a:gd name="connsiteX4" fmla="*/ 25717 w 25717"/>
                    <a:gd name="connsiteY4" fmla="*/ 0 h 291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291464">
                      <a:moveTo>
                        <a:pt x="25717" y="0"/>
                      </a:moveTo>
                      <a:lnTo>
                        <a:pt x="25717" y="291465"/>
                      </a:lnTo>
                      <a:cubicBezTo>
                        <a:pt x="17145" y="291370"/>
                        <a:pt x="8477" y="291370"/>
                        <a:pt x="0" y="291275"/>
                      </a:cubicBezTo>
                      <a:lnTo>
                        <a:pt x="0" y="4572"/>
                      </a:lnTo>
                      <a:cubicBezTo>
                        <a:pt x="8668" y="3143"/>
                        <a:pt x="17145" y="1524"/>
                        <a:pt x="25717" y="0"/>
                      </a:cubicBezTo>
                      <a:close/>
                    </a:path>
                  </a:pathLst>
                </a:custGeom>
                <a:grpFill/>
                <a:ln w="952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CB0844D2-2F39-4FD6-BF33-CAC95D48768A}"/>
                    </a:ext>
                  </a:extLst>
                </p:cNvPr>
                <p:cNvSpPr/>
                <p:nvPr/>
              </p:nvSpPr>
              <p:spPr>
                <a:xfrm>
                  <a:off x="6302596" y="4469611"/>
                  <a:ext cx="25717" cy="270795"/>
                </a:xfrm>
                <a:custGeom>
                  <a:avLst/>
                  <a:gdLst>
                    <a:gd name="connsiteX0" fmla="*/ 25718 w 25717"/>
                    <a:gd name="connsiteY0" fmla="*/ 0 h 270795"/>
                    <a:gd name="connsiteX1" fmla="*/ 25718 w 25717"/>
                    <a:gd name="connsiteY1" fmla="*/ 270796 h 270795"/>
                    <a:gd name="connsiteX2" fmla="*/ 0 w 25717"/>
                    <a:gd name="connsiteY2" fmla="*/ 270605 h 270795"/>
                    <a:gd name="connsiteX3" fmla="*/ 0 w 25717"/>
                    <a:gd name="connsiteY3" fmla="*/ 2953 h 270795"/>
                    <a:gd name="connsiteX4" fmla="*/ 25718 w 25717"/>
                    <a:gd name="connsiteY4" fmla="*/ 0 h 27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270795">
                      <a:moveTo>
                        <a:pt x="25718" y="0"/>
                      </a:moveTo>
                      <a:lnTo>
                        <a:pt x="25718" y="270796"/>
                      </a:lnTo>
                      <a:cubicBezTo>
                        <a:pt x="17050" y="270700"/>
                        <a:pt x="8477" y="270700"/>
                        <a:pt x="0" y="270605"/>
                      </a:cubicBezTo>
                      <a:lnTo>
                        <a:pt x="0" y="2953"/>
                      </a:lnTo>
                      <a:cubicBezTo>
                        <a:pt x="8572" y="2096"/>
                        <a:pt x="17145" y="1048"/>
                        <a:pt x="25718" y="0"/>
                      </a:cubicBezTo>
                      <a:close/>
                    </a:path>
                  </a:pathLst>
                </a:custGeom>
                <a:grpFill/>
                <a:ln w="9525"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239CAC3F-3044-40FA-8741-228485730D42}"/>
                    </a:ext>
                  </a:extLst>
                </p:cNvPr>
                <p:cNvSpPr/>
                <p:nvPr/>
              </p:nvSpPr>
              <p:spPr>
                <a:xfrm>
                  <a:off x="6171913" y="4481136"/>
                  <a:ext cx="25717" cy="258508"/>
                </a:xfrm>
                <a:custGeom>
                  <a:avLst/>
                  <a:gdLst>
                    <a:gd name="connsiteX0" fmla="*/ 25718 w 25717"/>
                    <a:gd name="connsiteY0" fmla="*/ 0 h 258508"/>
                    <a:gd name="connsiteX1" fmla="*/ 25718 w 25717"/>
                    <a:gd name="connsiteY1" fmla="*/ 258509 h 258508"/>
                    <a:gd name="connsiteX2" fmla="*/ 0 w 25717"/>
                    <a:gd name="connsiteY2" fmla="*/ 258413 h 258508"/>
                    <a:gd name="connsiteX3" fmla="*/ 0 w 25717"/>
                    <a:gd name="connsiteY3" fmla="*/ 1333 h 258508"/>
                    <a:gd name="connsiteX4" fmla="*/ 25718 w 25717"/>
                    <a:gd name="connsiteY4" fmla="*/ 0 h 258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258508">
                      <a:moveTo>
                        <a:pt x="25718" y="0"/>
                      </a:moveTo>
                      <a:lnTo>
                        <a:pt x="25718" y="258509"/>
                      </a:lnTo>
                      <a:cubicBezTo>
                        <a:pt x="17050" y="258509"/>
                        <a:pt x="8477" y="258413"/>
                        <a:pt x="0" y="258413"/>
                      </a:cubicBezTo>
                      <a:lnTo>
                        <a:pt x="0" y="1333"/>
                      </a:lnTo>
                      <a:cubicBezTo>
                        <a:pt x="8572" y="952"/>
                        <a:pt x="17145" y="476"/>
                        <a:pt x="25718" y="0"/>
                      </a:cubicBezTo>
                      <a:close/>
                    </a:path>
                  </a:pathLst>
                </a:custGeom>
                <a:grpFill/>
                <a:ln w="952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0F009B2-C688-4D14-AABC-40194E0EB20C}"/>
                    </a:ext>
                  </a:extLst>
                </p:cNvPr>
                <p:cNvSpPr/>
                <p:nvPr/>
              </p:nvSpPr>
              <p:spPr>
                <a:xfrm>
                  <a:off x="7498174" y="5180839"/>
                  <a:ext cx="665607" cy="94872"/>
                </a:xfrm>
                <a:custGeom>
                  <a:avLst/>
                  <a:gdLst>
                    <a:gd name="connsiteX0" fmla="*/ 0 w 665607"/>
                    <a:gd name="connsiteY0" fmla="*/ 94873 h 94872"/>
                    <a:gd name="connsiteX1" fmla="*/ 665607 w 665607"/>
                    <a:gd name="connsiteY1" fmla="*/ 94873 h 94872"/>
                    <a:gd name="connsiteX2" fmla="*/ 595027 w 665607"/>
                    <a:gd name="connsiteY2" fmla="*/ 50201 h 94872"/>
                    <a:gd name="connsiteX3" fmla="*/ 562070 w 665607"/>
                    <a:gd name="connsiteY3" fmla="*/ 50201 h 94872"/>
                    <a:gd name="connsiteX4" fmla="*/ 497776 w 665607"/>
                    <a:gd name="connsiteY4" fmla="*/ 4 h 94872"/>
                    <a:gd name="connsiteX5" fmla="*/ 198311 w 665607"/>
                    <a:gd name="connsiteY5" fmla="*/ 4 h 94872"/>
                    <a:gd name="connsiteX6" fmla="*/ 124587 w 665607"/>
                    <a:gd name="connsiteY6" fmla="*/ 61916 h 94872"/>
                    <a:gd name="connsiteX7" fmla="*/ 77533 w 665607"/>
                    <a:gd name="connsiteY7" fmla="*/ 61916 h 94872"/>
                    <a:gd name="connsiteX8" fmla="*/ 0 w 665607"/>
                    <a:gd name="connsiteY8" fmla="*/ 94873 h 9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607" h="94872">
                      <a:moveTo>
                        <a:pt x="0" y="94873"/>
                      </a:moveTo>
                      <a:lnTo>
                        <a:pt x="665607" y="94873"/>
                      </a:lnTo>
                      <a:cubicBezTo>
                        <a:pt x="665607" y="94873"/>
                        <a:pt x="665607" y="50201"/>
                        <a:pt x="595027" y="50201"/>
                      </a:cubicBezTo>
                      <a:lnTo>
                        <a:pt x="562070" y="50201"/>
                      </a:lnTo>
                      <a:cubicBezTo>
                        <a:pt x="562070" y="50201"/>
                        <a:pt x="560546" y="4"/>
                        <a:pt x="497776" y="4"/>
                      </a:cubicBezTo>
                      <a:lnTo>
                        <a:pt x="198311" y="4"/>
                      </a:lnTo>
                      <a:cubicBezTo>
                        <a:pt x="198311" y="4"/>
                        <a:pt x="124587" y="-1615"/>
                        <a:pt x="124587" y="61916"/>
                      </a:cubicBezTo>
                      <a:lnTo>
                        <a:pt x="77533" y="61916"/>
                      </a:lnTo>
                      <a:cubicBezTo>
                        <a:pt x="77628" y="62012"/>
                        <a:pt x="0" y="57249"/>
                        <a:pt x="0" y="94873"/>
                      </a:cubicBezTo>
                      <a:close/>
                    </a:path>
                  </a:pathLst>
                </a:custGeom>
                <a:grpFill/>
                <a:ln w="9525" cap="flat">
                  <a:noFill/>
                  <a:prstDash val="solid"/>
                  <a:miter/>
                </a:ln>
              </p:spPr>
              <p:txBody>
                <a:bodyPr rtlCol="0" anchor="ctr"/>
                <a:lstStyle/>
                <a:p>
                  <a:endParaRPr lang="en-GB"/>
                </a:p>
              </p:txBody>
            </p:sp>
          </p:grpSp>
          <p:sp>
            <p:nvSpPr>
              <p:cNvPr id="77" name="Freeform: Shape 76">
                <a:extLst>
                  <a:ext uri="{FF2B5EF4-FFF2-40B4-BE49-F238E27FC236}">
                    <a16:creationId xmlns:a16="http://schemas.microsoft.com/office/drawing/2014/main" id="{EB914071-33B7-4652-9F28-5CEA1547FCE9}"/>
                  </a:ext>
                </a:extLst>
              </p:cNvPr>
              <p:cNvSpPr/>
              <p:nvPr/>
            </p:nvSpPr>
            <p:spPr>
              <a:xfrm>
                <a:off x="1558662" y="4830416"/>
                <a:ext cx="1400330" cy="823229"/>
              </a:xfrm>
              <a:custGeom>
                <a:avLst/>
                <a:gdLst>
                  <a:gd name="connsiteX0" fmla="*/ 1911350 w 1911350"/>
                  <a:gd name="connsiteY0" fmla="*/ 0 h 546100"/>
                  <a:gd name="connsiteX1" fmla="*/ 1289050 w 1911350"/>
                  <a:gd name="connsiteY1" fmla="*/ 146050 h 546100"/>
                  <a:gd name="connsiteX2" fmla="*/ 812800 w 1911350"/>
                  <a:gd name="connsiteY2" fmla="*/ 476250 h 546100"/>
                  <a:gd name="connsiteX3" fmla="*/ 0 w 1911350"/>
                  <a:gd name="connsiteY3" fmla="*/ 546100 h 546100"/>
                </a:gdLst>
                <a:ahLst/>
                <a:cxnLst>
                  <a:cxn ang="0">
                    <a:pos x="connsiteX0" y="connsiteY0"/>
                  </a:cxn>
                  <a:cxn ang="0">
                    <a:pos x="connsiteX1" y="connsiteY1"/>
                  </a:cxn>
                  <a:cxn ang="0">
                    <a:pos x="connsiteX2" y="connsiteY2"/>
                  </a:cxn>
                  <a:cxn ang="0">
                    <a:pos x="connsiteX3" y="connsiteY3"/>
                  </a:cxn>
                </a:cxnLst>
                <a:rect l="l" t="t" r="r" b="b"/>
                <a:pathLst>
                  <a:path w="1911350" h="546100">
                    <a:moveTo>
                      <a:pt x="1911350" y="0"/>
                    </a:moveTo>
                    <a:cubicBezTo>
                      <a:pt x="1691746" y="33337"/>
                      <a:pt x="1472142" y="66675"/>
                      <a:pt x="1289050" y="146050"/>
                    </a:cubicBezTo>
                    <a:cubicBezTo>
                      <a:pt x="1105958" y="225425"/>
                      <a:pt x="1027642" y="409575"/>
                      <a:pt x="812800" y="476250"/>
                    </a:cubicBezTo>
                    <a:cubicBezTo>
                      <a:pt x="597958" y="542925"/>
                      <a:pt x="298979" y="544512"/>
                      <a:pt x="0" y="546100"/>
                    </a:cubicBezTo>
                  </a:path>
                </a:pathLst>
              </a:custGeom>
              <a:noFill/>
              <a:ln w="50800">
                <a:gradFill flip="none" rotWithShape="1">
                  <a:gsLst>
                    <a:gs pos="0">
                      <a:schemeClr val="tx1"/>
                    </a:gs>
                    <a:gs pos="100000">
                      <a:schemeClr val="bg1">
                        <a:alpha val="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86" name="Rectangle 29">
            <a:extLst>
              <a:ext uri="{FF2B5EF4-FFF2-40B4-BE49-F238E27FC236}">
                <a16:creationId xmlns:a16="http://schemas.microsoft.com/office/drawing/2014/main" id="{C0B3ED80-E9E1-4909-8201-30A63BFABF7E}"/>
              </a:ext>
            </a:extLst>
          </p:cNvPr>
          <p:cNvSpPr/>
          <p:nvPr/>
        </p:nvSpPr>
        <p:spPr>
          <a:xfrm>
            <a:off x="3964804" y="2796125"/>
            <a:ext cx="2007029" cy="339619"/>
          </a:xfrm>
          <a:prstGeom prst="rect">
            <a:avLst/>
          </a:prstGeom>
          <a:solidFill>
            <a:srgbClr val="F2CE48"/>
          </a:solidFill>
          <a:ln w="6350" cap="flat" cmpd="sng" algn="ctr">
            <a:noFill/>
            <a:prstDash val="solid"/>
            <a:miter lim="800000"/>
          </a:ln>
          <a:effectLst/>
        </p:spPr>
        <p:txBody>
          <a:bodyPr anchor="ctr"/>
          <a:lstStyle/>
          <a:p>
            <a:pPr algn="ctr" defTabSz="913532">
              <a:defRPr/>
            </a:pPr>
            <a:r>
              <a:rPr lang="en-US" sz="1332" kern="0">
                <a:ea typeface="Fira Sans Medium" charset="0"/>
                <a:cs typeface="Fira Sans Medium" charset="0"/>
              </a:rPr>
              <a:t>Structure</a:t>
            </a:r>
          </a:p>
        </p:txBody>
      </p:sp>
      <p:sp>
        <p:nvSpPr>
          <p:cNvPr id="87" name="Rectangle 30">
            <a:extLst>
              <a:ext uri="{FF2B5EF4-FFF2-40B4-BE49-F238E27FC236}">
                <a16:creationId xmlns:a16="http://schemas.microsoft.com/office/drawing/2014/main" id="{00079CCA-E106-4D49-800B-1DB81A298B48}"/>
              </a:ext>
            </a:extLst>
          </p:cNvPr>
          <p:cNvSpPr/>
          <p:nvPr/>
        </p:nvSpPr>
        <p:spPr>
          <a:xfrm>
            <a:off x="3964804" y="3276183"/>
            <a:ext cx="2007029" cy="339619"/>
          </a:xfrm>
          <a:prstGeom prst="rect">
            <a:avLst/>
          </a:prstGeom>
          <a:solidFill>
            <a:srgbClr val="F2CE48"/>
          </a:solidFill>
          <a:ln w="6350" cap="flat" cmpd="sng" algn="ctr">
            <a:noFill/>
            <a:prstDash val="solid"/>
            <a:miter lim="800000"/>
          </a:ln>
          <a:effectLst/>
        </p:spPr>
        <p:txBody>
          <a:bodyPr anchor="ctr"/>
          <a:lstStyle/>
          <a:p>
            <a:pPr algn="ctr" defTabSz="913532"/>
            <a:r>
              <a:rPr lang="en-US" sz="1332" kern="0"/>
              <a:t>Governance</a:t>
            </a:r>
          </a:p>
        </p:txBody>
      </p:sp>
      <p:sp>
        <p:nvSpPr>
          <p:cNvPr id="88" name="Rectangle 31">
            <a:extLst>
              <a:ext uri="{FF2B5EF4-FFF2-40B4-BE49-F238E27FC236}">
                <a16:creationId xmlns:a16="http://schemas.microsoft.com/office/drawing/2014/main" id="{D5F39181-4B2B-463A-80A1-47AE855D02EC}"/>
              </a:ext>
            </a:extLst>
          </p:cNvPr>
          <p:cNvSpPr/>
          <p:nvPr/>
        </p:nvSpPr>
        <p:spPr>
          <a:xfrm>
            <a:off x="6270884" y="2796125"/>
            <a:ext cx="2007029" cy="339619"/>
          </a:xfrm>
          <a:prstGeom prst="rect">
            <a:avLst/>
          </a:prstGeom>
          <a:solidFill>
            <a:srgbClr val="F2CE48"/>
          </a:solidFill>
          <a:ln w="6350" cap="flat" cmpd="sng" algn="ctr">
            <a:noFill/>
            <a:prstDash val="solid"/>
            <a:miter lim="800000"/>
          </a:ln>
          <a:effectLst/>
        </p:spPr>
        <p:txBody>
          <a:bodyPr tIns="0" anchor="ctr" anchorCtr="0"/>
          <a:lstStyle/>
          <a:p>
            <a:pPr algn="ctr" defTabSz="913532"/>
            <a:r>
              <a:rPr lang="en-US" sz="1332" kern="0"/>
              <a:t>Accountabilities</a:t>
            </a:r>
          </a:p>
        </p:txBody>
      </p:sp>
      <p:sp>
        <p:nvSpPr>
          <p:cNvPr id="89" name="Rectangle 32">
            <a:extLst>
              <a:ext uri="{FF2B5EF4-FFF2-40B4-BE49-F238E27FC236}">
                <a16:creationId xmlns:a16="http://schemas.microsoft.com/office/drawing/2014/main" id="{2C017FD6-E841-4044-BECD-46A2E4F58825}"/>
              </a:ext>
            </a:extLst>
          </p:cNvPr>
          <p:cNvSpPr/>
          <p:nvPr/>
        </p:nvSpPr>
        <p:spPr>
          <a:xfrm>
            <a:off x="6270884" y="3276183"/>
            <a:ext cx="2007029" cy="339619"/>
          </a:xfrm>
          <a:prstGeom prst="rect">
            <a:avLst/>
          </a:prstGeom>
          <a:solidFill>
            <a:srgbClr val="F2CE48"/>
          </a:solidFill>
          <a:ln w="6350" cap="flat" cmpd="sng" algn="ctr">
            <a:noFill/>
            <a:prstDash val="solid"/>
            <a:miter lim="800000"/>
          </a:ln>
          <a:effectLst/>
        </p:spPr>
        <p:txBody>
          <a:bodyPr anchor="ctr"/>
          <a:lstStyle/>
          <a:p>
            <a:pPr algn="ctr" defTabSz="913532"/>
            <a:r>
              <a:rPr lang="en-US" sz="1332" kern="0" dirty="0"/>
              <a:t>Ways of Working</a:t>
            </a:r>
          </a:p>
        </p:txBody>
      </p:sp>
      <p:sp>
        <p:nvSpPr>
          <p:cNvPr id="91" name="Rectangle 30">
            <a:extLst>
              <a:ext uri="{FF2B5EF4-FFF2-40B4-BE49-F238E27FC236}">
                <a16:creationId xmlns:a16="http://schemas.microsoft.com/office/drawing/2014/main" id="{DD3340E5-D736-494E-8783-41FB9ACABC5D}"/>
              </a:ext>
            </a:extLst>
          </p:cNvPr>
          <p:cNvSpPr/>
          <p:nvPr/>
        </p:nvSpPr>
        <p:spPr>
          <a:xfrm>
            <a:off x="4558782" y="3900466"/>
            <a:ext cx="864119" cy="1689916"/>
          </a:xfrm>
          <a:prstGeom prst="rect">
            <a:avLst/>
          </a:prstGeom>
          <a:gradFill flip="none" rotWithShape="1">
            <a:gsLst>
              <a:gs pos="1000">
                <a:srgbClr val="F2CE48"/>
              </a:gs>
              <a:gs pos="100000">
                <a:srgbClr val="F2B800">
                  <a:alpha val="0"/>
                </a:srgbClr>
              </a:gs>
            </a:gsLst>
            <a:lin ang="16200000" scaled="1"/>
            <a:tileRect/>
          </a:gradFill>
          <a:ln w="6350" cap="flat" cmpd="sng" algn="ctr">
            <a:noFill/>
            <a:prstDash val="solid"/>
            <a:miter lim="800000"/>
          </a:ln>
          <a:effectLst/>
        </p:spPr>
        <p:txBody>
          <a:bodyPr lIns="36000" tIns="0" rIns="36000" bIns="216000" anchor="b"/>
          <a:lstStyle/>
          <a:p>
            <a:pPr algn="ctr" defTabSz="913532"/>
            <a:r>
              <a:rPr lang="en-US" sz="1332" kern="0"/>
              <a:t>People</a:t>
            </a:r>
            <a:endParaRPr lang="en-US" sz="1332" kern="0" dirty="0"/>
          </a:p>
        </p:txBody>
      </p:sp>
      <p:sp>
        <p:nvSpPr>
          <p:cNvPr id="92" name="Rectangle 30">
            <a:extLst>
              <a:ext uri="{FF2B5EF4-FFF2-40B4-BE49-F238E27FC236}">
                <a16:creationId xmlns:a16="http://schemas.microsoft.com/office/drawing/2014/main" id="{B8D13D00-5255-4880-94C5-403F971DACD8}"/>
              </a:ext>
            </a:extLst>
          </p:cNvPr>
          <p:cNvSpPr/>
          <p:nvPr/>
        </p:nvSpPr>
        <p:spPr>
          <a:xfrm>
            <a:off x="5630024" y="3900467"/>
            <a:ext cx="864112" cy="1689920"/>
          </a:xfrm>
          <a:prstGeom prst="rect">
            <a:avLst/>
          </a:prstGeom>
          <a:gradFill flip="none" rotWithShape="1">
            <a:gsLst>
              <a:gs pos="1000">
                <a:srgbClr val="F2CE48"/>
              </a:gs>
              <a:gs pos="100000">
                <a:srgbClr val="F2B800">
                  <a:alpha val="0"/>
                </a:srgbClr>
              </a:gs>
            </a:gsLst>
            <a:lin ang="16200000" scaled="1"/>
            <a:tileRect/>
          </a:gradFill>
          <a:ln w="6350" cap="flat" cmpd="sng" algn="ctr">
            <a:noFill/>
            <a:prstDash val="solid"/>
            <a:miter lim="800000"/>
          </a:ln>
          <a:effectLst/>
        </p:spPr>
        <p:txBody>
          <a:bodyPr lIns="36000" tIns="0" rIns="36000" bIns="216000" anchor="b"/>
          <a:lstStyle/>
          <a:p>
            <a:pPr algn="ctr" defTabSz="913532"/>
            <a:r>
              <a:rPr lang="en-US" sz="1332" kern="0"/>
              <a:t>Processes</a:t>
            </a:r>
          </a:p>
        </p:txBody>
      </p:sp>
      <p:sp>
        <p:nvSpPr>
          <p:cNvPr id="93" name="Rectangle 30">
            <a:extLst>
              <a:ext uri="{FF2B5EF4-FFF2-40B4-BE49-F238E27FC236}">
                <a16:creationId xmlns:a16="http://schemas.microsoft.com/office/drawing/2014/main" id="{87EDFDEA-667D-40E6-8723-3CC700ED1A5E}"/>
              </a:ext>
            </a:extLst>
          </p:cNvPr>
          <p:cNvSpPr/>
          <p:nvPr/>
        </p:nvSpPr>
        <p:spPr>
          <a:xfrm>
            <a:off x="6701259" y="3900489"/>
            <a:ext cx="864112" cy="1689898"/>
          </a:xfrm>
          <a:prstGeom prst="rect">
            <a:avLst/>
          </a:prstGeom>
          <a:gradFill flip="none" rotWithShape="1">
            <a:gsLst>
              <a:gs pos="1000">
                <a:srgbClr val="F2CE48"/>
              </a:gs>
              <a:gs pos="100000">
                <a:srgbClr val="F2B800">
                  <a:alpha val="0"/>
                </a:srgbClr>
              </a:gs>
            </a:gsLst>
            <a:lin ang="16200000" scaled="1"/>
            <a:tileRect/>
          </a:gradFill>
          <a:ln w="6350" cap="flat" cmpd="sng" algn="ctr">
            <a:noFill/>
            <a:prstDash val="solid"/>
            <a:miter lim="800000"/>
          </a:ln>
          <a:effectLst/>
        </p:spPr>
        <p:txBody>
          <a:bodyPr lIns="36000" tIns="0" rIns="36000" bIns="216000" anchor="b"/>
          <a:lstStyle/>
          <a:p>
            <a:pPr algn="ctr" defTabSz="913532"/>
            <a:r>
              <a:rPr lang="en-US" sz="1332" kern="0" dirty="0"/>
              <a:t>Technology</a:t>
            </a:r>
          </a:p>
        </p:txBody>
      </p:sp>
      <p:cxnSp>
        <p:nvCxnSpPr>
          <p:cNvPr id="94" name="Straight Arrow Connector 93">
            <a:extLst>
              <a:ext uri="{FF2B5EF4-FFF2-40B4-BE49-F238E27FC236}">
                <a16:creationId xmlns:a16="http://schemas.microsoft.com/office/drawing/2014/main" id="{27E76F2B-8195-4CEF-85F9-153224A624E4}"/>
              </a:ext>
            </a:extLst>
          </p:cNvPr>
          <p:cNvCxnSpPr>
            <a:cxnSpLocks/>
          </p:cNvCxnSpPr>
          <p:nvPr/>
        </p:nvCxnSpPr>
        <p:spPr bwMode="gray">
          <a:xfrm>
            <a:off x="3159243" y="5840969"/>
            <a:ext cx="5994917" cy="0"/>
          </a:xfrm>
          <a:prstGeom prst="straightConnector1">
            <a:avLst/>
          </a:prstGeom>
          <a:ln w="6350">
            <a:gradFill flip="none" rotWithShape="1">
              <a:gsLst>
                <a:gs pos="0">
                  <a:schemeClr val="tx2"/>
                </a:gs>
                <a:gs pos="50000">
                  <a:schemeClr val="accent2"/>
                </a:gs>
                <a:gs pos="100000">
                  <a:schemeClr val="accent6"/>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D91349A8-3612-4A96-9F64-22506D7BA6B2}"/>
              </a:ext>
            </a:extLst>
          </p:cNvPr>
          <p:cNvSpPr txBox="1"/>
          <p:nvPr/>
        </p:nvSpPr>
        <p:spPr>
          <a:xfrm>
            <a:off x="5422902" y="5585499"/>
            <a:ext cx="1278358" cy="369332"/>
          </a:xfrm>
          <a:prstGeom prst="rect">
            <a:avLst/>
          </a:prstGeom>
          <a:solidFill>
            <a:schemeClr val="bg1"/>
          </a:solidFill>
        </p:spPr>
        <p:txBody>
          <a:bodyPr wrap="square" rtlCol="0">
            <a:spAutoFit/>
          </a:bodyPr>
          <a:lstStyle/>
          <a:p>
            <a:pPr algn="ctr"/>
            <a:r>
              <a:rPr lang="en-GB" dirty="0">
                <a:latin typeface="+mj-lt"/>
              </a:rPr>
              <a:t>Capabilities</a:t>
            </a:r>
          </a:p>
        </p:txBody>
      </p:sp>
      <p:sp>
        <p:nvSpPr>
          <p:cNvPr id="98" name="Rectangle 30">
            <a:extLst>
              <a:ext uri="{FF2B5EF4-FFF2-40B4-BE49-F238E27FC236}">
                <a16:creationId xmlns:a16="http://schemas.microsoft.com/office/drawing/2014/main" id="{60856B5D-C6E3-4967-AD34-A51BD1515B71}"/>
              </a:ext>
            </a:extLst>
          </p:cNvPr>
          <p:cNvSpPr/>
          <p:nvPr/>
        </p:nvSpPr>
        <p:spPr>
          <a:xfrm>
            <a:off x="9234644" y="4137430"/>
            <a:ext cx="2214392" cy="1720678"/>
          </a:xfrm>
          <a:prstGeom prst="rect">
            <a:avLst/>
          </a:prstGeom>
          <a:gradFill flip="none" rotWithShape="1">
            <a:gsLst>
              <a:gs pos="1000">
                <a:srgbClr val="F2CE48">
                  <a:alpha val="60000"/>
                </a:srgbClr>
              </a:gs>
              <a:gs pos="100000">
                <a:srgbClr val="F2B800">
                  <a:alpha val="0"/>
                </a:srgbClr>
              </a:gs>
            </a:gsLst>
            <a:lin ang="16200000" scaled="1"/>
            <a:tileRect/>
          </a:gradFill>
          <a:ln w="6350" cap="flat" cmpd="sng" algn="ctr">
            <a:noFill/>
            <a:prstDash val="solid"/>
            <a:miter lim="800000"/>
          </a:ln>
          <a:effectLst/>
        </p:spPr>
        <p:txBody>
          <a:bodyPr lIns="36000" tIns="0" rIns="36000" bIns="216000" anchor="b"/>
          <a:lstStyle/>
          <a:p>
            <a:pPr algn="ctr" defTabSz="913532"/>
            <a:r>
              <a:rPr lang="en-US" sz="1332" kern="0" dirty="0"/>
              <a:t>HR leads these workstreams for the company</a:t>
            </a:r>
          </a:p>
        </p:txBody>
      </p:sp>
    </p:spTree>
    <p:extLst>
      <p:ext uri="{BB962C8B-B14F-4D97-AF65-F5344CB8AC3E}">
        <p14:creationId xmlns:p14="http://schemas.microsoft.com/office/powerpoint/2010/main" val="12241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Straight Arrow Connector 80">
            <a:extLst>
              <a:ext uri="{FF2B5EF4-FFF2-40B4-BE49-F238E27FC236}">
                <a16:creationId xmlns:a16="http://schemas.microsoft.com/office/drawing/2014/main" id="{CF47235A-9D5F-4AF2-9792-66BCCB1A280C}"/>
              </a:ext>
            </a:extLst>
          </p:cNvPr>
          <p:cNvCxnSpPr>
            <a:cxnSpLocks/>
          </p:cNvCxnSpPr>
          <p:nvPr/>
        </p:nvCxnSpPr>
        <p:spPr bwMode="gray">
          <a:xfrm>
            <a:off x="623888" y="5138975"/>
            <a:ext cx="11199193" cy="0"/>
          </a:xfrm>
          <a:prstGeom prst="straightConnector1">
            <a:avLst/>
          </a:prstGeom>
          <a:ln w="6350">
            <a:gradFill flip="none" rotWithShape="1">
              <a:gsLst>
                <a:gs pos="27000">
                  <a:schemeClr val="tx2"/>
                </a:gs>
                <a:gs pos="66000">
                  <a:schemeClr val="accent2"/>
                </a:gs>
                <a:gs pos="39000">
                  <a:schemeClr val="accent2"/>
                </a:gs>
                <a:gs pos="80000">
                  <a:schemeClr val="accent6"/>
                </a:gs>
              </a:gsLst>
              <a:lin ang="0" scaled="1"/>
              <a:tileRect/>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75A6A59D-DB99-456B-BFE4-C514800767DF}"/>
              </a:ext>
            </a:extLst>
          </p:cNvPr>
          <p:cNvSpPr>
            <a:spLocks noGrp="1"/>
          </p:cNvSpPr>
          <p:nvPr>
            <p:ph type="title"/>
          </p:nvPr>
        </p:nvSpPr>
        <p:spPr/>
        <p:txBody>
          <a:bodyPr/>
          <a:lstStyle/>
          <a:p>
            <a:r>
              <a:rPr lang="en-GB" dirty="0"/>
              <a:t>Breaking down the traditional operating model</a:t>
            </a:r>
          </a:p>
        </p:txBody>
      </p:sp>
      <p:sp>
        <p:nvSpPr>
          <p:cNvPr id="4" name="Footer Placeholder 3">
            <a:extLst>
              <a:ext uri="{FF2B5EF4-FFF2-40B4-BE49-F238E27FC236}">
                <a16:creationId xmlns:a16="http://schemas.microsoft.com/office/drawing/2014/main" id="{A84797D8-755E-4D1B-88FA-30DDDEAF9C23}"/>
              </a:ext>
            </a:extLst>
          </p:cNvPr>
          <p:cNvSpPr>
            <a:spLocks noGrp="1"/>
          </p:cNvSpPr>
          <p:nvPr>
            <p:ph type="ftr" sz="quarter" idx="11"/>
          </p:nvPr>
        </p:nvSpPr>
        <p:spPr/>
        <p:txBody>
          <a:bodyPr/>
          <a:lstStyle/>
          <a:p>
            <a:r>
              <a:rPr lang="en-GB"/>
              <a:t>The Inside Gig</a:t>
            </a:r>
          </a:p>
        </p:txBody>
      </p:sp>
      <p:sp>
        <p:nvSpPr>
          <p:cNvPr id="5" name="Slide Number Placeholder 4">
            <a:extLst>
              <a:ext uri="{FF2B5EF4-FFF2-40B4-BE49-F238E27FC236}">
                <a16:creationId xmlns:a16="http://schemas.microsoft.com/office/drawing/2014/main" id="{91CE353F-CF4E-4AB7-8DAB-E84C07359E74}"/>
              </a:ext>
            </a:extLst>
          </p:cNvPr>
          <p:cNvSpPr>
            <a:spLocks noGrp="1"/>
          </p:cNvSpPr>
          <p:nvPr>
            <p:ph type="sldNum" sz="quarter" idx="12"/>
          </p:nvPr>
        </p:nvSpPr>
        <p:spPr/>
        <p:txBody>
          <a:bodyPr/>
          <a:lstStyle/>
          <a:p>
            <a:fld id="{4D5A8AA9-6AA7-47B1-BE8F-91304026D0DD}" type="slidenum">
              <a:rPr lang="en-GB" smtClean="0"/>
              <a:t>23</a:t>
            </a:fld>
            <a:endParaRPr lang="en-GB"/>
          </a:p>
        </p:txBody>
      </p:sp>
      <p:sp>
        <p:nvSpPr>
          <p:cNvPr id="8" name="TextBox 19">
            <a:extLst>
              <a:ext uri="{FF2B5EF4-FFF2-40B4-BE49-F238E27FC236}">
                <a16:creationId xmlns:a16="http://schemas.microsoft.com/office/drawing/2014/main" id="{452F69BB-39C2-4775-A2DC-81EA4CCD9C76}"/>
              </a:ext>
            </a:extLst>
          </p:cNvPr>
          <p:cNvSpPr txBox="1"/>
          <p:nvPr/>
        </p:nvSpPr>
        <p:spPr>
          <a:xfrm>
            <a:off x="602752" y="1808163"/>
            <a:ext cx="2346617" cy="564257"/>
          </a:xfrm>
          <a:prstGeom prst="rect">
            <a:avLst/>
          </a:prstGeom>
          <a:noFill/>
        </p:spPr>
        <p:txBody>
          <a:bodyPr wrap="square" lIns="0" tIns="0" rIns="0" bIns="0" rtlCol="0">
            <a:spAutoFit/>
          </a:bodyPr>
          <a:lstStyle/>
          <a:p>
            <a:pPr defTabSz="1218104">
              <a:lnSpc>
                <a:spcPts val="2239"/>
              </a:lnSpc>
              <a:defRPr/>
            </a:pPr>
            <a:r>
              <a:rPr lang="en-US" sz="1865" dirty="0">
                <a:latin typeface="+mj-lt"/>
                <a:ea typeface="Fira Sans Light" charset="0"/>
                <a:cs typeface="Fira Sans Light" charset="0"/>
              </a:rPr>
              <a:t>STRATEGY &amp; VALUES</a:t>
            </a:r>
          </a:p>
        </p:txBody>
      </p:sp>
      <p:sp>
        <p:nvSpPr>
          <p:cNvPr id="9" name="TextBox 20">
            <a:extLst>
              <a:ext uri="{FF2B5EF4-FFF2-40B4-BE49-F238E27FC236}">
                <a16:creationId xmlns:a16="http://schemas.microsoft.com/office/drawing/2014/main" id="{3E6C82F7-35B5-4665-9BC2-4B45A038F95C}"/>
              </a:ext>
            </a:extLst>
          </p:cNvPr>
          <p:cNvSpPr txBox="1"/>
          <p:nvPr/>
        </p:nvSpPr>
        <p:spPr>
          <a:xfrm>
            <a:off x="5032752" y="1808163"/>
            <a:ext cx="2155547" cy="564257"/>
          </a:xfrm>
          <a:prstGeom prst="rect">
            <a:avLst/>
          </a:prstGeom>
          <a:noFill/>
        </p:spPr>
        <p:txBody>
          <a:bodyPr wrap="square" lIns="0" tIns="0" rIns="0" bIns="0" rtlCol="0">
            <a:spAutoFit/>
          </a:bodyPr>
          <a:lstStyle/>
          <a:p>
            <a:pPr algn="ctr" defTabSz="1218104">
              <a:lnSpc>
                <a:spcPts val="2239"/>
              </a:lnSpc>
              <a:defRPr/>
            </a:pPr>
            <a:r>
              <a:rPr lang="en-US" sz="1865">
                <a:latin typeface="+mj-lt"/>
                <a:ea typeface="Fira Sans Light" charset="0"/>
                <a:cs typeface="Fira Sans Light" charset="0"/>
              </a:rPr>
              <a:t>OPERATING MODEL</a:t>
            </a:r>
          </a:p>
        </p:txBody>
      </p:sp>
      <p:sp>
        <p:nvSpPr>
          <p:cNvPr id="10" name="TextBox 21">
            <a:extLst>
              <a:ext uri="{FF2B5EF4-FFF2-40B4-BE49-F238E27FC236}">
                <a16:creationId xmlns:a16="http://schemas.microsoft.com/office/drawing/2014/main" id="{BA8191EE-9D14-45C8-9231-12624446180B}"/>
              </a:ext>
            </a:extLst>
          </p:cNvPr>
          <p:cNvSpPr txBox="1"/>
          <p:nvPr/>
        </p:nvSpPr>
        <p:spPr>
          <a:xfrm>
            <a:off x="7786017" y="2090291"/>
            <a:ext cx="3776811" cy="282129"/>
          </a:xfrm>
          <a:prstGeom prst="rect">
            <a:avLst/>
          </a:prstGeom>
          <a:noFill/>
        </p:spPr>
        <p:txBody>
          <a:bodyPr wrap="square" lIns="0" tIns="0" rIns="0" bIns="0" rtlCol="0" anchor="b">
            <a:spAutoFit/>
          </a:bodyPr>
          <a:lstStyle/>
          <a:p>
            <a:pPr algn="r" defTabSz="1218104">
              <a:lnSpc>
                <a:spcPts val="2239"/>
              </a:lnSpc>
              <a:defRPr/>
            </a:pPr>
            <a:r>
              <a:rPr lang="en-US" sz="1865" dirty="0">
                <a:latin typeface="+mj-lt"/>
                <a:ea typeface="Fira Sans Light" charset="0"/>
                <a:cs typeface="Fira Sans Light" charset="0"/>
              </a:rPr>
              <a:t>EXECUTION</a:t>
            </a:r>
          </a:p>
        </p:txBody>
      </p:sp>
      <p:cxnSp>
        <p:nvCxnSpPr>
          <p:cNvPr id="11" name="Straight Arrow Connector 10">
            <a:extLst>
              <a:ext uri="{FF2B5EF4-FFF2-40B4-BE49-F238E27FC236}">
                <a16:creationId xmlns:a16="http://schemas.microsoft.com/office/drawing/2014/main" id="{66ACE98B-61C8-4F0B-89F8-11635186FDB2}"/>
              </a:ext>
            </a:extLst>
          </p:cNvPr>
          <p:cNvCxnSpPr>
            <a:cxnSpLocks/>
          </p:cNvCxnSpPr>
          <p:nvPr/>
        </p:nvCxnSpPr>
        <p:spPr bwMode="gray">
          <a:xfrm>
            <a:off x="615502" y="2512721"/>
            <a:ext cx="11199193" cy="0"/>
          </a:xfrm>
          <a:prstGeom prst="straightConnector1">
            <a:avLst/>
          </a:prstGeom>
          <a:ln w="6350">
            <a:gradFill flip="none" rotWithShape="1">
              <a:gsLst>
                <a:gs pos="27000">
                  <a:schemeClr val="tx2"/>
                </a:gs>
                <a:gs pos="66000">
                  <a:schemeClr val="accent2"/>
                </a:gs>
                <a:gs pos="39000">
                  <a:schemeClr val="accent2"/>
                </a:gs>
                <a:gs pos="80000">
                  <a:schemeClr val="accent6"/>
                </a:gs>
              </a:gsLst>
              <a:lin ang="0" scaled="1"/>
              <a:tileRect/>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C03F500B-ADFC-459C-890C-F4D29A0243EE}"/>
              </a:ext>
            </a:extLst>
          </p:cNvPr>
          <p:cNvSpPr/>
          <p:nvPr/>
        </p:nvSpPr>
        <p:spPr>
          <a:xfrm>
            <a:off x="3626745" y="4939249"/>
            <a:ext cx="4930516" cy="4329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3" name="Group 82">
            <a:extLst>
              <a:ext uri="{FF2B5EF4-FFF2-40B4-BE49-F238E27FC236}">
                <a16:creationId xmlns:a16="http://schemas.microsoft.com/office/drawing/2014/main" id="{F0AF66F2-1249-4D4B-999A-D25F552E26FE}"/>
              </a:ext>
            </a:extLst>
          </p:cNvPr>
          <p:cNvGrpSpPr/>
          <p:nvPr/>
        </p:nvGrpSpPr>
        <p:grpSpPr>
          <a:xfrm>
            <a:off x="3233243" y="4000973"/>
            <a:ext cx="5739457" cy="1177981"/>
            <a:chOff x="3233243" y="4039073"/>
            <a:chExt cx="5739457" cy="1177981"/>
          </a:xfrm>
        </p:grpSpPr>
        <p:sp>
          <p:nvSpPr>
            <p:cNvPr id="80" name="Freeform: Shape 79">
              <a:extLst>
                <a:ext uri="{FF2B5EF4-FFF2-40B4-BE49-F238E27FC236}">
                  <a16:creationId xmlns:a16="http://schemas.microsoft.com/office/drawing/2014/main" id="{D628FF0E-A66A-4942-9277-72DD514F5EAA}"/>
                </a:ext>
              </a:extLst>
            </p:cNvPr>
            <p:cNvSpPr/>
            <p:nvPr/>
          </p:nvSpPr>
          <p:spPr>
            <a:xfrm flipH="1">
              <a:off x="8086984" y="4688220"/>
              <a:ext cx="885716" cy="520697"/>
            </a:xfrm>
            <a:custGeom>
              <a:avLst/>
              <a:gdLst>
                <a:gd name="connsiteX0" fmla="*/ 1911350 w 1911350"/>
                <a:gd name="connsiteY0" fmla="*/ 0 h 546100"/>
                <a:gd name="connsiteX1" fmla="*/ 1289050 w 1911350"/>
                <a:gd name="connsiteY1" fmla="*/ 146050 h 546100"/>
                <a:gd name="connsiteX2" fmla="*/ 812800 w 1911350"/>
                <a:gd name="connsiteY2" fmla="*/ 476250 h 546100"/>
                <a:gd name="connsiteX3" fmla="*/ 0 w 1911350"/>
                <a:gd name="connsiteY3" fmla="*/ 546100 h 546100"/>
              </a:gdLst>
              <a:ahLst/>
              <a:cxnLst>
                <a:cxn ang="0">
                  <a:pos x="connsiteX0" y="connsiteY0"/>
                </a:cxn>
                <a:cxn ang="0">
                  <a:pos x="connsiteX1" y="connsiteY1"/>
                </a:cxn>
                <a:cxn ang="0">
                  <a:pos x="connsiteX2" y="connsiteY2"/>
                </a:cxn>
                <a:cxn ang="0">
                  <a:pos x="connsiteX3" y="connsiteY3"/>
                </a:cxn>
              </a:cxnLst>
              <a:rect l="l" t="t" r="r" b="b"/>
              <a:pathLst>
                <a:path w="1911350" h="546100">
                  <a:moveTo>
                    <a:pt x="1911350" y="0"/>
                  </a:moveTo>
                  <a:cubicBezTo>
                    <a:pt x="1691746" y="33337"/>
                    <a:pt x="1472142" y="66675"/>
                    <a:pt x="1289050" y="146050"/>
                  </a:cubicBezTo>
                  <a:cubicBezTo>
                    <a:pt x="1105958" y="225425"/>
                    <a:pt x="1027642" y="409575"/>
                    <a:pt x="812800" y="476250"/>
                  </a:cubicBezTo>
                  <a:cubicBezTo>
                    <a:pt x="597958" y="542925"/>
                    <a:pt x="298979" y="544512"/>
                    <a:pt x="0" y="546100"/>
                  </a:cubicBezTo>
                </a:path>
              </a:pathLst>
            </a:custGeom>
            <a:noFill/>
            <a:ln w="50800">
              <a:gradFill flip="none" rotWithShape="1">
                <a:gsLst>
                  <a:gs pos="0">
                    <a:schemeClr val="tx1"/>
                  </a:gs>
                  <a:gs pos="100000">
                    <a:schemeClr val="bg1">
                      <a:alpha val="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9" name="Group 78">
              <a:extLst>
                <a:ext uri="{FF2B5EF4-FFF2-40B4-BE49-F238E27FC236}">
                  <a16:creationId xmlns:a16="http://schemas.microsoft.com/office/drawing/2014/main" id="{B9FBAEDA-DC7D-4489-B2C1-5445DE06DF86}"/>
                </a:ext>
              </a:extLst>
            </p:cNvPr>
            <p:cNvGrpSpPr/>
            <p:nvPr/>
          </p:nvGrpSpPr>
          <p:grpSpPr>
            <a:xfrm>
              <a:off x="3233243" y="4039073"/>
              <a:ext cx="4887157" cy="1177981"/>
              <a:chOff x="1558662" y="3791241"/>
              <a:chExt cx="7726664" cy="1862404"/>
            </a:xfrm>
          </p:grpSpPr>
          <p:grpSp>
            <p:nvGrpSpPr>
              <p:cNvPr id="13" name="Graphic 11">
                <a:extLst>
                  <a:ext uri="{FF2B5EF4-FFF2-40B4-BE49-F238E27FC236}">
                    <a16:creationId xmlns:a16="http://schemas.microsoft.com/office/drawing/2014/main" id="{59695EEF-3015-4E93-94C2-F6970D043043}"/>
                  </a:ext>
                </a:extLst>
              </p:cNvPr>
              <p:cNvGrpSpPr/>
              <p:nvPr/>
            </p:nvGrpSpPr>
            <p:grpSpPr>
              <a:xfrm>
                <a:off x="2929722" y="3791241"/>
                <a:ext cx="6355604" cy="1485042"/>
                <a:chOff x="2929722" y="3791241"/>
                <a:chExt cx="6355604" cy="1485042"/>
              </a:xfrm>
              <a:solidFill>
                <a:schemeClr val="tx1"/>
              </a:solidFill>
            </p:grpSpPr>
            <p:sp>
              <p:nvSpPr>
                <p:cNvPr id="20" name="Freeform: Shape 19">
                  <a:extLst>
                    <a:ext uri="{FF2B5EF4-FFF2-40B4-BE49-F238E27FC236}">
                      <a16:creationId xmlns:a16="http://schemas.microsoft.com/office/drawing/2014/main" id="{1B828F2D-CF93-4735-9499-1FC9E68A01D8}"/>
                    </a:ext>
                  </a:extLst>
                </p:cNvPr>
                <p:cNvSpPr/>
                <p:nvPr/>
              </p:nvSpPr>
              <p:spPr>
                <a:xfrm>
                  <a:off x="4026407" y="5180839"/>
                  <a:ext cx="665607" cy="94872"/>
                </a:xfrm>
                <a:custGeom>
                  <a:avLst/>
                  <a:gdLst>
                    <a:gd name="connsiteX0" fmla="*/ 0 w 665607"/>
                    <a:gd name="connsiteY0" fmla="*/ 94873 h 94872"/>
                    <a:gd name="connsiteX1" fmla="*/ 665607 w 665607"/>
                    <a:gd name="connsiteY1" fmla="*/ 94873 h 94872"/>
                    <a:gd name="connsiteX2" fmla="*/ 595027 w 665607"/>
                    <a:gd name="connsiteY2" fmla="*/ 50201 h 94872"/>
                    <a:gd name="connsiteX3" fmla="*/ 562070 w 665607"/>
                    <a:gd name="connsiteY3" fmla="*/ 50201 h 94872"/>
                    <a:gd name="connsiteX4" fmla="*/ 497776 w 665607"/>
                    <a:gd name="connsiteY4" fmla="*/ 4 h 94872"/>
                    <a:gd name="connsiteX5" fmla="*/ 198310 w 665607"/>
                    <a:gd name="connsiteY5" fmla="*/ 4 h 94872"/>
                    <a:gd name="connsiteX6" fmla="*/ 124587 w 665607"/>
                    <a:gd name="connsiteY6" fmla="*/ 61916 h 94872"/>
                    <a:gd name="connsiteX7" fmla="*/ 77533 w 665607"/>
                    <a:gd name="connsiteY7" fmla="*/ 61916 h 94872"/>
                    <a:gd name="connsiteX8" fmla="*/ 0 w 665607"/>
                    <a:gd name="connsiteY8" fmla="*/ 94873 h 9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607" h="94872">
                      <a:moveTo>
                        <a:pt x="0" y="94873"/>
                      </a:moveTo>
                      <a:lnTo>
                        <a:pt x="665607" y="94873"/>
                      </a:lnTo>
                      <a:cubicBezTo>
                        <a:pt x="665607" y="94873"/>
                        <a:pt x="665607" y="50201"/>
                        <a:pt x="595027" y="50201"/>
                      </a:cubicBezTo>
                      <a:lnTo>
                        <a:pt x="562070" y="50201"/>
                      </a:lnTo>
                      <a:cubicBezTo>
                        <a:pt x="562070" y="50201"/>
                        <a:pt x="560451" y="4"/>
                        <a:pt x="497776" y="4"/>
                      </a:cubicBezTo>
                      <a:lnTo>
                        <a:pt x="198310" y="4"/>
                      </a:lnTo>
                      <a:cubicBezTo>
                        <a:pt x="198310" y="4"/>
                        <a:pt x="124587" y="-1615"/>
                        <a:pt x="124587" y="61916"/>
                      </a:cubicBezTo>
                      <a:lnTo>
                        <a:pt x="77533" y="61916"/>
                      </a:lnTo>
                      <a:cubicBezTo>
                        <a:pt x="77629" y="62012"/>
                        <a:pt x="0" y="57249"/>
                        <a:pt x="0" y="94873"/>
                      </a:cubicBez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1AD780-B247-4704-85FD-7FB3C1D1FBD4}"/>
                    </a:ext>
                  </a:extLst>
                </p:cNvPr>
                <p:cNvSpPr/>
                <p:nvPr/>
              </p:nvSpPr>
              <p:spPr>
                <a:xfrm>
                  <a:off x="4446815" y="3823375"/>
                  <a:ext cx="1697095" cy="698623"/>
                </a:xfrm>
                <a:custGeom>
                  <a:avLst/>
                  <a:gdLst>
                    <a:gd name="connsiteX0" fmla="*/ 1679950 w 1697095"/>
                    <a:gd name="connsiteY0" fmla="*/ 698623 h 698623"/>
                    <a:gd name="connsiteX1" fmla="*/ 490468 w 1697095"/>
                    <a:gd name="connsiteY1" fmla="*/ 366105 h 698623"/>
                    <a:gd name="connsiteX2" fmla="*/ 6217 w 1697095"/>
                    <a:gd name="connsiteY2" fmla="*/ 33302 h 698623"/>
                    <a:gd name="connsiteX3" fmla="*/ 3931 w 1697095"/>
                    <a:gd name="connsiteY3" fmla="*/ 6822 h 698623"/>
                    <a:gd name="connsiteX4" fmla="*/ 28029 w 1697095"/>
                    <a:gd name="connsiteY4" fmla="*/ 4346 h 698623"/>
                    <a:gd name="connsiteX5" fmla="*/ 506756 w 1697095"/>
                    <a:gd name="connsiteY5" fmla="*/ 332958 h 698623"/>
                    <a:gd name="connsiteX6" fmla="*/ 1679950 w 1697095"/>
                    <a:gd name="connsiteY6" fmla="*/ 660999 h 698623"/>
                    <a:gd name="connsiteX7" fmla="*/ 1697095 w 1697095"/>
                    <a:gd name="connsiteY7" fmla="*/ 679859 h 698623"/>
                    <a:gd name="connsiteX8" fmla="*/ 1679950 w 1697095"/>
                    <a:gd name="connsiteY8" fmla="*/ 698623 h 69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095" h="698623">
                      <a:moveTo>
                        <a:pt x="1679950" y="698623"/>
                      </a:moveTo>
                      <a:cubicBezTo>
                        <a:pt x="1193985" y="698623"/>
                        <a:pt x="764884" y="517839"/>
                        <a:pt x="490468" y="366105"/>
                      </a:cubicBezTo>
                      <a:cubicBezTo>
                        <a:pt x="193288" y="201799"/>
                        <a:pt x="8027" y="35016"/>
                        <a:pt x="6217" y="33302"/>
                      </a:cubicBezTo>
                      <a:cubicBezTo>
                        <a:pt x="-1117" y="26730"/>
                        <a:pt x="-2070" y="14823"/>
                        <a:pt x="3931" y="6822"/>
                      </a:cubicBezTo>
                      <a:cubicBezTo>
                        <a:pt x="9932" y="-1179"/>
                        <a:pt x="20790" y="-2322"/>
                        <a:pt x="28029" y="4346"/>
                      </a:cubicBezTo>
                      <a:cubicBezTo>
                        <a:pt x="29839" y="5965"/>
                        <a:pt x="212719" y="170557"/>
                        <a:pt x="506756" y="332958"/>
                      </a:cubicBezTo>
                      <a:cubicBezTo>
                        <a:pt x="777647" y="482596"/>
                        <a:pt x="1201033" y="660999"/>
                        <a:pt x="1679950" y="660999"/>
                      </a:cubicBezTo>
                      <a:cubicBezTo>
                        <a:pt x="1689380" y="660999"/>
                        <a:pt x="1697095" y="669477"/>
                        <a:pt x="1697095" y="679859"/>
                      </a:cubicBezTo>
                      <a:cubicBezTo>
                        <a:pt x="1697095" y="690146"/>
                        <a:pt x="1689380" y="698623"/>
                        <a:pt x="1679950" y="698623"/>
                      </a:cubicBezTo>
                      <a:close/>
                    </a:path>
                  </a:pathLst>
                </a:custGeom>
                <a:grp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1BA6F7A-DA51-43DB-A88E-B7C78B55C654}"/>
                    </a:ext>
                  </a:extLst>
                </p:cNvPr>
                <p:cNvSpPr/>
                <p:nvPr/>
              </p:nvSpPr>
              <p:spPr>
                <a:xfrm>
                  <a:off x="2929722" y="3811639"/>
                  <a:ext cx="1349988" cy="823231"/>
                </a:xfrm>
                <a:custGeom>
                  <a:avLst/>
                  <a:gdLst>
                    <a:gd name="connsiteX0" fmla="*/ 17121 w 1349988"/>
                    <a:gd name="connsiteY0" fmla="*/ 823231 h 823231"/>
                    <a:gd name="connsiteX1" fmla="*/ 357 w 1349988"/>
                    <a:gd name="connsiteY1" fmla="*/ 808277 h 823231"/>
                    <a:gd name="connsiteX2" fmla="*/ 13597 w 1349988"/>
                    <a:gd name="connsiteY2" fmla="*/ 785988 h 823231"/>
                    <a:gd name="connsiteX3" fmla="*/ 1024771 w 1349988"/>
                    <a:gd name="connsiteY3" fmla="*/ 314787 h 823231"/>
                    <a:gd name="connsiteX4" fmla="*/ 1318712 w 1349988"/>
                    <a:gd name="connsiteY4" fmla="*/ 8177 h 823231"/>
                    <a:gd name="connsiteX5" fmla="*/ 1342525 w 1349988"/>
                    <a:gd name="connsiteY5" fmla="*/ 3319 h 823231"/>
                    <a:gd name="connsiteX6" fmla="*/ 1347002 w 1349988"/>
                    <a:gd name="connsiteY6" fmla="*/ 29513 h 823231"/>
                    <a:gd name="connsiteX7" fmla="*/ 1046774 w 1349988"/>
                    <a:gd name="connsiteY7" fmla="*/ 343933 h 823231"/>
                    <a:gd name="connsiteX8" fmla="*/ 20645 w 1349988"/>
                    <a:gd name="connsiteY8" fmla="*/ 822945 h 823231"/>
                    <a:gd name="connsiteX9" fmla="*/ 17121 w 1349988"/>
                    <a:gd name="connsiteY9" fmla="*/ 823231 h 82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9988" h="823231">
                      <a:moveTo>
                        <a:pt x="17121" y="823231"/>
                      </a:moveTo>
                      <a:cubicBezTo>
                        <a:pt x="9215" y="823231"/>
                        <a:pt x="2072" y="817135"/>
                        <a:pt x="357" y="808277"/>
                      </a:cubicBezTo>
                      <a:cubicBezTo>
                        <a:pt x="-1548" y="798085"/>
                        <a:pt x="4358" y="788179"/>
                        <a:pt x="13597" y="785988"/>
                      </a:cubicBezTo>
                      <a:cubicBezTo>
                        <a:pt x="507659" y="672736"/>
                        <a:pt x="836176" y="467187"/>
                        <a:pt x="1024771" y="314787"/>
                      </a:cubicBezTo>
                      <a:cubicBezTo>
                        <a:pt x="1229177" y="149718"/>
                        <a:pt x="1317855" y="9606"/>
                        <a:pt x="1318712" y="8177"/>
                      </a:cubicBezTo>
                      <a:cubicBezTo>
                        <a:pt x="1324046" y="-396"/>
                        <a:pt x="1334714" y="-2586"/>
                        <a:pt x="1342525" y="3319"/>
                      </a:cubicBezTo>
                      <a:cubicBezTo>
                        <a:pt x="1350335" y="9225"/>
                        <a:pt x="1352336" y="20940"/>
                        <a:pt x="1347002" y="29513"/>
                      </a:cubicBezTo>
                      <a:cubicBezTo>
                        <a:pt x="1343382" y="35418"/>
                        <a:pt x="1255085" y="175245"/>
                        <a:pt x="1046774" y="343933"/>
                      </a:cubicBezTo>
                      <a:cubicBezTo>
                        <a:pt x="855321" y="499000"/>
                        <a:pt x="521851" y="707979"/>
                        <a:pt x="20645" y="822945"/>
                      </a:cubicBezTo>
                      <a:cubicBezTo>
                        <a:pt x="19502" y="823136"/>
                        <a:pt x="18359" y="823231"/>
                        <a:pt x="17121" y="823231"/>
                      </a:cubicBezTo>
                      <a:close/>
                    </a:path>
                  </a:pathLst>
                </a:custGeom>
                <a:grp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4C3AB9E-9273-45E6-AAD2-21F50043E15C}"/>
                    </a:ext>
                  </a:extLst>
                </p:cNvPr>
                <p:cNvSpPr/>
                <p:nvPr/>
              </p:nvSpPr>
              <p:spPr>
                <a:xfrm>
                  <a:off x="4216145" y="3791241"/>
                  <a:ext cx="292036" cy="1485042"/>
                </a:xfrm>
                <a:custGeom>
                  <a:avLst/>
                  <a:gdLst>
                    <a:gd name="connsiteX0" fmla="*/ 259937 w 292036"/>
                    <a:gd name="connsiteY0" fmla="*/ 1407414 h 1485042"/>
                    <a:gd name="connsiteX1" fmla="*/ 259937 w 292036"/>
                    <a:gd name="connsiteY1" fmla="*/ 0 h 1485042"/>
                    <a:gd name="connsiteX2" fmla="*/ 222790 w 292036"/>
                    <a:gd name="connsiteY2" fmla="*/ 36100 h 1485042"/>
                    <a:gd name="connsiteX3" fmla="*/ 158496 w 292036"/>
                    <a:gd name="connsiteY3" fmla="*/ 36100 h 1485042"/>
                    <a:gd name="connsiteX4" fmla="*/ 133541 w 292036"/>
                    <a:gd name="connsiteY4" fmla="*/ 36100 h 1485042"/>
                    <a:gd name="connsiteX5" fmla="*/ 69247 w 292036"/>
                    <a:gd name="connsiteY5" fmla="*/ 36100 h 1485042"/>
                    <a:gd name="connsiteX6" fmla="*/ 32099 w 292036"/>
                    <a:gd name="connsiteY6" fmla="*/ 0 h 1485042"/>
                    <a:gd name="connsiteX7" fmla="*/ 32099 w 292036"/>
                    <a:gd name="connsiteY7" fmla="*/ 1407414 h 1485042"/>
                    <a:gd name="connsiteX8" fmla="*/ 0 w 292036"/>
                    <a:gd name="connsiteY8" fmla="*/ 1407414 h 1485042"/>
                    <a:gd name="connsiteX9" fmla="*/ 0 w 292036"/>
                    <a:gd name="connsiteY9" fmla="*/ 1485043 h 1485042"/>
                    <a:gd name="connsiteX10" fmla="*/ 133541 w 292036"/>
                    <a:gd name="connsiteY10" fmla="*/ 1485043 h 1485042"/>
                    <a:gd name="connsiteX11" fmla="*/ 158496 w 292036"/>
                    <a:gd name="connsiteY11" fmla="*/ 1485043 h 1485042"/>
                    <a:gd name="connsiteX12" fmla="*/ 292037 w 292036"/>
                    <a:gd name="connsiteY12" fmla="*/ 1485043 h 1485042"/>
                    <a:gd name="connsiteX13" fmla="*/ 292037 w 292036"/>
                    <a:gd name="connsiteY13" fmla="*/ 1407414 h 1485042"/>
                    <a:gd name="connsiteX14" fmla="*/ 259937 w 292036"/>
                    <a:gd name="connsiteY14" fmla="*/ 1407414 h 1485042"/>
                    <a:gd name="connsiteX15" fmla="*/ 71057 w 292036"/>
                    <a:gd name="connsiteY15" fmla="*/ 133255 h 1485042"/>
                    <a:gd name="connsiteX16" fmla="*/ 117729 w 292036"/>
                    <a:gd name="connsiteY16" fmla="*/ 86582 h 1485042"/>
                    <a:gd name="connsiteX17" fmla="*/ 175355 w 292036"/>
                    <a:gd name="connsiteY17" fmla="*/ 86582 h 1485042"/>
                    <a:gd name="connsiteX18" fmla="*/ 222028 w 292036"/>
                    <a:gd name="connsiteY18" fmla="*/ 133255 h 1485042"/>
                    <a:gd name="connsiteX19" fmla="*/ 222028 w 292036"/>
                    <a:gd name="connsiteY19" fmla="*/ 217932 h 1485042"/>
                    <a:gd name="connsiteX20" fmla="*/ 71057 w 292036"/>
                    <a:gd name="connsiteY20" fmla="*/ 217932 h 1485042"/>
                    <a:gd name="connsiteX21" fmla="*/ 71057 w 292036"/>
                    <a:gd name="connsiteY21" fmla="*/ 133255 h 1485042"/>
                    <a:gd name="connsiteX22" fmla="*/ 71057 w 292036"/>
                    <a:gd name="connsiteY22" fmla="*/ 313658 h 1485042"/>
                    <a:gd name="connsiteX23" fmla="*/ 117729 w 292036"/>
                    <a:gd name="connsiteY23" fmla="*/ 266986 h 1485042"/>
                    <a:gd name="connsiteX24" fmla="*/ 175355 w 292036"/>
                    <a:gd name="connsiteY24" fmla="*/ 266986 h 1485042"/>
                    <a:gd name="connsiteX25" fmla="*/ 222028 w 292036"/>
                    <a:gd name="connsiteY25" fmla="*/ 313658 h 1485042"/>
                    <a:gd name="connsiteX26" fmla="*/ 222028 w 292036"/>
                    <a:gd name="connsiteY26" fmla="*/ 398336 h 1485042"/>
                    <a:gd name="connsiteX27" fmla="*/ 71057 w 292036"/>
                    <a:gd name="connsiteY27" fmla="*/ 398336 h 1485042"/>
                    <a:gd name="connsiteX28" fmla="*/ 71057 w 292036"/>
                    <a:gd name="connsiteY28" fmla="*/ 313658 h 1485042"/>
                    <a:gd name="connsiteX29" fmla="*/ 71057 w 292036"/>
                    <a:gd name="connsiteY29" fmla="*/ 504539 h 1485042"/>
                    <a:gd name="connsiteX30" fmla="*/ 117729 w 292036"/>
                    <a:gd name="connsiteY30" fmla="*/ 457867 h 1485042"/>
                    <a:gd name="connsiteX31" fmla="*/ 175355 w 292036"/>
                    <a:gd name="connsiteY31" fmla="*/ 457867 h 1485042"/>
                    <a:gd name="connsiteX32" fmla="*/ 222028 w 292036"/>
                    <a:gd name="connsiteY32" fmla="*/ 504539 h 1485042"/>
                    <a:gd name="connsiteX33" fmla="*/ 222028 w 292036"/>
                    <a:gd name="connsiteY33" fmla="*/ 633508 h 1485042"/>
                    <a:gd name="connsiteX34" fmla="*/ 71057 w 292036"/>
                    <a:gd name="connsiteY34" fmla="*/ 633508 h 1485042"/>
                    <a:gd name="connsiteX35" fmla="*/ 71057 w 292036"/>
                    <a:gd name="connsiteY35" fmla="*/ 504539 h 1485042"/>
                    <a:gd name="connsiteX36" fmla="*/ 71057 w 292036"/>
                    <a:gd name="connsiteY36" fmla="*/ 741712 h 1485042"/>
                    <a:gd name="connsiteX37" fmla="*/ 117729 w 292036"/>
                    <a:gd name="connsiteY37" fmla="*/ 695135 h 1485042"/>
                    <a:gd name="connsiteX38" fmla="*/ 175355 w 292036"/>
                    <a:gd name="connsiteY38" fmla="*/ 695135 h 1485042"/>
                    <a:gd name="connsiteX39" fmla="*/ 222028 w 292036"/>
                    <a:gd name="connsiteY39" fmla="*/ 741712 h 1485042"/>
                    <a:gd name="connsiteX40" fmla="*/ 222028 w 292036"/>
                    <a:gd name="connsiteY40" fmla="*/ 960501 h 1485042"/>
                    <a:gd name="connsiteX41" fmla="*/ 71057 w 292036"/>
                    <a:gd name="connsiteY41" fmla="*/ 960501 h 1485042"/>
                    <a:gd name="connsiteX42" fmla="*/ 71057 w 292036"/>
                    <a:gd name="connsiteY42" fmla="*/ 741712 h 1485042"/>
                    <a:gd name="connsiteX43" fmla="*/ 93631 w 292036"/>
                    <a:gd name="connsiteY43" fmla="*/ 1150239 h 1485042"/>
                    <a:gd name="connsiteX44" fmla="*/ 147828 w 292036"/>
                    <a:gd name="connsiteY44" fmla="*/ 1100614 h 1485042"/>
                    <a:gd name="connsiteX45" fmla="*/ 202025 w 292036"/>
                    <a:gd name="connsiteY45" fmla="*/ 1150239 h 1485042"/>
                    <a:gd name="connsiteX46" fmla="*/ 93631 w 292036"/>
                    <a:gd name="connsiteY46" fmla="*/ 1150239 h 1485042"/>
                    <a:gd name="connsiteX47" fmla="*/ 201073 w 292036"/>
                    <a:gd name="connsiteY47" fmla="*/ 1179195 h 1485042"/>
                    <a:gd name="connsiteX48" fmla="*/ 147733 w 292036"/>
                    <a:gd name="connsiteY48" fmla="*/ 1227963 h 1485042"/>
                    <a:gd name="connsiteX49" fmla="*/ 94393 w 292036"/>
                    <a:gd name="connsiteY49" fmla="*/ 1179195 h 1485042"/>
                    <a:gd name="connsiteX50" fmla="*/ 201073 w 292036"/>
                    <a:gd name="connsiteY50" fmla="*/ 1179195 h 1485042"/>
                    <a:gd name="connsiteX51" fmla="*/ 94488 w 292036"/>
                    <a:gd name="connsiteY51" fmla="*/ 1012984 h 1485042"/>
                    <a:gd name="connsiteX52" fmla="*/ 201168 w 292036"/>
                    <a:gd name="connsiteY52" fmla="*/ 1012984 h 1485042"/>
                    <a:gd name="connsiteX53" fmla="*/ 147828 w 292036"/>
                    <a:gd name="connsiteY53" fmla="*/ 1061847 h 1485042"/>
                    <a:gd name="connsiteX54" fmla="*/ 94488 w 292036"/>
                    <a:gd name="connsiteY54" fmla="*/ 1012984 h 1485042"/>
                    <a:gd name="connsiteX55" fmla="*/ 126587 w 292036"/>
                    <a:gd name="connsiteY55" fmla="*/ 1081183 h 1485042"/>
                    <a:gd name="connsiteX56" fmla="*/ 73914 w 292036"/>
                    <a:gd name="connsiteY56" fmla="*/ 1129475 h 1485042"/>
                    <a:gd name="connsiteX57" fmla="*/ 73914 w 292036"/>
                    <a:gd name="connsiteY57" fmla="*/ 1032986 h 1485042"/>
                    <a:gd name="connsiteX58" fmla="*/ 126587 w 292036"/>
                    <a:gd name="connsiteY58" fmla="*/ 1081183 h 1485042"/>
                    <a:gd name="connsiteX59" fmla="*/ 126587 w 292036"/>
                    <a:gd name="connsiteY59" fmla="*/ 1247394 h 1485042"/>
                    <a:gd name="connsiteX60" fmla="*/ 73914 w 292036"/>
                    <a:gd name="connsiteY60" fmla="*/ 1295686 h 1485042"/>
                    <a:gd name="connsiteX61" fmla="*/ 73914 w 292036"/>
                    <a:gd name="connsiteY61" fmla="*/ 1199198 h 1485042"/>
                    <a:gd name="connsiteX62" fmla="*/ 126587 w 292036"/>
                    <a:gd name="connsiteY62" fmla="*/ 1247394 h 1485042"/>
                    <a:gd name="connsiteX63" fmla="*/ 147828 w 292036"/>
                    <a:gd name="connsiteY63" fmla="*/ 1266825 h 1485042"/>
                    <a:gd name="connsiteX64" fmla="*/ 202025 w 292036"/>
                    <a:gd name="connsiteY64" fmla="*/ 1316450 h 1485042"/>
                    <a:gd name="connsiteX65" fmla="*/ 93726 w 292036"/>
                    <a:gd name="connsiteY65" fmla="*/ 1316450 h 1485042"/>
                    <a:gd name="connsiteX66" fmla="*/ 147828 w 292036"/>
                    <a:gd name="connsiteY66" fmla="*/ 1266825 h 1485042"/>
                    <a:gd name="connsiteX67" fmla="*/ 168974 w 292036"/>
                    <a:gd name="connsiteY67" fmla="*/ 1247394 h 1485042"/>
                    <a:gd name="connsiteX68" fmla="*/ 221075 w 292036"/>
                    <a:gd name="connsiteY68" fmla="*/ 1199769 h 1485042"/>
                    <a:gd name="connsiteX69" fmla="*/ 221075 w 292036"/>
                    <a:gd name="connsiteY69" fmla="*/ 1295114 h 1485042"/>
                    <a:gd name="connsiteX70" fmla="*/ 168974 w 292036"/>
                    <a:gd name="connsiteY70" fmla="*/ 1247394 h 1485042"/>
                    <a:gd name="connsiteX71" fmla="*/ 168974 w 292036"/>
                    <a:gd name="connsiteY71" fmla="*/ 1081183 h 1485042"/>
                    <a:gd name="connsiteX72" fmla="*/ 221075 w 292036"/>
                    <a:gd name="connsiteY72" fmla="*/ 1033558 h 1485042"/>
                    <a:gd name="connsiteX73" fmla="*/ 221075 w 292036"/>
                    <a:gd name="connsiteY73" fmla="*/ 1128903 h 1485042"/>
                    <a:gd name="connsiteX74" fmla="*/ 168974 w 292036"/>
                    <a:gd name="connsiteY74" fmla="*/ 1081183 h 1485042"/>
                    <a:gd name="connsiteX75" fmla="*/ 223933 w 292036"/>
                    <a:gd name="connsiteY75" fmla="*/ 1408938 h 1485042"/>
                    <a:gd name="connsiteX76" fmla="*/ 71057 w 292036"/>
                    <a:gd name="connsiteY76" fmla="*/ 1408938 h 1485042"/>
                    <a:gd name="connsiteX77" fmla="*/ 71057 w 292036"/>
                    <a:gd name="connsiteY77" fmla="*/ 1350931 h 1485042"/>
                    <a:gd name="connsiteX78" fmla="*/ 223933 w 292036"/>
                    <a:gd name="connsiteY78" fmla="*/ 1350931 h 1485042"/>
                    <a:gd name="connsiteX79" fmla="*/ 223933 w 292036"/>
                    <a:gd name="connsiteY79" fmla="*/ 1408938 h 148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92036" h="1485042">
                      <a:moveTo>
                        <a:pt x="259937" y="1407414"/>
                      </a:moveTo>
                      <a:lnTo>
                        <a:pt x="259937" y="0"/>
                      </a:lnTo>
                      <a:lnTo>
                        <a:pt x="222790" y="36100"/>
                      </a:lnTo>
                      <a:lnTo>
                        <a:pt x="158496" y="36100"/>
                      </a:lnTo>
                      <a:lnTo>
                        <a:pt x="133541" y="36100"/>
                      </a:lnTo>
                      <a:lnTo>
                        <a:pt x="69247" y="36100"/>
                      </a:lnTo>
                      <a:lnTo>
                        <a:pt x="32099" y="0"/>
                      </a:lnTo>
                      <a:lnTo>
                        <a:pt x="32099" y="1407414"/>
                      </a:lnTo>
                      <a:lnTo>
                        <a:pt x="0" y="1407414"/>
                      </a:lnTo>
                      <a:lnTo>
                        <a:pt x="0" y="1485043"/>
                      </a:lnTo>
                      <a:lnTo>
                        <a:pt x="133541" y="1485043"/>
                      </a:lnTo>
                      <a:lnTo>
                        <a:pt x="158496" y="1485043"/>
                      </a:lnTo>
                      <a:lnTo>
                        <a:pt x="292037" y="1485043"/>
                      </a:lnTo>
                      <a:lnTo>
                        <a:pt x="292037" y="1407414"/>
                      </a:lnTo>
                      <a:lnTo>
                        <a:pt x="259937" y="1407414"/>
                      </a:lnTo>
                      <a:close/>
                      <a:moveTo>
                        <a:pt x="71057" y="133255"/>
                      </a:moveTo>
                      <a:cubicBezTo>
                        <a:pt x="71057" y="133255"/>
                        <a:pt x="71438" y="86582"/>
                        <a:pt x="117729" y="86582"/>
                      </a:cubicBezTo>
                      <a:lnTo>
                        <a:pt x="175355" y="86582"/>
                      </a:lnTo>
                      <a:cubicBezTo>
                        <a:pt x="221742" y="86582"/>
                        <a:pt x="222028" y="133255"/>
                        <a:pt x="222028" y="133255"/>
                      </a:cubicBezTo>
                      <a:lnTo>
                        <a:pt x="222028" y="217932"/>
                      </a:lnTo>
                      <a:lnTo>
                        <a:pt x="71057" y="217932"/>
                      </a:lnTo>
                      <a:lnTo>
                        <a:pt x="71057" y="133255"/>
                      </a:lnTo>
                      <a:close/>
                      <a:moveTo>
                        <a:pt x="71057" y="313658"/>
                      </a:moveTo>
                      <a:cubicBezTo>
                        <a:pt x="71057" y="313658"/>
                        <a:pt x="71438" y="266986"/>
                        <a:pt x="117729" y="266986"/>
                      </a:cubicBezTo>
                      <a:lnTo>
                        <a:pt x="175355" y="266986"/>
                      </a:lnTo>
                      <a:cubicBezTo>
                        <a:pt x="221742" y="266986"/>
                        <a:pt x="222028" y="313658"/>
                        <a:pt x="222028" y="313658"/>
                      </a:cubicBezTo>
                      <a:lnTo>
                        <a:pt x="222028" y="398336"/>
                      </a:lnTo>
                      <a:lnTo>
                        <a:pt x="71057" y="398336"/>
                      </a:lnTo>
                      <a:lnTo>
                        <a:pt x="71057" y="313658"/>
                      </a:lnTo>
                      <a:close/>
                      <a:moveTo>
                        <a:pt x="71057" y="504539"/>
                      </a:moveTo>
                      <a:cubicBezTo>
                        <a:pt x="71057" y="504539"/>
                        <a:pt x="71438" y="457867"/>
                        <a:pt x="117729" y="457867"/>
                      </a:cubicBezTo>
                      <a:lnTo>
                        <a:pt x="175355" y="457867"/>
                      </a:lnTo>
                      <a:cubicBezTo>
                        <a:pt x="221742" y="457867"/>
                        <a:pt x="222028" y="504539"/>
                        <a:pt x="222028" y="504539"/>
                      </a:cubicBezTo>
                      <a:lnTo>
                        <a:pt x="222028" y="633508"/>
                      </a:lnTo>
                      <a:lnTo>
                        <a:pt x="71057" y="633508"/>
                      </a:lnTo>
                      <a:lnTo>
                        <a:pt x="71057" y="504539"/>
                      </a:lnTo>
                      <a:close/>
                      <a:moveTo>
                        <a:pt x="71057" y="741712"/>
                      </a:moveTo>
                      <a:cubicBezTo>
                        <a:pt x="71057" y="741712"/>
                        <a:pt x="71438" y="695135"/>
                        <a:pt x="117729" y="695135"/>
                      </a:cubicBezTo>
                      <a:lnTo>
                        <a:pt x="175355" y="695135"/>
                      </a:lnTo>
                      <a:cubicBezTo>
                        <a:pt x="221742" y="695135"/>
                        <a:pt x="222028" y="741712"/>
                        <a:pt x="222028" y="741712"/>
                      </a:cubicBezTo>
                      <a:lnTo>
                        <a:pt x="222028" y="960501"/>
                      </a:lnTo>
                      <a:lnTo>
                        <a:pt x="71057" y="960501"/>
                      </a:lnTo>
                      <a:lnTo>
                        <a:pt x="71057" y="741712"/>
                      </a:lnTo>
                      <a:close/>
                      <a:moveTo>
                        <a:pt x="93631" y="1150239"/>
                      </a:moveTo>
                      <a:lnTo>
                        <a:pt x="147828" y="1100614"/>
                      </a:lnTo>
                      <a:lnTo>
                        <a:pt x="202025" y="1150239"/>
                      </a:lnTo>
                      <a:lnTo>
                        <a:pt x="93631" y="1150239"/>
                      </a:lnTo>
                      <a:close/>
                      <a:moveTo>
                        <a:pt x="201073" y="1179195"/>
                      </a:moveTo>
                      <a:lnTo>
                        <a:pt x="147733" y="1227963"/>
                      </a:lnTo>
                      <a:lnTo>
                        <a:pt x="94393" y="1179195"/>
                      </a:lnTo>
                      <a:lnTo>
                        <a:pt x="201073" y="1179195"/>
                      </a:lnTo>
                      <a:close/>
                      <a:moveTo>
                        <a:pt x="94488" y="1012984"/>
                      </a:moveTo>
                      <a:lnTo>
                        <a:pt x="201168" y="1012984"/>
                      </a:lnTo>
                      <a:lnTo>
                        <a:pt x="147828" y="1061847"/>
                      </a:lnTo>
                      <a:lnTo>
                        <a:pt x="94488" y="1012984"/>
                      </a:lnTo>
                      <a:close/>
                      <a:moveTo>
                        <a:pt x="126587" y="1081183"/>
                      </a:moveTo>
                      <a:lnTo>
                        <a:pt x="73914" y="1129475"/>
                      </a:lnTo>
                      <a:lnTo>
                        <a:pt x="73914" y="1032986"/>
                      </a:lnTo>
                      <a:lnTo>
                        <a:pt x="126587" y="1081183"/>
                      </a:lnTo>
                      <a:close/>
                      <a:moveTo>
                        <a:pt x="126587" y="1247394"/>
                      </a:moveTo>
                      <a:lnTo>
                        <a:pt x="73914" y="1295686"/>
                      </a:lnTo>
                      <a:lnTo>
                        <a:pt x="73914" y="1199198"/>
                      </a:lnTo>
                      <a:lnTo>
                        <a:pt x="126587" y="1247394"/>
                      </a:lnTo>
                      <a:close/>
                      <a:moveTo>
                        <a:pt x="147828" y="1266825"/>
                      </a:moveTo>
                      <a:lnTo>
                        <a:pt x="202025" y="1316450"/>
                      </a:lnTo>
                      <a:lnTo>
                        <a:pt x="93726" y="1316450"/>
                      </a:lnTo>
                      <a:lnTo>
                        <a:pt x="147828" y="1266825"/>
                      </a:lnTo>
                      <a:close/>
                      <a:moveTo>
                        <a:pt x="168974" y="1247394"/>
                      </a:moveTo>
                      <a:lnTo>
                        <a:pt x="221075" y="1199769"/>
                      </a:lnTo>
                      <a:lnTo>
                        <a:pt x="221075" y="1295114"/>
                      </a:lnTo>
                      <a:lnTo>
                        <a:pt x="168974" y="1247394"/>
                      </a:lnTo>
                      <a:close/>
                      <a:moveTo>
                        <a:pt x="168974" y="1081183"/>
                      </a:moveTo>
                      <a:lnTo>
                        <a:pt x="221075" y="1033558"/>
                      </a:lnTo>
                      <a:lnTo>
                        <a:pt x="221075" y="1128903"/>
                      </a:lnTo>
                      <a:lnTo>
                        <a:pt x="168974" y="1081183"/>
                      </a:lnTo>
                      <a:close/>
                      <a:moveTo>
                        <a:pt x="223933" y="1408938"/>
                      </a:moveTo>
                      <a:lnTo>
                        <a:pt x="71057" y="1408938"/>
                      </a:lnTo>
                      <a:lnTo>
                        <a:pt x="71057" y="1350931"/>
                      </a:lnTo>
                      <a:lnTo>
                        <a:pt x="223933" y="1350931"/>
                      </a:lnTo>
                      <a:lnTo>
                        <a:pt x="223933" y="1408938"/>
                      </a:lnTo>
                      <a:close/>
                    </a:path>
                  </a:pathLst>
                </a:custGeom>
                <a:grp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724C393-BC83-4E16-A7AF-BD1752B4E587}"/>
                    </a:ext>
                  </a:extLst>
                </p:cNvPr>
                <p:cNvSpPr/>
                <p:nvPr/>
              </p:nvSpPr>
              <p:spPr>
                <a:xfrm>
                  <a:off x="2940843" y="4673255"/>
                  <a:ext cx="3203162" cy="190404"/>
                </a:xfrm>
                <a:custGeom>
                  <a:avLst/>
                  <a:gdLst>
                    <a:gd name="connsiteX0" fmla="*/ 6382 w 3203162"/>
                    <a:gd name="connsiteY0" fmla="*/ 190405 h 190404"/>
                    <a:gd name="connsiteX1" fmla="*/ 0 w 3203162"/>
                    <a:gd name="connsiteY1" fmla="*/ 124873 h 190404"/>
                    <a:gd name="connsiteX2" fmla="*/ 1848517 w 3203162"/>
                    <a:gd name="connsiteY2" fmla="*/ 11811 h 190404"/>
                    <a:gd name="connsiteX3" fmla="*/ 3202972 w 3203162"/>
                    <a:gd name="connsiteY3" fmla="*/ 0 h 190404"/>
                    <a:gd name="connsiteX4" fmla="*/ 3203162 w 3203162"/>
                    <a:gd name="connsiteY4" fmla="*/ 65818 h 190404"/>
                    <a:gd name="connsiteX5" fmla="*/ 1849184 w 3203162"/>
                    <a:gd name="connsiteY5" fmla="*/ 77629 h 190404"/>
                    <a:gd name="connsiteX6" fmla="*/ 6382 w 3203162"/>
                    <a:gd name="connsiteY6" fmla="*/ 190405 h 19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3162" h="190404">
                      <a:moveTo>
                        <a:pt x="6382" y="190405"/>
                      </a:moveTo>
                      <a:lnTo>
                        <a:pt x="0" y="124873"/>
                      </a:lnTo>
                      <a:cubicBezTo>
                        <a:pt x="8573" y="123825"/>
                        <a:pt x="864203" y="24194"/>
                        <a:pt x="1848517" y="11811"/>
                      </a:cubicBezTo>
                      <a:cubicBezTo>
                        <a:pt x="2446973" y="4286"/>
                        <a:pt x="2915412" y="1238"/>
                        <a:pt x="3202972" y="0"/>
                      </a:cubicBezTo>
                      <a:lnTo>
                        <a:pt x="3203162" y="65818"/>
                      </a:lnTo>
                      <a:cubicBezTo>
                        <a:pt x="2915698" y="67056"/>
                        <a:pt x="2447449" y="70104"/>
                        <a:pt x="1849184" y="77629"/>
                      </a:cubicBezTo>
                      <a:cubicBezTo>
                        <a:pt x="867918" y="90011"/>
                        <a:pt x="14859" y="189357"/>
                        <a:pt x="6382" y="190405"/>
                      </a:cubicBezTo>
                      <a:close/>
                    </a:path>
                  </a:pathLst>
                </a:custGeom>
                <a:grp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243AD40-839B-42A2-88A4-DD12BD7477A2}"/>
                    </a:ext>
                  </a:extLst>
                </p:cNvPr>
                <p:cNvSpPr/>
                <p:nvPr/>
              </p:nvSpPr>
              <p:spPr>
                <a:xfrm>
                  <a:off x="2999707" y="4577529"/>
                  <a:ext cx="25717" cy="280320"/>
                </a:xfrm>
                <a:custGeom>
                  <a:avLst/>
                  <a:gdLst>
                    <a:gd name="connsiteX0" fmla="*/ 0 w 25717"/>
                    <a:gd name="connsiteY0" fmla="*/ 6572 h 280320"/>
                    <a:gd name="connsiteX1" fmla="*/ 0 w 25717"/>
                    <a:gd name="connsiteY1" fmla="*/ 280321 h 280320"/>
                    <a:gd name="connsiteX2" fmla="*/ 25718 w 25717"/>
                    <a:gd name="connsiteY2" fmla="*/ 277559 h 280320"/>
                    <a:gd name="connsiteX3" fmla="*/ 25718 w 25717"/>
                    <a:gd name="connsiteY3" fmla="*/ 0 h 280320"/>
                    <a:gd name="connsiteX4" fmla="*/ 0 w 25717"/>
                    <a:gd name="connsiteY4" fmla="*/ 6572 h 28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280320">
                      <a:moveTo>
                        <a:pt x="0" y="6572"/>
                      </a:moveTo>
                      <a:lnTo>
                        <a:pt x="0" y="280321"/>
                      </a:lnTo>
                      <a:cubicBezTo>
                        <a:pt x="7715" y="279463"/>
                        <a:pt x="16383" y="278606"/>
                        <a:pt x="25718" y="277559"/>
                      </a:cubicBezTo>
                      <a:lnTo>
                        <a:pt x="25718" y="0"/>
                      </a:lnTo>
                      <a:cubicBezTo>
                        <a:pt x="17240" y="2191"/>
                        <a:pt x="8668" y="4381"/>
                        <a:pt x="0" y="6572"/>
                      </a:cubicBezTo>
                      <a:close/>
                    </a:path>
                  </a:pathLst>
                </a:custGeom>
                <a:grp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E3996B10-27E8-4F5F-8728-CC5279822BBE}"/>
                    </a:ext>
                  </a:extLst>
                </p:cNvPr>
                <p:cNvSpPr/>
                <p:nvPr/>
              </p:nvSpPr>
              <p:spPr>
                <a:xfrm>
                  <a:off x="3139725" y="4537524"/>
                  <a:ext cx="25717" cy="305943"/>
                </a:xfrm>
                <a:custGeom>
                  <a:avLst/>
                  <a:gdLst>
                    <a:gd name="connsiteX0" fmla="*/ 0 w 25717"/>
                    <a:gd name="connsiteY0" fmla="*/ 7906 h 305943"/>
                    <a:gd name="connsiteX1" fmla="*/ 0 w 25717"/>
                    <a:gd name="connsiteY1" fmla="*/ 305943 h 305943"/>
                    <a:gd name="connsiteX2" fmla="*/ 25718 w 25717"/>
                    <a:gd name="connsiteY2" fmla="*/ 303467 h 305943"/>
                    <a:gd name="connsiteX3" fmla="*/ 25718 w 25717"/>
                    <a:gd name="connsiteY3" fmla="*/ 0 h 305943"/>
                    <a:gd name="connsiteX4" fmla="*/ 0 w 25717"/>
                    <a:gd name="connsiteY4" fmla="*/ 7906 h 305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05943">
                      <a:moveTo>
                        <a:pt x="0" y="7906"/>
                      </a:moveTo>
                      <a:lnTo>
                        <a:pt x="0" y="305943"/>
                      </a:lnTo>
                      <a:cubicBezTo>
                        <a:pt x="8287" y="305086"/>
                        <a:pt x="16954" y="304324"/>
                        <a:pt x="25718" y="303467"/>
                      </a:cubicBezTo>
                      <a:lnTo>
                        <a:pt x="25718" y="0"/>
                      </a:lnTo>
                      <a:cubicBezTo>
                        <a:pt x="17240" y="2667"/>
                        <a:pt x="8572" y="5239"/>
                        <a:pt x="0" y="7906"/>
                      </a:cubicBezTo>
                      <a:close/>
                    </a:path>
                  </a:pathLst>
                </a:custGeom>
                <a:grp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D467F75-3F43-41F1-AD8F-52AE48F259FA}"/>
                    </a:ext>
                  </a:extLst>
                </p:cNvPr>
                <p:cNvSpPr/>
                <p:nvPr/>
              </p:nvSpPr>
              <p:spPr>
                <a:xfrm>
                  <a:off x="3279742" y="4489423"/>
                  <a:ext cx="25717" cy="340994"/>
                </a:xfrm>
                <a:custGeom>
                  <a:avLst/>
                  <a:gdLst>
                    <a:gd name="connsiteX0" fmla="*/ 0 w 25717"/>
                    <a:gd name="connsiteY0" fmla="*/ 9525 h 340994"/>
                    <a:gd name="connsiteX1" fmla="*/ 0 w 25717"/>
                    <a:gd name="connsiteY1" fmla="*/ 340995 h 340994"/>
                    <a:gd name="connsiteX2" fmla="*/ 25717 w 25717"/>
                    <a:gd name="connsiteY2" fmla="*/ 338709 h 340994"/>
                    <a:gd name="connsiteX3" fmla="*/ 25717 w 25717"/>
                    <a:gd name="connsiteY3" fmla="*/ 0 h 340994"/>
                    <a:gd name="connsiteX4" fmla="*/ 0 w 25717"/>
                    <a:gd name="connsiteY4" fmla="*/ 9525 h 340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40994">
                      <a:moveTo>
                        <a:pt x="0" y="9525"/>
                      </a:moveTo>
                      <a:lnTo>
                        <a:pt x="0" y="340995"/>
                      </a:lnTo>
                      <a:cubicBezTo>
                        <a:pt x="8382" y="340233"/>
                        <a:pt x="16954" y="339471"/>
                        <a:pt x="25717" y="338709"/>
                      </a:cubicBezTo>
                      <a:lnTo>
                        <a:pt x="25717" y="0"/>
                      </a:lnTo>
                      <a:cubicBezTo>
                        <a:pt x="17145" y="3143"/>
                        <a:pt x="8668" y="6382"/>
                        <a:pt x="0" y="9525"/>
                      </a:cubicBezTo>
                      <a:close/>
                    </a:path>
                  </a:pathLst>
                </a:custGeom>
                <a:grp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CB25E8E-E706-41D4-95E6-B91C44D30A7D}"/>
                    </a:ext>
                  </a:extLst>
                </p:cNvPr>
                <p:cNvSpPr/>
                <p:nvPr/>
              </p:nvSpPr>
              <p:spPr>
                <a:xfrm>
                  <a:off x="3419760" y="4432463"/>
                  <a:ext cx="25717" cy="385857"/>
                </a:xfrm>
                <a:custGeom>
                  <a:avLst/>
                  <a:gdLst>
                    <a:gd name="connsiteX0" fmla="*/ 0 w 25717"/>
                    <a:gd name="connsiteY0" fmla="*/ 11144 h 385857"/>
                    <a:gd name="connsiteX1" fmla="*/ 0 w 25717"/>
                    <a:gd name="connsiteY1" fmla="*/ 385858 h 385857"/>
                    <a:gd name="connsiteX2" fmla="*/ 25718 w 25717"/>
                    <a:gd name="connsiteY2" fmla="*/ 383762 h 385857"/>
                    <a:gd name="connsiteX3" fmla="*/ 25718 w 25717"/>
                    <a:gd name="connsiteY3" fmla="*/ 0 h 385857"/>
                    <a:gd name="connsiteX4" fmla="*/ 0 w 25717"/>
                    <a:gd name="connsiteY4" fmla="*/ 11144 h 385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85857">
                      <a:moveTo>
                        <a:pt x="0" y="11144"/>
                      </a:moveTo>
                      <a:lnTo>
                        <a:pt x="0" y="385858"/>
                      </a:lnTo>
                      <a:cubicBezTo>
                        <a:pt x="8477" y="385191"/>
                        <a:pt x="17050" y="384429"/>
                        <a:pt x="25718" y="383762"/>
                      </a:cubicBezTo>
                      <a:lnTo>
                        <a:pt x="25718" y="0"/>
                      </a:lnTo>
                      <a:cubicBezTo>
                        <a:pt x="17145" y="3715"/>
                        <a:pt x="8668" y="7429"/>
                        <a:pt x="0" y="11144"/>
                      </a:cubicBezTo>
                      <a:close/>
                    </a:path>
                  </a:pathLst>
                </a:custGeom>
                <a:grp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BC7348A-0A2C-47E0-B49A-FE85EAAA7AD0}"/>
                    </a:ext>
                  </a:extLst>
                </p:cNvPr>
                <p:cNvSpPr/>
                <p:nvPr/>
              </p:nvSpPr>
              <p:spPr>
                <a:xfrm>
                  <a:off x="3559682" y="4365503"/>
                  <a:ext cx="25717" cy="441769"/>
                </a:xfrm>
                <a:custGeom>
                  <a:avLst/>
                  <a:gdLst>
                    <a:gd name="connsiteX0" fmla="*/ 0 w 25717"/>
                    <a:gd name="connsiteY0" fmla="*/ 13144 h 441769"/>
                    <a:gd name="connsiteX1" fmla="*/ 0 w 25717"/>
                    <a:gd name="connsiteY1" fmla="*/ 441769 h 441769"/>
                    <a:gd name="connsiteX2" fmla="*/ 25717 w 25717"/>
                    <a:gd name="connsiteY2" fmla="*/ 439769 h 441769"/>
                    <a:gd name="connsiteX3" fmla="*/ 25717 w 25717"/>
                    <a:gd name="connsiteY3" fmla="*/ 0 h 441769"/>
                    <a:gd name="connsiteX4" fmla="*/ 0 w 25717"/>
                    <a:gd name="connsiteY4" fmla="*/ 13144 h 441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441769">
                      <a:moveTo>
                        <a:pt x="0" y="13144"/>
                      </a:moveTo>
                      <a:lnTo>
                        <a:pt x="0" y="441769"/>
                      </a:lnTo>
                      <a:cubicBezTo>
                        <a:pt x="8477" y="441103"/>
                        <a:pt x="17050" y="440436"/>
                        <a:pt x="25717" y="439769"/>
                      </a:cubicBezTo>
                      <a:lnTo>
                        <a:pt x="25717" y="0"/>
                      </a:lnTo>
                      <a:cubicBezTo>
                        <a:pt x="17240" y="4381"/>
                        <a:pt x="8763" y="8763"/>
                        <a:pt x="0" y="13144"/>
                      </a:cubicBezTo>
                      <a:close/>
                    </a:path>
                  </a:pathLst>
                </a:custGeom>
                <a:grp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666E5C-EE8D-4915-BD44-3C115B94F638}"/>
                    </a:ext>
                  </a:extLst>
                </p:cNvPr>
                <p:cNvSpPr/>
                <p:nvPr/>
              </p:nvSpPr>
              <p:spPr>
                <a:xfrm>
                  <a:off x="3699699" y="4286826"/>
                  <a:ext cx="25717" cy="510158"/>
                </a:xfrm>
                <a:custGeom>
                  <a:avLst/>
                  <a:gdLst>
                    <a:gd name="connsiteX0" fmla="*/ 0 w 25717"/>
                    <a:gd name="connsiteY0" fmla="*/ 15431 h 510158"/>
                    <a:gd name="connsiteX1" fmla="*/ 0 w 25717"/>
                    <a:gd name="connsiteY1" fmla="*/ 510159 h 510158"/>
                    <a:gd name="connsiteX2" fmla="*/ 25718 w 25717"/>
                    <a:gd name="connsiteY2" fmla="*/ 508445 h 510158"/>
                    <a:gd name="connsiteX3" fmla="*/ 25718 w 25717"/>
                    <a:gd name="connsiteY3" fmla="*/ 0 h 510158"/>
                    <a:gd name="connsiteX4" fmla="*/ 0 w 25717"/>
                    <a:gd name="connsiteY4" fmla="*/ 15431 h 51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510158">
                      <a:moveTo>
                        <a:pt x="0" y="15431"/>
                      </a:moveTo>
                      <a:lnTo>
                        <a:pt x="0" y="510159"/>
                      </a:lnTo>
                      <a:cubicBezTo>
                        <a:pt x="8477" y="509588"/>
                        <a:pt x="17050" y="509016"/>
                        <a:pt x="25718" y="508445"/>
                      </a:cubicBezTo>
                      <a:lnTo>
                        <a:pt x="25718" y="0"/>
                      </a:lnTo>
                      <a:cubicBezTo>
                        <a:pt x="17335" y="5144"/>
                        <a:pt x="8763" y="10287"/>
                        <a:pt x="0" y="15431"/>
                      </a:cubicBezTo>
                      <a:close/>
                    </a:path>
                  </a:pathLst>
                </a:custGeom>
                <a:grp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81BB9CC-E9CD-47CC-A96F-911960CE4654}"/>
                    </a:ext>
                  </a:extLst>
                </p:cNvPr>
                <p:cNvSpPr/>
                <p:nvPr/>
              </p:nvSpPr>
              <p:spPr>
                <a:xfrm>
                  <a:off x="3839717" y="4194338"/>
                  <a:ext cx="25717" cy="593407"/>
                </a:xfrm>
                <a:custGeom>
                  <a:avLst/>
                  <a:gdLst>
                    <a:gd name="connsiteX0" fmla="*/ 0 w 25717"/>
                    <a:gd name="connsiteY0" fmla="*/ 18193 h 593407"/>
                    <a:gd name="connsiteX1" fmla="*/ 0 w 25717"/>
                    <a:gd name="connsiteY1" fmla="*/ 593408 h 593407"/>
                    <a:gd name="connsiteX2" fmla="*/ 25718 w 25717"/>
                    <a:gd name="connsiteY2" fmla="*/ 591788 h 593407"/>
                    <a:gd name="connsiteX3" fmla="*/ 25718 w 25717"/>
                    <a:gd name="connsiteY3" fmla="*/ 0 h 593407"/>
                    <a:gd name="connsiteX4" fmla="*/ 0 w 25717"/>
                    <a:gd name="connsiteY4" fmla="*/ 18193 h 59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593407">
                      <a:moveTo>
                        <a:pt x="0" y="18193"/>
                      </a:moveTo>
                      <a:lnTo>
                        <a:pt x="0" y="593408"/>
                      </a:lnTo>
                      <a:cubicBezTo>
                        <a:pt x="8573" y="592836"/>
                        <a:pt x="17145" y="592360"/>
                        <a:pt x="25718" y="591788"/>
                      </a:cubicBezTo>
                      <a:lnTo>
                        <a:pt x="25718" y="0"/>
                      </a:lnTo>
                      <a:cubicBezTo>
                        <a:pt x="17336" y="6001"/>
                        <a:pt x="8763" y="12097"/>
                        <a:pt x="0" y="18193"/>
                      </a:cubicBezTo>
                      <a:close/>
                    </a:path>
                  </a:pathLst>
                </a:custGeom>
                <a:grp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862CC45-FA41-4E0C-9B0C-F1B7F7FE6082}"/>
                    </a:ext>
                  </a:extLst>
                </p:cNvPr>
                <p:cNvSpPr/>
                <p:nvPr/>
              </p:nvSpPr>
              <p:spPr>
                <a:xfrm>
                  <a:off x="3979735" y="4083848"/>
                  <a:ext cx="25717" cy="695610"/>
                </a:xfrm>
                <a:custGeom>
                  <a:avLst/>
                  <a:gdLst>
                    <a:gd name="connsiteX0" fmla="*/ 0 w 25717"/>
                    <a:gd name="connsiteY0" fmla="*/ 21908 h 695610"/>
                    <a:gd name="connsiteX1" fmla="*/ 0 w 25717"/>
                    <a:gd name="connsiteY1" fmla="*/ 695611 h 695610"/>
                    <a:gd name="connsiteX2" fmla="*/ 25717 w 25717"/>
                    <a:gd name="connsiteY2" fmla="*/ 694182 h 695610"/>
                    <a:gd name="connsiteX3" fmla="*/ 25717 w 25717"/>
                    <a:gd name="connsiteY3" fmla="*/ 0 h 695610"/>
                    <a:gd name="connsiteX4" fmla="*/ 0 w 25717"/>
                    <a:gd name="connsiteY4" fmla="*/ 21908 h 695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695610">
                      <a:moveTo>
                        <a:pt x="0" y="21908"/>
                      </a:moveTo>
                      <a:lnTo>
                        <a:pt x="0" y="695611"/>
                      </a:lnTo>
                      <a:cubicBezTo>
                        <a:pt x="8572" y="695135"/>
                        <a:pt x="17145" y="694658"/>
                        <a:pt x="25717" y="694182"/>
                      </a:cubicBezTo>
                      <a:lnTo>
                        <a:pt x="25717" y="0"/>
                      </a:lnTo>
                      <a:cubicBezTo>
                        <a:pt x="17335" y="7239"/>
                        <a:pt x="8763" y="14573"/>
                        <a:pt x="0" y="21908"/>
                      </a:cubicBezTo>
                      <a:close/>
                    </a:path>
                  </a:pathLst>
                </a:custGeom>
                <a:grp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D7F2E71-55BD-4CCE-86F7-82DB3288DBD4}"/>
                    </a:ext>
                  </a:extLst>
                </p:cNvPr>
                <p:cNvSpPr/>
                <p:nvPr/>
              </p:nvSpPr>
              <p:spPr>
                <a:xfrm>
                  <a:off x="4119752" y="3948212"/>
                  <a:ext cx="25717" cy="823817"/>
                </a:xfrm>
                <a:custGeom>
                  <a:avLst/>
                  <a:gdLst>
                    <a:gd name="connsiteX0" fmla="*/ 0 w 25717"/>
                    <a:gd name="connsiteY0" fmla="*/ 27337 h 823817"/>
                    <a:gd name="connsiteX1" fmla="*/ 0 w 25717"/>
                    <a:gd name="connsiteY1" fmla="*/ 823817 h 823817"/>
                    <a:gd name="connsiteX2" fmla="*/ 25717 w 25717"/>
                    <a:gd name="connsiteY2" fmla="*/ 822579 h 823817"/>
                    <a:gd name="connsiteX3" fmla="*/ 25717 w 25717"/>
                    <a:gd name="connsiteY3" fmla="*/ 0 h 823817"/>
                    <a:gd name="connsiteX4" fmla="*/ 0 w 25717"/>
                    <a:gd name="connsiteY4" fmla="*/ 27337 h 82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823817">
                      <a:moveTo>
                        <a:pt x="0" y="27337"/>
                      </a:moveTo>
                      <a:lnTo>
                        <a:pt x="0" y="823817"/>
                      </a:lnTo>
                      <a:cubicBezTo>
                        <a:pt x="8572" y="823341"/>
                        <a:pt x="17145" y="822960"/>
                        <a:pt x="25717" y="822579"/>
                      </a:cubicBezTo>
                      <a:lnTo>
                        <a:pt x="25717" y="0"/>
                      </a:lnTo>
                      <a:cubicBezTo>
                        <a:pt x="17621" y="8763"/>
                        <a:pt x="9049" y="17907"/>
                        <a:pt x="0" y="27337"/>
                      </a:cubicBezTo>
                      <a:close/>
                    </a:path>
                  </a:pathLst>
                </a:custGeom>
                <a:grp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64D5709C-0050-43B9-A427-5FF09E4F79B3}"/>
                    </a:ext>
                  </a:extLst>
                </p:cNvPr>
                <p:cNvSpPr/>
                <p:nvPr/>
              </p:nvSpPr>
              <p:spPr>
                <a:xfrm>
                  <a:off x="4579714" y="3912875"/>
                  <a:ext cx="25717" cy="842009"/>
                </a:xfrm>
                <a:custGeom>
                  <a:avLst/>
                  <a:gdLst>
                    <a:gd name="connsiteX0" fmla="*/ 0 w 25717"/>
                    <a:gd name="connsiteY0" fmla="*/ 0 h 842009"/>
                    <a:gd name="connsiteX1" fmla="*/ 0 w 25717"/>
                    <a:gd name="connsiteY1" fmla="*/ 842010 h 842009"/>
                    <a:gd name="connsiteX2" fmla="*/ 25717 w 25717"/>
                    <a:gd name="connsiteY2" fmla="*/ 841343 h 842009"/>
                    <a:gd name="connsiteX3" fmla="*/ 25717 w 25717"/>
                    <a:gd name="connsiteY3" fmla="*/ 19336 h 842009"/>
                    <a:gd name="connsiteX4" fmla="*/ 0 w 25717"/>
                    <a:gd name="connsiteY4" fmla="*/ 0 h 84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842009">
                      <a:moveTo>
                        <a:pt x="0" y="0"/>
                      </a:moveTo>
                      <a:lnTo>
                        <a:pt x="0" y="842010"/>
                      </a:lnTo>
                      <a:cubicBezTo>
                        <a:pt x="8573" y="841820"/>
                        <a:pt x="17145" y="841534"/>
                        <a:pt x="25717" y="841343"/>
                      </a:cubicBezTo>
                      <a:lnTo>
                        <a:pt x="25717" y="19336"/>
                      </a:lnTo>
                      <a:cubicBezTo>
                        <a:pt x="16669" y="12668"/>
                        <a:pt x="8096" y="6191"/>
                        <a:pt x="0" y="0"/>
                      </a:cubicBezTo>
                      <a:close/>
                    </a:path>
                  </a:pathLst>
                </a:custGeom>
                <a:grp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0A047F0-CCFE-40B5-AAD3-745EAD359142}"/>
                    </a:ext>
                  </a:extLst>
                </p:cNvPr>
                <p:cNvSpPr/>
                <p:nvPr/>
              </p:nvSpPr>
              <p:spPr>
                <a:xfrm>
                  <a:off x="4710397" y="4006982"/>
                  <a:ext cx="25717" cy="745140"/>
                </a:xfrm>
                <a:custGeom>
                  <a:avLst/>
                  <a:gdLst>
                    <a:gd name="connsiteX0" fmla="*/ 0 w 25717"/>
                    <a:gd name="connsiteY0" fmla="*/ 0 h 745140"/>
                    <a:gd name="connsiteX1" fmla="*/ 0 w 25717"/>
                    <a:gd name="connsiteY1" fmla="*/ 745141 h 745140"/>
                    <a:gd name="connsiteX2" fmla="*/ 25717 w 25717"/>
                    <a:gd name="connsiteY2" fmla="*/ 744665 h 745140"/>
                    <a:gd name="connsiteX3" fmla="*/ 25717 w 25717"/>
                    <a:gd name="connsiteY3" fmla="*/ 17240 h 745140"/>
                    <a:gd name="connsiteX4" fmla="*/ 0 w 25717"/>
                    <a:gd name="connsiteY4" fmla="*/ 0 h 745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745140">
                      <a:moveTo>
                        <a:pt x="0" y="0"/>
                      </a:moveTo>
                      <a:lnTo>
                        <a:pt x="0" y="745141"/>
                      </a:lnTo>
                      <a:cubicBezTo>
                        <a:pt x="8572" y="744950"/>
                        <a:pt x="17145" y="744855"/>
                        <a:pt x="25717" y="744665"/>
                      </a:cubicBezTo>
                      <a:lnTo>
                        <a:pt x="25717" y="17240"/>
                      </a:lnTo>
                      <a:cubicBezTo>
                        <a:pt x="16954" y="11430"/>
                        <a:pt x="8382" y="5620"/>
                        <a:pt x="0" y="0"/>
                      </a:cubicBezTo>
                      <a:close/>
                    </a:path>
                  </a:pathLst>
                </a:custGeom>
                <a:grp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F180A9B-E423-4A5B-BC3E-7B02C32C3A4C}"/>
                    </a:ext>
                  </a:extLst>
                </p:cNvPr>
                <p:cNvSpPr/>
                <p:nvPr/>
              </p:nvSpPr>
              <p:spPr>
                <a:xfrm>
                  <a:off x="4841080" y="4090992"/>
                  <a:ext cx="25717" cy="659225"/>
                </a:xfrm>
                <a:custGeom>
                  <a:avLst/>
                  <a:gdLst>
                    <a:gd name="connsiteX0" fmla="*/ 0 w 25717"/>
                    <a:gd name="connsiteY0" fmla="*/ 0 h 659225"/>
                    <a:gd name="connsiteX1" fmla="*/ 0 w 25717"/>
                    <a:gd name="connsiteY1" fmla="*/ 659225 h 659225"/>
                    <a:gd name="connsiteX2" fmla="*/ 25717 w 25717"/>
                    <a:gd name="connsiteY2" fmla="*/ 658940 h 659225"/>
                    <a:gd name="connsiteX3" fmla="*/ 25717 w 25717"/>
                    <a:gd name="connsiteY3" fmla="*/ 15526 h 659225"/>
                    <a:gd name="connsiteX4" fmla="*/ 0 w 25717"/>
                    <a:gd name="connsiteY4" fmla="*/ 0 h 65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659225">
                      <a:moveTo>
                        <a:pt x="0" y="0"/>
                      </a:moveTo>
                      <a:lnTo>
                        <a:pt x="0" y="659225"/>
                      </a:lnTo>
                      <a:cubicBezTo>
                        <a:pt x="8668" y="659130"/>
                        <a:pt x="17145" y="659035"/>
                        <a:pt x="25717" y="658940"/>
                      </a:cubicBezTo>
                      <a:lnTo>
                        <a:pt x="25717" y="15526"/>
                      </a:lnTo>
                      <a:cubicBezTo>
                        <a:pt x="17050" y="10382"/>
                        <a:pt x="8477" y="5239"/>
                        <a:pt x="0" y="0"/>
                      </a:cubicBezTo>
                      <a:close/>
                    </a:path>
                  </a:pathLst>
                </a:custGeom>
                <a:grpFill/>
                <a:ln w="952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FC6B27B-5E1A-4C17-BF83-FCE39F215786}"/>
                    </a:ext>
                  </a:extLst>
                </p:cNvPr>
                <p:cNvSpPr/>
                <p:nvPr/>
              </p:nvSpPr>
              <p:spPr>
                <a:xfrm>
                  <a:off x="4971763" y="4166335"/>
                  <a:ext cx="25717" cy="582358"/>
                </a:xfrm>
                <a:custGeom>
                  <a:avLst/>
                  <a:gdLst>
                    <a:gd name="connsiteX0" fmla="*/ 0 w 25717"/>
                    <a:gd name="connsiteY0" fmla="*/ 0 h 582358"/>
                    <a:gd name="connsiteX1" fmla="*/ 0 w 25717"/>
                    <a:gd name="connsiteY1" fmla="*/ 582358 h 582358"/>
                    <a:gd name="connsiteX2" fmla="*/ 25717 w 25717"/>
                    <a:gd name="connsiteY2" fmla="*/ 582073 h 582358"/>
                    <a:gd name="connsiteX3" fmla="*/ 25717 w 25717"/>
                    <a:gd name="connsiteY3" fmla="*/ 13716 h 582358"/>
                    <a:gd name="connsiteX4" fmla="*/ 0 w 25717"/>
                    <a:gd name="connsiteY4" fmla="*/ 0 h 58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582358">
                      <a:moveTo>
                        <a:pt x="0" y="0"/>
                      </a:moveTo>
                      <a:lnTo>
                        <a:pt x="0" y="582358"/>
                      </a:lnTo>
                      <a:cubicBezTo>
                        <a:pt x="8572" y="582263"/>
                        <a:pt x="17145" y="582168"/>
                        <a:pt x="25717" y="582073"/>
                      </a:cubicBezTo>
                      <a:lnTo>
                        <a:pt x="25717" y="13716"/>
                      </a:lnTo>
                      <a:cubicBezTo>
                        <a:pt x="17050" y="9144"/>
                        <a:pt x="8477" y="4572"/>
                        <a:pt x="0" y="0"/>
                      </a:cubicBezTo>
                      <a:close/>
                    </a:path>
                  </a:pathLst>
                </a:custGeom>
                <a:grp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3987121-737D-4BCD-AE55-3C6296A53B6D}"/>
                    </a:ext>
                  </a:extLst>
                </p:cNvPr>
                <p:cNvSpPr/>
                <p:nvPr/>
              </p:nvSpPr>
              <p:spPr>
                <a:xfrm>
                  <a:off x="5102542" y="4233105"/>
                  <a:ext cx="25717" cy="514064"/>
                </a:xfrm>
                <a:custGeom>
                  <a:avLst/>
                  <a:gdLst>
                    <a:gd name="connsiteX0" fmla="*/ 0 w 25717"/>
                    <a:gd name="connsiteY0" fmla="*/ 0 h 514064"/>
                    <a:gd name="connsiteX1" fmla="*/ 0 w 25717"/>
                    <a:gd name="connsiteY1" fmla="*/ 514064 h 514064"/>
                    <a:gd name="connsiteX2" fmla="*/ 25717 w 25717"/>
                    <a:gd name="connsiteY2" fmla="*/ 513779 h 514064"/>
                    <a:gd name="connsiteX3" fmla="*/ 25717 w 25717"/>
                    <a:gd name="connsiteY3" fmla="*/ 12287 h 514064"/>
                    <a:gd name="connsiteX4" fmla="*/ 0 w 25717"/>
                    <a:gd name="connsiteY4" fmla="*/ 0 h 51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514064">
                      <a:moveTo>
                        <a:pt x="0" y="0"/>
                      </a:moveTo>
                      <a:lnTo>
                        <a:pt x="0" y="514064"/>
                      </a:lnTo>
                      <a:cubicBezTo>
                        <a:pt x="8572" y="513969"/>
                        <a:pt x="17145" y="513874"/>
                        <a:pt x="25717" y="513779"/>
                      </a:cubicBezTo>
                      <a:lnTo>
                        <a:pt x="25717" y="12287"/>
                      </a:lnTo>
                      <a:cubicBezTo>
                        <a:pt x="17050" y="8192"/>
                        <a:pt x="8477" y="4096"/>
                        <a:pt x="0" y="0"/>
                      </a:cubicBezTo>
                      <a:close/>
                    </a:path>
                  </a:pathLst>
                </a:custGeom>
                <a:grp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49ADF74-00EA-4866-B8FB-809E7967E820}"/>
                    </a:ext>
                  </a:extLst>
                </p:cNvPr>
                <p:cNvSpPr/>
                <p:nvPr/>
              </p:nvSpPr>
              <p:spPr>
                <a:xfrm>
                  <a:off x="5233225" y="4291970"/>
                  <a:ext cx="25717" cy="453866"/>
                </a:xfrm>
                <a:custGeom>
                  <a:avLst/>
                  <a:gdLst>
                    <a:gd name="connsiteX0" fmla="*/ 0 w 25717"/>
                    <a:gd name="connsiteY0" fmla="*/ 0 h 453866"/>
                    <a:gd name="connsiteX1" fmla="*/ 0 w 25717"/>
                    <a:gd name="connsiteY1" fmla="*/ 453866 h 453866"/>
                    <a:gd name="connsiteX2" fmla="*/ 25717 w 25717"/>
                    <a:gd name="connsiteY2" fmla="*/ 453581 h 453866"/>
                    <a:gd name="connsiteX3" fmla="*/ 25717 w 25717"/>
                    <a:gd name="connsiteY3" fmla="*/ 10668 h 453866"/>
                    <a:gd name="connsiteX4" fmla="*/ 0 w 25717"/>
                    <a:gd name="connsiteY4" fmla="*/ 0 h 45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453866">
                      <a:moveTo>
                        <a:pt x="0" y="0"/>
                      </a:moveTo>
                      <a:lnTo>
                        <a:pt x="0" y="453866"/>
                      </a:lnTo>
                      <a:cubicBezTo>
                        <a:pt x="8572" y="453771"/>
                        <a:pt x="17240" y="453676"/>
                        <a:pt x="25717" y="453581"/>
                      </a:cubicBezTo>
                      <a:lnTo>
                        <a:pt x="25717" y="10668"/>
                      </a:lnTo>
                      <a:cubicBezTo>
                        <a:pt x="17050" y="7144"/>
                        <a:pt x="8477" y="3620"/>
                        <a:pt x="0" y="0"/>
                      </a:cubicBezTo>
                      <a:close/>
                    </a:path>
                  </a:pathLst>
                </a:custGeom>
                <a:grp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3397E58-E398-4F8A-9612-770B15DA69E5}"/>
                    </a:ext>
                  </a:extLst>
                </p:cNvPr>
                <p:cNvSpPr/>
                <p:nvPr/>
              </p:nvSpPr>
              <p:spPr>
                <a:xfrm>
                  <a:off x="5363908" y="4343024"/>
                  <a:ext cx="25717" cy="401478"/>
                </a:xfrm>
                <a:custGeom>
                  <a:avLst/>
                  <a:gdLst>
                    <a:gd name="connsiteX0" fmla="*/ 0 w 25717"/>
                    <a:gd name="connsiteY0" fmla="*/ 0 h 401478"/>
                    <a:gd name="connsiteX1" fmla="*/ 0 w 25717"/>
                    <a:gd name="connsiteY1" fmla="*/ 401479 h 401478"/>
                    <a:gd name="connsiteX2" fmla="*/ 25717 w 25717"/>
                    <a:gd name="connsiteY2" fmla="*/ 401193 h 401478"/>
                    <a:gd name="connsiteX3" fmla="*/ 25717 w 25717"/>
                    <a:gd name="connsiteY3" fmla="*/ 9239 h 401478"/>
                    <a:gd name="connsiteX4" fmla="*/ 0 w 25717"/>
                    <a:gd name="connsiteY4" fmla="*/ 0 h 401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401478">
                      <a:moveTo>
                        <a:pt x="0" y="0"/>
                      </a:moveTo>
                      <a:lnTo>
                        <a:pt x="0" y="401479"/>
                      </a:lnTo>
                      <a:cubicBezTo>
                        <a:pt x="8667" y="401384"/>
                        <a:pt x="17145" y="401288"/>
                        <a:pt x="25717" y="401193"/>
                      </a:cubicBezTo>
                      <a:lnTo>
                        <a:pt x="25717" y="9239"/>
                      </a:lnTo>
                      <a:cubicBezTo>
                        <a:pt x="17050" y="6191"/>
                        <a:pt x="8572" y="3143"/>
                        <a:pt x="0" y="0"/>
                      </a:cubicBezTo>
                      <a:close/>
                    </a:path>
                  </a:pathLst>
                </a:custGeom>
                <a:grp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4A9AF5A-E140-4DAF-9A32-0916634E263A}"/>
                    </a:ext>
                  </a:extLst>
                </p:cNvPr>
                <p:cNvSpPr/>
                <p:nvPr/>
              </p:nvSpPr>
              <p:spPr>
                <a:xfrm>
                  <a:off x="5494686" y="4386458"/>
                  <a:ext cx="25717" cy="356901"/>
                </a:xfrm>
                <a:custGeom>
                  <a:avLst/>
                  <a:gdLst>
                    <a:gd name="connsiteX0" fmla="*/ 0 w 25717"/>
                    <a:gd name="connsiteY0" fmla="*/ 0 h 356901"/>
                    <a:gd name="connsiteX1" fmla="*/ 0 w 25717"/>
                    <a:gd name="connsiteY1" fmla="*/ 356902 h 356901"/>
                    <a:gd name="connsiteX2" fmla="*/ 25718 w 25717"/>
                    <a:gd name="connsiteY2" fmla="*/ 356711 h 356901"/>
                    <a:gd name="connsiteX3" fmla="*/ 25718 w 25717"/>
                    <a:gd name="connsiteY3" fmla="*/ 7620 h 356901"/>
                    <a:gd name="connsiteX4" fmla="*/ 0 w 25717"/>
                    <a:gd name="connsiteY4" fmla="*/ 0 h 356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56901">
                      <a:moveTo>
                        <a:pt x="0" y="0"/>
                      </a:moveTo>
                      <a:lnTo>
                        <a:pt x="0" y="356902"/>
                      </a:lnTo>
                      <a:cubicBezTo>
                        <a:pt x="8668" y="356806"/>
                        <a:pt x="17145" y="356711"/>
                        <a:pt x="25718" y="356711"/>
                      </a:cubicBezTo>
                      <a:lnTo>
                        <a:pt x="25718" y="7620"/>
                      </a:lnTo>
                      <a:cubicBezTo>
                        <a:pt x="17050" y="5143"/>
                        <a:pt x="8477" y="2572"/>
                        <a:pt x="0" y="0"/>
                      </a:cubicBezTo>
                      <a:close/>
                    </a:path>
                  </a:pathLst>
                </a:custGeom>
                <a:grp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DC8B003-C809-4C0D-AEA8-2BB521958DD9}"/>
                    </a:ext>
                  </a:extLst>
                </p:cNvPr>
                <p:cNvSpPr/>
                <p:nvPr/>
              </p:nvSpPr>
              <p:spPr>
                <a:xfrm>
                  <a:off x="5625369" y="4422081"/>
                  <a:ext cx="25717" cy="320230"/>
                </a:xfrm>
                <a:custGeom>
                  <a:avLst/>
                  <a:gdLst>
                    <a:gd name="connsiteX0" fmla="*/ 0 w 25717"/>
                    <a:gd name="connsiteY0" fmla="*/ 0 h 320230"/>
                    <a:gd name="connsiteX1" fmla="*/ 0 w 25717"/>
                    <a:gd name="connsiteY1" fmla="*/ 320230 h 320230"/>
                    <a:gd name="connsiteX2" fmla="*/ 25718 w 25717"/>
                    <a:gd name="connsiteY2" fmla="*/ 320040 h 320230"/>
                    <a:gd name="connsiteX3" fmla="*/ 25718 w 25717"/>
                    <a:gd name="connsiteY3" fmla="*/ 6096 h 320230"/>
                    <a:gd name="connsiteX4" fmla="*/ 0 w 25717"/>
                    <a:gd name="connsiteY4" fmla="*/ 0 h 320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20230">
                      <a:moveTo>
                        <a:pt x="0" y="0"/>
                      </a:moveTo>
                      <a:lnTo>
                        <a:pt x="0" y="320230"/>
                      </a:lnTo>
                      <a:cubicBezTo>
                        <a:pt x="8668" y="320135"/>
                        <a:pt x="17145" y="320135"/>
                        <a:pt x="25718" y="320040"/>
                      </a:cubicBezTo>
                      <a:lnTo>
                        <a:pt x="25718" y="6096"/>
                      </a:lnTo>
                      <a:cubicBezTo>
                        <a:pt x="17050" y="4191"/>
                        <a:pt x="8477" y="2095"/>
                        <a:pt x="0" y="0"/>
                      </a:cubicBezTo>
                      <a:close/>
                    </a:path>
                  </a:pathLst>
                </a:custGeom>
                <a:grpFill/>
                <a:ln w="952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E01FED3-A8AA-4E36-9A31-565955BDBEBB}"/>
                    </a:ext>
                  </a:extLst>
                </p:cNvPr>
                <p:cNvSpPr/>
                <p:nvPr/>
              </p:nvSpPr>
              <p:spPr>
                <a:xfrm>
                  <a:off x="5756052" y="4449894"/>
                  <a:ext cx="25717" cy="291464"/>
                </a:xfrm>
                <a:custGeom>
                  <a:avLst/>
                  <a:gdLst>
                    <a:gd name="connsiteX0" fmla="*/ 0 w 25717"/>
                    <a:gd name="connsiteY0" fmla="*/ 0 h 291464"/>
                    <a:gd name="connsiteX1" fmla="*/ 0 w 25717"/>
                    <a:gd name="connsiteY1" fmla="*/ 291465 h 291464"/>
                    <a:gd name="connsiteX2" fmla="*/ 25718 w 25717"/>
                    <a:gd name="connsiteY2" fmla="*/ 291275 h 291464"/>
                    <a:gd name="connsiteX3" fmla="*/ 25718 w 25717"/>
                    <a:gd name="connsiteY3" fmla="*/ 4572 h 291464"/>
                    <a:gd name="connsiteX4" fmla="*/ 0 w 25717"/>
                    <a:gd name="connsiteY4" fmla="*/ 0 h 291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291464">
                      <a:moveTo>
                        <a:pt x="0" y="0"/>
                      </a:moveTo>
                      <a:lnTo>
                        <a:pt x="0" y="291465"/>
                      </a:lnTo>
                      <a:cubicBezTo>
                        <a:pt x="8668" y="291370"/>
                        <a:pt x="17240" y="291370"/>
                        <a:pt x="25718" y="291275"/>
                      </a:cubicBezTo>
                      <a:lnTo>
                        <a:pt x="25718" y="4572"/>
                      </a:lnTo>
                      <a:cubicBezTo>
                        <a:pt x="17145" y="3143"/>
                        <a:pt x="8572" y="1524"/>
                        <a:pt x="0" y="0"/>
                      </a:cubicBezTo>
                      <a:close/>
                    </a:path>
                  </a:pathLst>
                </a:custGeom>
                <a:grp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F9A17D9-AF3E-4560-932B-F574C9EAC16D}"/>
                    </a:ext>
                  </a:extLst>
                </p:cNvPr>
                <p:cNvSpPr/>
                <p:nvPr/>
              </p:nvSpPr>
              <p:spPr>
                <a:xfrm>
                  <a:off x="5886735" y="4469611"/>
                  <a:ext cx="25717" cy="270795"/>
                </a:xfrm>
                <a:custGeom>
                  <a:avLst/>
                  <a:gdLst>
                    <a:gd name="connsiteX0" fmla="*/ 0 w 25717"/>
                    <a:gd name="connsiteY0" fmla="*/ 0 h 270795"/>
                    <a:gd name="connsiteX1" fmla="*/ 0 w 25717"/>
                    <a:gd name="connsiteY1" fmla="*/ 270796 h 270795"/>
                    <a:gd name="connsiteX2" fmla="*/ 25718 w 25717"/>
                    <a:gd name="connsiteY2" fmla="*/ 270605 h 270795"/>
                    <a:gd name="connsiteX3" fmla="*/ 25718 w 25717"/>
                    <a:gd name="connsiteY3" fmla="*/ 2953 h 270795"/>
                    <a:gd name="connsiteX4" fmla="*/ 0 w 25717"/>
                    <a:gd name="connsiteY4" fmla="*/ 0 h 27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270795">
                      <a:moveTo>
                        <a:pt x="0" y="0"/>
                      </a:moveTo>
                      <a:lnTo>
                        <a:pt x="0" y="270796"/>
                      </a:lnTo>
                      <a:cubicBezTo>
                        <a:pt x="8668" y="270700"/>
                        <a:pt x="17240" y="270700"/>
                        <a:pt x="25718" y="270605"/>
                      </a:cubicBezTo>
                      <a:lnTo>
                        <a:pt x="25718" y="2953"/>
                      </a:lnTo>
                      <a:cubicBezTo>
                        <a:pt x="17145" y="2096"/>
                        <a:pt x="8572" y="1048"/>
                        <a:pt x="0" y="0"/>
                      </a:cubicBezTo>
                      <a:close/>
                    </a:path>
                  </a:pathLst>
                </a:custGeom>
                <a:grpFill/>
                <a:ln w="952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927CDF2-9FEF-453E-ABDF-C966D5415D07}"/>
                    </a:ext>
                  </a:extLst>
                </p:cNvPr>
                <p:cNvSpPr/>
                <p:nvPr/>
              </p:nvSpPr>
              <p:spPr>
                <a:xfrm>
                  <a:off x="6017513" y="4481136"/>
                  <a:ext cx="25717" cy="258508"/>
                </a:xfrm>
                <a:custGeom>
                  <a:avLst/>
                  <a:gdLst>
                    <a:gd name="connsiteX0" fmla="*/ 0 w 25717"/>
                    <a:gd name="connsiteY0" fmla="*/ 0 h 258508"/>
                    <a:gd name="connsiteX1" fmla="*/ 0 w 25717"/>
                    <a:gd name="connsiteY1" fmla="*/ 258509 h 258508"/>
                    <a:gd name="connsiteX2" fmla="*/ 25717 w 25717"/>
                    <a:gd name="connsiteY2" fmla="*/ 258413 h 258508"/>
                    <a:gd name="connsiteX3" fmla="*/ 25717 w 25717"/>
                    <a:gd name="connsiteY3" fmla="*/ 1333 h 258508"/>
                    <a:gd name="connsiteX4" fmla="*/ 0 w 25717"/>
                    <a:gd name="connsiteY4" fmla="*/ 0 h 258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258508">
                      <a:moveTo>
                        <a:pt x="0" y="0"/>
                      </a:moveTo>
                      <a:lnTo>
                        <a:pt x="0" y="258509"/>
                      </a:lnTo>
                      <a:cubicBezTo>
                        <a:pt x="8668" y="258509"/>
                        <a:pt x="17240" y="258413"/>
                        <a:pt x="25717" y="258413"/>
                      </a:cubicBezTo>
                      <a:lnTo>
                        <a:pt x="25717" y="1333"/>
                      </a:lnTo>
                      <a:cubicBezTo>
                        <a:pt x="17050" y="952"/>
                        <a:pt x="8477" y="476"/>
                        <a:pt x="0" y="0"/>
                      </a:cubicBezTo>
                      <a:close/>
                    </a:path>
                  </a:pathLst>
                </a:custGeom>
                <a:grpFill/>
                <a:ln w="952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4F16009-5862-4961-9F68-92AF9A3F71DA}"/>
                    </a:ext>
                  </a:extLst>
                </p:cNvPr>
                <p:cNvSpPr/>
                <p:nvPr/>
              </p:nvSpPr>
              <p:spPr>
                <a:xfrm>
                  <a:off x="6071139" y="3823375"/>
                  <a:ext cx="1697095" cy="698623"/>
                </a:xfrm>
                <a:custGeom>
                  <a:avLst/>
                  <a:gdLst>
                    <a:gd name="connsiteX0" fmla="*/ 17145 w 1697095"/>
                    <a:gd name="connsiteY0" fmla="*/ 698623 h 698623"/>
                    <a:gd name="connsiteX1" fmla="*/ 1206627 w 1697095"/>
                    <a:gd name="connsiteY1" fmla="*/ 366105 h 698623"/>
                    <a:gd name="connsiteX2" fmla="*/ 1690878 w 1697095"/>
                    <a:gd name="connsiteY2" fmla="*/ 33302 h 698623"/>
                    <a:gd name="connsiteX3" fmla="*/ 1693164 w 1697095"/>
                    <a:gd name="connsiteY3" fmla="*/ 6822 h 698623"/>
                    <a:gd name="connsiteX4" fmla="*/ 1669066 w 1697095"/>
                    <a:gd name="connsiteY4" fmla="*/ 4346 h 698623"/>
                    <a:gd name="connsiteX5" fmla="*/ 1190339 w 1697095"/>
                    <a:gd name="connsiteY5" fmla="*/ 332958 h 698623"/>
                    <a:gd name="connsiteX6" fmla="*/ 17145 w 1697095"/>
                    <a:gd name="connsiteY6" fmla="*/ 660904 h 698623"/>
                    <a:gd name="connsiteX7" fmla="*/ 0 w 1697095"/>
                    <a:gd name="connsiteY7" fmla="*/ 679764 h 698623"/>
                    <a:gd name="connsiteX8" fmla="*/ 17145 w 1697095"/>
                    <a:gd name="connsiteY8" fmla="*/ 698623 h 69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095" h="698623">
                      <a:moveTo>
                        <a:pt x="17145" y="698623"/>
                      </a:moveTo>
                      <a:cubicBezTo>
                        <a:pt x="503110" y="698623"/>
                        <a:pt x="932212" y="517839"/>
                        <a:pt x="1206627" y="366105"/>
                      </a:cubicBezTo>
                      <a:cubicBezTo>
                        <a:pt x="1503807" y="201799"/>
                        <a:pt x="1689068" y="35016"/>
                        <a:pt x="1690878" y="33302"/>
                      </a:cubicBezTo>
                      <a:cubicBezTo>
                        <a:pt x="1698212" y="26730"/>
                        <a:pt x="1699165" y="14823"/>
                        <a:pt x="1693164" y="6822"/>
                      </a:cubicBezTo>
                      <a:cubicBezTo>
                        <a:pt x="1687163" y="-1179"/>
                        <a:pt x="1676305" y="-2322"/>
                        <a:pt x="1669066" y="4346"/>
                      </a:cubicBezTo>
                      <a:cubicBezTo>
                        <a:pt x="1667256" y="5965"/>
                        <a:pt x="1484376" y="170557"/>
                        <a:pt x="1190339" y="332958"/>
                      </a:cubicBezTo>
                      <a:cubicBezTo>
                        <a:pt x="919448" y="482596"/>
                        <a:pt x="496062" y="660904"/>
                        <a:pt x="17145" y="660904"/>
                      </a:cubicBezTo>
                      <a:cubicBezTo>
                        <a:pt x="7715" y="660904"/>
                        <a:pt x="0" y="669381"/>
                        <a:pt x="0" y="679764"/>
                      </a:cubicBezTo>
                      <a:cubicBezTo>
                        <a:pt x="0" y="690146"/>
                        <a:pt x="7715" y="698623"/>
                        <a:pt x="17145" y="698623"/>
                      </a:cubicBezTo>
                      <a:close/>
                    </a:path>
                  </a:pathLst>
                </a:custGeom>
                <a:grpFill/>
                <a:ln w="952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D5A36820-F7EC-4D5B-89F9-0795C8F4CF2C}"/>
                    </a:ext>
                  </a:extLst>
                </p:cNvPr>
                <p:cNvSpPr/>
                <p:nvPr/>
              </p:nvSpPr>
              <p:spPr>
                <a:xfrm>
                  <a:off x="7935433" y="3811639"/>
                  <a:ext cx="1349893" cy="823231"/>
                </a:xfrm>
                <a:custGeom>
                  <a:avLst/>
                  <a:gdLst>
                    <a:gd name="connsiteX0" fmla="*/ 1332772 w 1349893"/>
                    <a:gd name="connsiteY0" fmla="*/ 823231 h 823231"/>
                    <a:gd name="connsiteX1" fmla="*/ 1349536 w 1349893"/>
                    <a:gd name="connsiteY1" fmla="*/ 808277 h 823231"/>
                    <a:gd name="connsiteX2" fmla="*/ 1336297 w 1349893"/>
                    <a:gd name="connsiteY2" fmla="*/ 785988 h 823231"/>
                    <a:gd name="connsiteX3" fmla="*/ 325123 w 1349893"/>
                    <a:gd name="connsiteY3" fmla="*/ 314787 h 823231"/>
                    <a:gd name="connsiteX4" fmla="*/ 31277 w 1349893"/>
                    <a:gd name="connsiteY4" fmla="*/ 8177 h 823231"/>
                    <a:gd name="connsiteX5" fmla="*/ 7464 w 1349893"/>
                    <a:gd name="connsiteY5" fmla="*/ 3319 h 823231"/>
                    <a:gd name="connsiteX6" fmla="*/ 2987 w 1349893"/>
                    <a:gd name="connsiteY6" fmla="*/ 29513 h 823231"/>
                    <a:gd name="connsiteX7" fmla="*/ 303215 w 1349893"/>
                    <a:gd name="connsiteY7" fmla="*/ 343933 h 823231"/>
                    <a:gd name="connsiteX8" fmla="*/ 1329343 w 1349893"/>
                    <a:gd name="connsiteY8" fmla="*/ 822945 h 823231"/>
                    <a:gd name="connsiteX9" fmla="*/ 1332772 w 1349893"/>
                    <a:gd name="connsiteY9" fmla="*/ 823231 h 82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9893" h="823231">
                      <a:moveTo>
                        <a:pt x="1332772" y="823231"/>
                      </a:moveTo>
                      <a:cubicBezTo>
                        <a:pt x="1340678" y="823231"/>
                        <a:pt x="1347822" y="817135"/>
                        <a:pt x="1349536" y="808277"/>
                      </a:cubicBezTo>
                      <a:cubicBezTo>
                        <a:pt x="1351442" y="798085"/>
                        <a:pt x="1345536" y="788179"/>
                        <a:pt x="1336297" y="785988"/>
                      </a:cubicBezTo>
                      <a:cubicBezTo>
                        <a:pt x="842235" y="672736"/>
                        <a:pt x="513718" y="467187"/>
                        <a:pt x="325123" y="314787"/>
                      </a:cubicBezTo>
                      <a:cubicBezTo>
                        <a:pt x="120811" y="149718"/>
                        <a:pt x="32134" y="9606"/>
                        <a:pt x="31277" y="8177"/>
                      </a:cubicBezTo>
                      <a:cubicBezTo>
                        <a:pt x="25943" y="-396"/>
                        <a:pt x="15274" y="-2586"/>
                        <a:pt x="7464" y="3319"/>
                      </a:cubicBezTo>
                      <a:cubicBezTo>
                        <a:pt x="-346" y="9225"/>
                        <a:pt x="-2347" y="20940"/>
                        <a:pt x="2987" y="29513"/>
                      </a:cubicBezTo>
                      <a:cubicBezTo>
                        <a:pt x="6607" y="35418"/>
                        <a:pt x="94904" y="175245"/>
                        <a:pt x="303215" y="343933"/>
                      </a:cubicBezTo>
                      <a:cubicBezTo>
                        <a:pt x="494668" y="499000"/>
                        <a:pt x="828138" y="707979"/>
                        <a:pt x="1329343" y="822945"/>
                      </a:cubicBezTo>
                      <a:cubicBezTo>
                        <a:pt x="1330391" y="823136"/>
                        <a:pt x="1331629" y="823231"/>
                        <a:pt x="1332772" y="823231"/>
                      </a:cubicBezTo>
                      <a:close/>
                    </a:path>
                  </a:pathLst>
                </a:custGeom>
                <a:grpFill/>
                <a:ln w="952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A557156D-AF0F-41B1-A989-BD77035D0F1D}"/>
                    </a:ext>
                  </a:extLst>
                </p:cNvPr>
                <p:cNvSpPr/>
                <p:nvPr/>
              </p:nvSpPr>
              <p:spPr>
                <a:xfrm>
                  <a:off x="7706772" y="3791241"/>
                  <a:ext cx="292132" cy="1485042"/>
                </a:xfrm>
                <a:custGeom>
                  <a:avLst/>
                  <a:gdLst>
                    <a:gd name="connsiteX0" fmla="*/ 0 w 292132"/>
                    <a:gd name="connsiteY0" fmla="*/ 1407414 h 1485042"/>
                    <a:gd name="connsiteX1" fmla="*/ 0 w 292132"/>
                    <a:gd name="connsiteY1" fmla="*/ 1485043 h 1485042"/>
                    <a:gd name="connsiteX2" fmla="*/ 133541 w 292132"/>
                    <a:gd name="connsiteY2" fmla="*/ 1485043 h 1485042"/>
                    <a:gd name="connsiteX3" fmla="*/ 158591 w 292132"/>
                    <a:gd name="connsiteY3" fmla="*/ 1485043 h 1485042"/>
                    <a:gd name="connsiteX4" fmla="*/ 292132 w 292132"/>
                    <a:gd name="connsiteY4" fmla="*/ 1485043 h 1485042"/>
                    <a:gd name="connsiteX5" fmla="*/ 292132 w 292132"/>
                    <a:gd name="connsiteY5" fmla="*/ 1407414 h 1485042"/>
                    <a:gd name="connsiteX6" fmla="*/ 260032 w 292132"/>
                    <a:gd name="connsiteY6" fmla="*/ 1407414 h 1485042"/>
                    <a:gd name="connsiteX7" fmla="*/ 260032 w 292132"/>
                    <a:gd name="connsiteY7" fmla="*/ 0 h 1485042"/>
                    <a:gd name="connsiteX8" fmla="*/ 222885 w 292132"/>
                    <a:gd name="connsiteY8" fmla="*/ 36100 h 1485042"/>
                    <a:gd name="connsiteX9" fmla="*/ 158591 w 292132"/>
                    <a:gd name="connsiteY9" fmla="*/ 36100 h 1485042"/>
                    <a:gd name="connsiteX10" fmla="*/ 133541 w 292132"/>
                    <a:gd name="connsiteY10" fmla="*/ 36100 h 1485042"/>
                    <a:gd name="connsiteX11" fmla="*/ 69247 w 292132"/>
                    <a:gd name="connsiteY11" fmla="*/ 36100 h 1485042"/>
                    <a:gd name="connsiteX12" fmla="*/ 32195 w 292132"/>
                    <a:gd name="connsiteY12" fmla="*/ 0 h 1485042"/>
                    <a:gd name="connsiteX13" fmla="*/ 32195 w 292132"/>
                    <a:gd name="connsiteY13" fmla="*/ 1407414 h 1485042"/>
                    <a:gd name="connsiteX14" fmla="*/ 0 w 292132"/>
                    <a:gd name="connsiteY14" fmla="*/ 1407414 h 1485042"/>
                    <a:gd name="connsiteX15" fmla="*/ 221075 w 292132"/>
                    <a:gd name="connsiteY15" fmla="*/ 218027 h 1485042"/>
                    <a:gd name="connsiteX16" fmla="*/ 70009 w 292132"/>
                    <a:gd name="connsiteY16" fmla="*/ 218027 h 1485042"/>
                    <a:gd name="connsiteX17" fmla="*/ 70009 w 292132"/>
                    <a:gd name="connsiteY17" fmla="*/ 133350 h 1485042"/>
                    <a:gd name="connsiteX18" fmla="*/ 116777 w 292132"/>
                    <a:gd name="connsiteY18" fmla="*/ 86678 h 1485042"/>
                    <a:gd name="connsiteX19" fmla="*/ 174403 w 292132"/>
                    <a:gd name="connsiteY19" fmla="*/ 86678 h 1485042"/>
                    <a:gd name="connsiteX20" fmla="*/ 221171 w 292132"/>
                    <a:gd name="connsiteY20" fmla="*/ 133350 h 1485042"/>
                    <a:gd name="connsiteX21" fmla="*/ 221171 w 292132"/>
                    <a:gd name="connsiteY21" fmla="*/ 218027 h 1485042"/>
                    <a:gd name="connsiteX22" fmla="*/ 221075 w 292132"/>
                    <a:gd name="connsiteY22" fmla="*/ 398336 h 1485042"/>
                    <a:gd name="connsiteX23" fmla="*/ 70009 w 292132"/>
                    <a:gd name="connsiteY23" fmla="*/ 398336 h 1485042"/>
                    <a:gd name="connsiteX24" fmla="*/ 70009 w 292132"/>
                    <a:gd name="connsiteY24" fmla="*/ 313658 h 1485042"/>
                    <a:gd name="connsiteX25" fmla="*/ 116777 w 292132"/>
                    <a:gd name="connsiteY25" fmla="*/ 266986 h 1485042"/>
                    <a:gd name="connsiteX26" fmla="*/ 174403 w 292132"/>
                    <a:gd name="connsiteY26" fmla="*/ 266986 h 1485042"/>
                    <a:gd name="connsiteX27" fmla="*/ 221171 w 292132"/>
                    <a:gd name="connsiteY27" fmla="*/ 313658 h 1485042"/>
                    <a:gd name="connsiteX28" fmla="*/ 221171 w 292132"/>
                    <a:gd name="connsiteY28" fmla="*/ 398336 h 1485042"/>
                    <a:gd name="connsiteX29" fmla="*/ 221075 w 292132"/>
                    <a:gd name="connsiteY29" fmla="*/ 633508 h 1485042"/>
                    <a:gd name="connsiteX30" fmla="*/ 70009 w 292132"/>
                    <a:gd name="connsiteY30" fmla="*/ 633508 h 1485042"/>
                    <a:gd name="connsiteX31" fmla="*/ 70009 w 292132"/>
                    <a:gd name="connsiteY31" fmla="*/ 504539 h 1485042"/>
                    <a:gd name="connsiteX32" fmla="*/ 116777 w 292132"/>
                    <a:gd name="connsiteY32" fmla="*/ 457867 h 1485042"/>
                    <a:gd name="connsiteX33" fmla="*/ 174403 w 292132"/>
                    <a:gd name="connsiteY33" fmla="*/ 457867 h 1485042"/>
                    <a:gd name="connsiteX34" fmla="*/ 221171 w 292132"/>
                    <a:gd name="connsiteY34" fmla="*/ 504539 h 1485042"/>
                    <a:gd name="connsiteX35" fmla="*/ 221171 w 292132"/>
                    <a:gd name="connsiteY35" fmla="*/ 633508 h 1485042"/>
                    <a:gd name="connsiteX36" fmla="*/ 221075 w 292132"/>
                    <a:gd name="connsiteY36" fmla="*/ 960406 h 1485042"/>
                    <a:gd name="connsiteX37" fmla="*/ 70009 w 292132"/>
                    <a:gd name="connsiteY37" fmla="*/ 960406 h 1485042"/>
                    <a:gd name="connsiteX38" fmla="*/ 70009 w 292132"/>
                    <a:gd name="connsiteY38" fmla="*/ 741712 h 1485042"/>
                    <a:gd name="connsiteX39" fmla="*/ 116777 w 292132"/>
                    <a:gd name="connsiteY39" fmla="*/ 695135 h 1485042"/>
                    <a:gd name="connsiteX40" fmla="*/ 174403 w 292132"/>
                    <a:gd name="connsiteY40" fmla="*/ 695135 h 1485042"/>
                    <a:gd name="connsiteX41" fmla="*/ 221171 w 292132"/>
                    <a:gd name="connsiteY41" fmla="*/ 741712 h 1485042"/>
                    <a:gd name="connsiteX42" fmla="*/ 221171 w 292132"/>
                    <a:gd name="connsiteY42" fmla="*/ 960406 h 1485042"/>
                    <a:gd name="connsiteX43" fmla="*/ 90202 w 292132"/>
                    <a:gd name="connsiteY43" fmla="*/ 1150239 h 1485042"/>
                    <a:gd name="connsiteX44" fmla="*/ 144399 w 292132"/>
                    <a:gd name="connsiteY44" fmla="*/ 1100614 h 1485042"/>
                    <a:gd name="connsiteX45" fmla="*/ 198501 w 292132"/>
                    <a:gd name="connsiteY45" fmla="*/ 1150239 h 1485042"/>
                    <a:gd name="connsiteX46" fmla="*/ 90202 w 292132"/>
                    <a:gd name="connsiteY46" fmla="*/ 1150239 h 1485042"/>
                    <a:gd name="connsiteX47" fmla="*/ 197644 w 292132"/>
                    <a:gd name="connsiteY47" fmla="*/ 1179195 h 1485042"/>
                    <a:gd name="connsiteX48" fmla="*/ 144304 w 292132"/>
                    <a:gd name="connsiteY48" fmla="*/ 1227963 h 1485042"/>
                    <a:gd name="connsiteX49" fmla="*/ 90964 w 292132"/>
                    <a:gd name="connsiteY49" fmla="*/ 1179195 h 1485042"/>
                    <a:gd name="connsiteX50" fmla="*/ 197644 w 292132"/>
                    <a:gd name="connsiteY50" fmla="*/ 1179195 h 1485042"/>
                    <a:gd name="connsiteX51" fmla="*/ 144399 w 292132"/>
                    <a:gd name="connsiteY51" fmla="*/ 1061752 h 1485042"/>
                    <a:gd name="connsiteX52" fmla="*/ 91059 w 292132"/>
                    <a:gd name="connsiteY52" fmla="*/ 1012888 h 1485042"/>
                    <a:gd name="connsiteX53" fmla="*/ 197739 w 292132"/>
                    <a:gd name="connsiteY53" fmla="*/ 1012888 h 1485042"/>
                    <a:gd name="connsiteX54" fmla="*/ 144399 w 292132"/>
                    <a:gd name="connsiteY54" fmla="*/ 1061752 h 1485042"/>
                    <a:gd name="connsiteX55" fmla="*/ 218218 w 292132"/>
                    <a:gd name="connsiteY55" fmla="*/ 1032986 h 1485042"/>
                    <a:gd name="connsiteX56" fmla="*/ 218218 w 292132"/>
                    <a:gd name="connsiteY56" fmla="*/ 1129475 h 1485042"/>
                    <a:gd name="connsiteX57" fmla="*/ 165545 w 292132"/>
                    <a:gd name="connsiteY57" fmla="*/ 1081183 h 1485042"/>
                    <a:gd name="connsiteX58" fmla="*/ 218218 w 292132"/>
                    <a:gd name="connsiteY58" fmla="*/ 1032986 h 1485042"/>
                    <a:gd name="connsiteX59" fmla="*/ 218218 w 292132"/>
                    <a:gd name="connsiteY59" fmla="*/ 1199198 h 1485042"/>
                    <a:gd name="connsiteX60" fmla="*/ 218218 w 292132"/>
                    <a:gd name="connsiteY60" fmla="*/ 1295686 h 1485042"/>
                    <a:gd name="connsiteX61" fmla="*/ 165545 w 292132"/>
                    <a:gd name="connsiteY61" fmla="*/ 1247394 h 1485042"/>
                    <a:gd name="connsiteX62" fmla="*/ 218218 w 292132"/>
                    <a:gd name="connsiteY62" fmla="*/ 1199198 h 1485042"/>
                    <a:gd name="connsiteX63" fmla="*/ 198501 w 292132"/>
                    <a:gd name="connsiteY63" fmla="*/ 1316355 h 1485042"/>
                    <a:gd name="connsiteX64" fmla="*/ 90202 w 292132"/>
                    <a:gd name="connsiteY64" fmla="*/ 1316355 h 1485042"/>
                    <a:gd name="connsiteX65" fmla="*/ 144399 w 292132"/>
                    <a:gd name="connsiteY65" fmla="*/ 1266730 h 1485042"/>
                    <a:gd name="connsiteX66" fmla="*/ 198501 w 292132"/>
                    <a:gd name="connsiteY66" fmla="*/ 1316355 h 1485042"/>
                    <a:gd name="connsiteX67" fmla="*/ 71152 w 292132"/>
                    <a:gd name="connsiteY67" fmla="*/ 1295114 h 1485042"/>
                    <a:gd name="connsiteX68" fmla="*/ 71152 w 292132"/>
                    <a:gd name="connsiteY68" fmla="*/ 1199769 h 1485042"/>
                    <a:gd name="connsiteX69" fmla="*/ 123254 w 292132"/>
                    <a:gd name="connsiteY69" fmla="*/ 1247394 h 1485042"/>
                    <a:gd name="connsiteX70" fmla="*/ 71152 w 292132"/>
                    <a:gd name="connsiteY70" fmla="*/ 1295114 h 1485042"/>
                    <a:gd name="connsiteX71" fmla="*/ 71152 w 292132"/>
                    <a:gd name="connsiteY71" fmla="*/ 1128808 h 1485042"/>
                    <a:gd name="connsiteX72" fmla="*/ 71152 w 292132"/>
                    <a:gd name="connsiteY72" fmla="*/ 1033463 h 1485042"/>
                    <a:gd name="connsiteX73" fmla="*/ 123254 w 292132"/>
                    <a:gd name="connsiteY73" fmla="*/ 1081088 h 1485042"/>
                    <a:gd name="connsiteX74" fmla="*/ 71152 w 292132"/>
                    <a:gd name="connsiteY74" fmla="*/ 1128808 h 1485042"/>
                    <a:gd name="connsiteX75" fmla="*/ 68199 w 292132"/>
                    <a:gd name="connsiteY75" fmla="*/ 1350931 h 1485042"/>
                    <a:gd name="connsiteX76" fmla="*/ 221075 w 292132"/>
                    <a:gd name="connsiteY76" fmla="*/ 1350931 h 1485042"/>
                    <a:gd name="connsiteX77" fmla="*/ 221075 w 292132"/>
                    <a:gd name="connsiteY77" fmla="*/ 1408938 h 1485042"/>
                    <a:gd name="connsiteX78" fmla="*/ 68199 w 292132"/>
                    <a:gd name="connsiteY78" fmla="*/ 1408938 h 1485042"/>
                    <a:gd name="connsiteX79" fmla="*/ 68199 w 292132"/>
                    <a:gd name="connsiteY79" fmla="*/ 1350931 h 148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92132" h="1485042">
                      <a:moveTo>
                        <a:pt x="0" y="1407414"/>
                      </a:moveTo>
                      <a:lnTo>
                        <a:pt x="0" y="1485043"/>
                      </a:lnTo>
                      <a:lnTo>
                        <a:pt x="133541" y="1485043"/>
                      </a:lnTo>
                      <a:lnTo>
                        <a:pt x="158591" y="1485043"/>
                      </a:lnTo>
                      <a:lnTo>
                        <a:pt x="292132" y="1485043"/>
                      </a:lnTo>
                      <a:lnTo>
                        <a:pt x="292132" y="1407414"/>
                      </a:lnTo>
                      <a:lnTo>
                        <a:pt x="260032" y="1407414"/>
                      </a:lnTo>
                      <a:lnTo>
                        <a:pt x="260032" y="0"/>
                      </a:lnTo>
                      <a:lnTo>
                        <a:pt x="222885" y="36100"/>
                      </a:lnTo>
                      <a:lnTo>
                        <a:pt x="158591" y="36100"/>
                      </a:lnTo>
                      <a:lnTo>
                        <a:pt x="133541" y="36100"/>
                      </a:lnTo>
                      <a:lnTo>
                        <a:pt x="69247" y="36100"/>
                      </a:lnTo>
                      <a:lnTo>
                        <a:pt x="32195" y="0"/>
                      </a:lnTo>
                      <a:lnTo>
                        <a:pt x="32195" y="1407414"/>
                      </a:lnTo>
                      <a:lnTo>
                        <a:pt x="0" y="1407414"/>
                      </a:lnTo>
                      <a:close/>
                      <a:moveTo>
                        <a:pt x="221075" y="218027"/>
                      </a:moveTo>
                      <a:lnTo>
                        <a:pt x="70009" y="218027"/>
                      </a:lnTo>
                      <a:lnTo>
                        <a:pt x="70009" y="133350"/>
                      </a:lnTo>
                      <a:cubicBezTo>
                        <a:pt x="70009" y="133350"/>
                        <a:pt x="70390" y="86678"/>
                        <a:pt x="116777" y="86678"/>
                      </a:cubicBezTo>
                      <a:lnTo>
                        <a:pt x="174403" y="86678"/>
                      </a:lnTo>
                      <a:cubicBezTo>
                        <a:pt x="220695" y="86678"/>
                        <a:pt x="221171" y="133350"/>
                        <a:pt x="221171" y="133350"/>
                      </a:cubicBezTo>
                      <a:lnTo>
                        <a:pt x="221171" y="218027"/>
                      </a:lnTo>
                      <a:close/>
                      <a:moveTo>
                        <a:pt x="221075" y="398336"/>
                      </a:moveTo>
                      <a:lnTo>
                        <a:pt x="70009" y="398336"/>
                      </a:lnTo>
                      <a:lnTo>
                        <a:pt x="70009" y="313658"/>
                      </a:lnTo>
                      <a:cubicBezTo>
                        <a:pt x="70009" y="313658"/>
                        <a:pt x="70390" y="266986"/>
                        <a:pt x="116777" y="266986"/>
                      </a:cubicBezTo>
                      <a:lnTo>
                        <a:pt x="174403" y="266986"/>
                      </a:lnTo>
                      <a:cubicBezTo>
                        <a:pt x="220695" y="266986"/>
                        <a:pt x="221171" y="313658"/>
                        <a:pt x="221171" y="313658"/>
                      </a:cubicBezTo>
                      <a:lnTo>
                        <a:pt x="221171" y="398336"/>
                      </a:lnTo>
                      <a:close/>
                      <a:moveTo>
                        <a:pt x="221075" y="633508"/>
                      </a:moveTo>
                      <a:lnTo>
                        <a:pt x="70009" y="633508"/>
                      </a:lnTo>
                      <a:lnTo>
                        <a:pt x="70009" y="504539"/>
                      </a:lnTo>
                      <a:cubicBezTo>
                        <a:pt x="70009" y="504539"/>
                        <a:pt x="70390" y="457867"/>
                        <a:pt x="116777" y="457867"/>
                      </a:cubicBezTo>
                      <a:lnTo>
                        <a:pt x="174403" y="457867"/>
                      </a:lnTo>
                      <a:cubicBezTo>
                        <a:pt x="220695" y="457867"/>
                        <a:pt x="221171" y="504539"/>
                        <a:pt x="221171" y="504539"/>
                      </a:cubicBezTo>
                      <a:lnTo>
                        <a:pt x="221171" y="633508"/>
                      </a:lnTo>
                      <a:close/>
                      <a:moveTo>
                        <a:pt x="221075" y="960406"/>
                      </a:moveTo>
                      <a:lnTo>
                        <a:pt x="70009" y="960406"/>
                      </a:lnTo>
                      <a:lnTo>
                        <a:pt x="70009" y="741712"/>
                      </a:lnTo>
                      <a:cubicBezTo>
                        <a:pt x="70009" y="741712"/>
                        <a:pt x="70390" y="695135"/>
                        <a:pt x="116777" y="695135"/>
                      </a:cubicBezTo>
                      <a:lnTo>
                        <a:pt x="174403" y="695135"/>
                      </a:lnTo>
                      <a:cubicBezTo>
                        <a:pt x="220695" y="695135"/>
                        <a:pt x="221171" y="741712"/>
                        <a:pt x="221171" y="741712"/>
                      </a:cubicBezTo>
                      <a:lnTo>
                        <a:pt x="221171" y="960406"/>
                      </a:lnTo>
                      <a:close/>
                      <a:moveTo>
                        <a:pt x="90202" y="1150239"/>
                      </a:moveTo>
                      <a:lnTo>
                        <a:pt x="144399" y="1100614"/>
                      </a:lnTo>
                      <a:lnTo>
                        <a:pt x="198501" y="1150239"/>
                      </a:lnTo>
                      <a:lnTo>
                        <a:pt x="90202" y="1150239"/>
                      </a:lnTo>
                      <a:close/>
                      <a:moveTo>
                        <a:pt x="197644" y="1179195"/>
                      </a:moveTo>
                      <a:lnTo>
                        <a:pt x="144304" y="1227963"/>
                      </a:lnTo>
                      <a:lnTo>
                        <a:pt x="90964" y="1179195"/>
                      </a:lnTo>
                      <a:lnTo>
                        <a:pt x="197644" y="1179195"/>
                      </a:lnTo>
                      <a:close/>
                      <a:moveTo>
                        <a:pt x="144399" y="1061752"/>
                      </a:moveTo>
                      <a:lnTo>
                        <a:pt x="91059" y="1012888"/>
                      </a:lnTo>
                      <a:lnTo>
                        <a:pt x="197739" y="1012888"/>
                      </a:lnTo>
                      <a:lnTo>
                        <a:pt x="144399" y="1061752"/>
                      </a:lnTo>
                      <a:close/>
                      <a:moveTo>
                        <a:pt x="218218" y="1032986"/>
                      </a:moveTo>
                      <a:lnTo>
                        <a:pt x="218218" y="1129475"/>
                      </a:lnTo>
                      <a:lnTo>
                        <a:pt x="165545" y="1081183"/>
                      </a:lnTo>
                      <a:lnTo>
                        <a:pt x="218218" y="1032986"/>
                      </a:lnTo>
                      <a:close/>
                      <a:moveTo>
                        <a:pt x="218218" y="1199198"/>
                      </a:moveTo>
                      <a:lnTo>
                        <a:pt x="218218" y="1295686"/>
                      </a:lnTo>
                      <a:lnTo>
                        <a:pt x="165545" y="1247394"/>
                      </a:lnTo>
                      <a:lnTo>
                        <a:pt x="218218" y="1199198"/>
                      </a:lnTo>
                      <a:close/>
                      <a:moveTo>
                        <a:pt x="198501" y="1316355"/>
                      </a:moveTo>
                      <a:lnTo>
                        <a:pt x="90202" y="1316355"/>
                      </a:lnTo>
                      <a:lnTo>
                        <a:pt x="144399" y="1266730"/>
                      </a:lnTo>
                      <a:lnTo>
                        <a:pt x="198501" y="1316355"/>
                      </a:lnTo>
                      <a:close/>
                      <a:moveTo>
                        <a:pt x="71152" y="1295114"/>
                      </a:moveTo>
                      <a:lnTo>
                        <a:pt x="71152" y="1199769"/>
                      </a:lnTo>
                      <a:lnTo>
                        <a:pt x="123254" y="1247394"/>
                      </a:lnTo>
                      <a:lnTo>
                        <a:pt x="71152" y="1295114"/>
                      </a:lnTo>
                      <a:close/>
                      <a:moveTo>
                        <a:pt x="71152" y="1128808"/>
                      </a:moveTo>
                      <a:lnTo>
                        <a:pt x="71152" y="1033463"/>
                      </a:lnTo>
                      <a:lnTo>
                        <a:pt x="123254" y="1081088"/>
                      </a:lnTo>
                      <a:lnTo>
                        <a:pt x="71152" y="1128808"/>
                      </a:lnTo>
                      <a:close/>
                      <a:moveTo>
                        <a:pt x="68199" y="1350931"/>
                      </a:moveTo>
                      <a:lnTo>
                        <a:pt x="221075" y="1350931"/>
                      </a:lnTo>
                      <a:lnTo>
                        <a:pt x="221075" y="1408938"/>
                      </a:lnTo>
                      <a:lnTo>
                        <a:pt x="68199" y="1408938"/>
                      </a:lnTo>
                      <a:lnTo>
                        <a:pt x="68199" y="1350931"/>
                      </a:lnTo>
                      <a:close/>
                    </a:path>
                  </a:pathLst>
                </a:custGeom>
                <a:grpFill/>
                <a:ln w="952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609A478-4ED8-451C-9D9D-E9909311389B}"/>
                    </a:ext>
                  </a:extLst>
                </p:cNvPr>
                <p:cNvSpPr/>
                <p:nvPr/>
              </p:nvSpPr>
              <p:spPr>
                <a:xfrm>
                  <a:off x="6071044" y="4673255"/>
                  <a:ext cx="3203162" cy="190404"/>
                </a:xfrm>
                <a:custGeom>
                  <a:avLst/>
                  <a:gdLst>
                    <a:gd name="connsiteX0" fmla="*/ 3196781 w 3203162"/>
                    <a:gd name="connsiteY0" fmla="*/ 190405 h 190404"/>
                    <a:gd name="connsiteX1" fmla="*/ 3203162 w 3203162"/>
                    <a:gd name="connsiteY1" fmla="*/ 124873 h 190404"/>
                    <a:gd name="connsiteX2" fmla="*/ 1354646 w 3203162"/>
                    <a:gd name="connsiteY2" fmla="*/ 11811 h 190404"/>
                    <a:gd name="connsiteX3" fmla="*/ 190 w 3203162"/>
                    <a:gd name="connsiteY3" fmla="*/ 0 h 190404"/>
                    <a:gd name="connsiteX4" fmla="*/ 0 w 3203162"/>
                    <a:gd name="connsiteY4" fmla="*/ 65818 h 190404"/>
                    <a:gd name="connsiteX5" fmla="*/ 1353979 w 3203162"/>
                    <a:gd name="connsiteY5" fmla="*/ 77629 h 190404"/>
                    <a:gd name="connsiteX6" fmla="*/ 3196781 w 3203162"/>
                    <a:gd name="connsiteY6" fmla="*/ 190405 h 19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3162" h="190404">
                      <a:moveTo>
                        <a:pt x="3196781" y="190405"/>
                      </a:moveTo>
                      <a:lnTo>
                        <a:pt x="3203162" y="124873"/>
                      </a:lnTo>
                      <a:cubicBezTo>
                        <a:pt x="3194590" y="123825"/>
                        <a:pt x="2338959" y="24194"/>
                        <a:pt x="1354646" y="11811"/>
                      </a:cubicBezTo>
                      <a:cubicBezTo>
                        <a:pt x="756190" y="4286"/>
                        <a:pt x="287750" y="1238"/>
                        <a:pt x="190" y="0"/>
                      </a:cubicBezTo>
                      <a:lnTo>
                        <a:pt x="0" y="65818"/>
                      </a:lnTo>
                      <a:cubicBezTo>
                        <a:pt x="287464" y="67056"/>
                        <a:pt x="755713" y="70104"/>
                        <a:pt x="1353979" y="77629"/>
                      </a:cubicBezTo>
                      <a:cubicBezTo>
                        <a:pt x="2335340" y="90011"/>
                        <a:pt x="3188303" y="189357"/>
                        <a:pt x="3196781" y="190405"/>
                      </a:cubicBezTo>
                      <a:close/>
                    </a:path>
                  </a:pathLst>
                </a:custGeom>
                <a:grpFill/>
                <a:ln w="9525"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7E0008FB-D4D0-4104-9346-03FE4186570A}"/>
                    </a:ext>
                  </a:extLst>
                </p:cNvPr>
                <p:cNvSpPr/>
                <p:nvPr/>
              </p:nvSpPr>
              <p:spPr>
                <a:xfrm>
                  <a:off x="9189624" y="4577529"/>
                  <a:ext cx="25717" cy="280320"/>
                </a:xfrm>
                <a:custGeom>
                  <a:avLst/>
                  <a:gdLst>
                    <a:gd name="connsiteX0" fmla="*/ 25718 w 25717"/>
                    <a:gd name="connsiteY0" fmla="*/ 6572 h 280320"/>
                    <a:gd name="connsiteX1" fmla="*/ 25718 w 25717"/>
                    <a:gd name="connsiteY1" fmla="*/ 280321 h 280320"/>
                    <a:gd name="connsiteX2" fmla="*/ 0 w 25717"/>
                    <a:gd name="connsiteY2" fmla="*/ 277559 h 280320"/>
                    <a:gd name="connsiteX3" fmla="*/ 0 w 25717"/>
                    <a:gd name="connsiteY3" fmla="*/ 0 h 280320"/>
                    <a:gd name="connsiteX4" fmla="*/ 25718 w 25717"/>
                    <a:gd name="connsiteY4" fmla="*/ 6572 h 28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280320">
                      <a:moveTo>
                        <a:pt x="25718" y="6572"/>
                      </a:moveTo>
                      <a:lnTo>
                        <a:pt x="25718" y="280321"/>
                      </a:lnTo>
                      <a:cubicBezTo>
                        <a:pt x="18002" y="279463"/>
                        <a:pt x="9335" y="278606"/>
                        <a:pt x="0" y="277559"/>
                      </a:cubicBezTo>
                      <a:lnTo>
                        <a:pt x="0" y="0"/>
                      </a:lnTo>
                      <a:cubicBezTo>
                        <a:pt x="8477" y="2191"/>
                        <a:pt x="17050" y="4381"/>
                        <a:pt x="25718" y="6572"/>
                      </a:cubicBezTo>
                      <a:close/>
                    </a:path>
                  </a:pathLst>
                </a:custGeom>
                <a:grpFill/>
                <a:ln w="9525"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BCE26C2-B09E-4010-BAB0-895E905DEC3F}"/>
                    </a:ext>
                  </a:extLst>
                </p:cNvPr>
                <p:cNvSpPr/>
                <p:nvPr/>
              </p:nvSpPr>
              <p:spPr>
                <a:xfrm>
                  <a:off x="9049607" y="4537524"/>
                  <a:ext cx="25717" cy="305943"/>
                </a:xfrm>
                <a:custGeom>
                  <a:avLst/>
                  <a:gdLst>
                    <a:gd name="connsiteX0" fmla="*/ 25717 w 25717"/>
                    <a:gd name="connsiteY0" fmla="*/ 7906 h 305943"/>
                    <a:gd name="connsiteX1" fmla="*/ 25717 w 25717"/>
                    <a:gd name="connsiteY1" fmla="*/ 305943 h 305943"/>
                    <a:gd name="connsiteX2" fmla="*/ 0 w 25717"/>
                    <a:gd name="connsiteY2" fmla="*/ 303467 h 305943"/>
                    <a:gd name="connsiteX3" fmla="*/ 0 w 25717"/>
                    <a:gd name="connsiteY3" fmla="*/ 0 h 305943"/>
                    <a:gd name="connsiteX4" fmla="*/ 25717 w 25717"/>
                    <a:gd name="connsiteY4" fmla="*/ 7906 h 305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05943">
                      <a:moveTo>
                        <a:pt x="25717" y="7906"/>
                      </a:moveTo>
                      <a:lnTo>
                        <a:pt x="25717" y="305943"/>
                      </a:lnTo>
                      <a:cubicBezTo>
                        <a:pt x="17430" y="305086"/>
                        <a:pt x="8763" y="304324"/>
                        <a:pt x="0" y="303467"/>
                      </a:cubicBezTo>
                      <a:lnTo>
                        <a:pt x="0" y="0"/>
                      </a:lnTo>
                      <a:cubicBezTo>
                        <a:pt x="8477" y="2667"/>
                        <a:pt x="17145" y="5239"/>
                        <a:pt x="25717" y="7906"/>
                      </a:cubicBezTo>
                      <a:close/>
                    </a:path>
                  </a:pathLst>
                </a:custGeom>
                <a:grpFill/>
                <a:ln w="9525"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7A729149-D1C6-4DD9-8644-7F4B4043DD78}"/>
                    </a:ext>
                  </a:extLst>
                </p:cNvPr>
                <p:cNvSpPr/>
                <p:nvPr/>
              </p:nvSpPr>
              <p:spPr>
                <a:xfrm>
                  <a:off x="8909684" y="4489423"/>
                  <a:ext cx="25717" cy="340994"/>
                </a:xfrm>
                <a:custGeom>
                  <a:avLst/>
                  <a:gdLst>
                    <a:gd name="connsiteX0" fmla="*/ 25717 w 25717"/>
                    <a:gd name="connsiteY0" fmla="*/ 9525 h 340994"/>
                    <a:gd name="connsiteX1" fmla="*/ 25717 w 25717"/>
                    <a:gd name="connsiteY1" fmla="*/ 340995 h 340994"/>
                    <a:gd name="connsiteX2" fmla="*/ 0 w 25717"/>
                    <a:gd name="connsiteY2" fmla="*/ 338709 h 340994"/>
                    <a:gd name="connsiteX3" fmla="*/ 0 w 25717"/>
                    <a:gd name="connsiteY3" fmla="*/ 0 h 340994"/>
                    <a:gd name="connsiteX4" fmla="*/ 25717 w 25717"/>
                    <a:gd name="connsiteY4" fmla="*/ 9525 h 340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40994">
                      <a:moveTo>
                        <a:pt x="25717" y="9525"/>
                      </a:moveTo>
                      <a:lnTo>
                        <a:pt x="25717" y="340995"/>
                      </a:lnTo>
                      <a:cubicBezTo>
                        <a:pt x="17240" y="340233"/>
                        <a:pt x="8667" y="339471"/>
                        <a:pt x="0" y="338709"/>
                      </a:cubicBezTo>
                      <a:lnTo>
                        <a:pt x="0" y="0"/>
                      </a:lnTo>
                      <a:cubicBezTo>
                        <a:pt x="8477" y="3143"/>
                        <a:pt x="16954" y="6382"/>
                        <a:pt x="25717" y="9525"/>
                      </a:cubicBezTo>
                      <a:close/>
                    </a:path>
                  </a:pathLst>
                </a:custGeom>
                <a:grpFill/>
                <a:ln w="9525"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5BDC23E2-A93A-4C35-BD31-16CF416A2A7B}"/>
                    </a:ext>
                  </a:extLst>
                </p:cNvPr>
                <p:cNvSpPr/>
                <p:nvPr/>
              </p:nvSpPr>
              <p:spPr>
                <a:xfrm>
                  <a:off x="8769667" y="4432463"/>
                  <a:ext cx="25717" cy="385857"/>
                </a:xfrm>
                <a:custGeom>
                  <a:avLst/>
                  <a:gdLst>
                    <a:gd name="connsiteX0" fmla="*/ 25718 w 25717"/>
                    <a:gd name="connsiteY0" fmla="*/ 11144 h 385857"/>
                    <a:gd name="connsiteX1" fmla="*/ 25718 w 25717"/>
                    <a:gd name="connsiteY1" fmla="*/ 385858 h 385857"/>
                    <a:gd name="connsiteX2" fmla="*/ 0 w 25717"/>
                    <a:gd name="connsiteY2" fmla="*/ 383762 h 385857"/>
                    <a:gd name="connsiteX3" fmla="*/ 0 w 25717"/>
                    <a:gd name="connsiteY3" fmla="*/ 0 h 385857"/>
                    <a:gd name="connsiteX4" fmla="*/ 25718 w 25717"/>
                    <a:gd name="connsiteY4" fmla="*/ 11144 h 385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85857">
                      <a:moveTo>
                        <a:pt x="25718" y="11144"/>
                      </a:moveTo>
                      <a:lnTo>
                        <a:pt x="25718" y="385858"/>
                      </a:lnTo>
                      <a:cubicBezTo>
                        <a:pt x="17240" y="385191"/>
                        <a:pt x="8667" y="384429"/>
                        <a:pt x="0" y="383762"/>
                      </a:cubicBezTo>
                      <a:lnTo>
                        <a:pt x="0" y="0"/>
                      </a:lnTo>
                      <a:cubicBezTo>
                        <a:pt x="8477" y="3715"/>
                        <a:pt x="17050" y="7429"/>
                        <a:pt x="25718" y="11144"/>
                      </a:cubicBezTo>
                      <a:close/>
                    </a:path>
                  </a:pathLst>
                </a:custGeom>
                <a:grpFill/>
                <a:ln w="9525"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39ADE9DD-5F1E-465D-82F0-2C4A6BACF2BD}"/>
                    </a:ext>
                  </a:extLst>
                </p:cNvPr>
                <p:cNvSpPr/>
                <p:nvPr/>
              </p:nvSpPr>
              <p:spPr>
                <a:xfrm>
                  <a:off x="8629649" y="4365503"/>
                  <a:ext cx="25717" cy="441769"/>
                </a:xfrm>
                <a:custGeom>
                  <a:avLst/>
                  <a:gdLst>
                    <a:gd name="connsiteX0" fmla="*/ 25718 w 25717"/>
                    <a:gd name="connsiteY0" fmla="*/ 13144 h 441769"/>
                    <a:gd name="connsiteX1" fmla="*/ 25718 w 25717"/>
                    <a:gd name="connsiteY1" fmla="*/ 441769 h 441769"/>
                    <a:gd name="connsiteX2" fmla="*/ 0 w 25717"/>
                    <a:gd name="connsiteY2" fmla="*/ 439769 h 441769"/>
                    <a:gd name="connsiteX3" fmla="*/ 0 w 25717"/>
                    <a:gd name="connsiteY3" fmla="*/ 0 h 441769"/>
                    <a:gd name="connsiteX4" fmla="*/ 25718 w 25717"/>
                    <a:gd name="connsiteY4" fmla="*/ 13144 h 441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441769">
                      <a:moveTo>
                        <a:pt x="25718" y="13144"/>
                      </a:moveTo>
                      <a:lnTo>
                        <a:pt x="25718" y="441769"/>
                      </a:lnTo>
                      <a:cubicBezTo>
                        <a:pt x="17240" y="441103"/>
                        <a:pt x="8667" y="440436"/>
                        <a:pt x="0" y="439769"/>
                      </a:cubicBezTo>
                      <a:lnTo>
                        <a:pt x="0" y="0"/>
                      </a:lnTo>
                      <a:cubicBezTo>
                        <a:pt x="8477" y="4381"/>
                        <a:pt x="17050" y="8763"/>
                        <a:pt x="25718" y="13144"/>
                      </a:cubicBezTo>
                      <a:close/>
                    </a:path>
                  </a:pathLst>
                </a:custGeom>
                <a:grpFill/>
                <a:ln w="9525"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B2ABE72F-E2A7-4BD2-ACA3-9310E9E30F52}"/>
                    </a:ext>
                  </a:extLst>
                </p:cNvPr>
                <p:cNvSpPr/>
                <p:nvPr/>
              </p:nvSpPr>
              <p:spPr>
                <a:xfrm>
                  <a:off x="8489631" y="4286826"/>
                  <a:ext cx="25717" cy="510158"/>
                </a:xfrm>
                <a:custGeom>
                  <a:avLst/>
                  <a:gdLst>
                    <a:gd name="connsiteX0" fmla="*/ 25718 w 25717"/>
                    <a:gd name="connsiteY0" fmla="*/ 15431 h 510158"/>
                    <a:gd name="connsiteX1" fmla="*/ 25718 w 25717"/>
                    <a:gd name="connsiteY1" fmla="*/ 510159 h 510158"/>
                    <a:gd name="connsiteX2" fmla="*/ 0 w 25717"/>
                    <a:gd name="connsiteY2" fmla="*/ 508445 h 510158"/>
                    <a:gd name="connsiteX3" fmla="*/ 0 w 25717"/>
                    <a:gd name="connsiteY3" fmla="*/ 0 h 510158"/>
                    <a:gd name="connsiteX4" fmla="*/ 25718 w 25717"/>
                    <a:gd name="connsiteY4" fmla="*/ 15431 h 51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510158">
                      <a:moveTo>
                        <a:pt x="25718" y="15431"/>
                      </a:moveTo>
                      <a:lnTo>
                        <a:pt x="25718" y="510159"/>
                      </a:lnTo>
                      <a:cubicBezTo>
                        <a:pt x="17145" y="509588"/>
                        <a:pt x="8573" y="509016"/>
                        <a:pt x="0" y="508445"/>
                      </a:cubicBezTo>
                      <a:lnTo>
                        <a:pt x="0" y="0"/>
                      </a:lnTo>
                      <a:cubicBezTo>
                        <a:pt x="8477" y="5144"/>
                        <a:pt x="17050" y="10287"/>
                        <a:pt x="25718" y="15431"/>
                      </a:cubicBezTo>
                      <a:close/>
                    </a:path>
                  </a:pathLst>
                </a:custGeom>
                <a:grpFill/>
                <a:ln w="9525"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5135895C-C2F8-4613-8466-60C662D90CEE}"/>
                    </a:ext>
                  </a:extLst>
                </p:cNvPr>
                <p:cNvSpPr/>
                <p:nvPr/>
              </p:nvSpPr>
              <p:spPr>
                <a:xfrm>
                  <a:off x="8349614" y="4194338"/>
                  <a:ext cx="25717" cy="593407"/>
                </a:xfrm>
                <a:custGeom>
                  <a:avLst/>
                  <a:gdLst>
                    <a:gd name="connsiteX0" fmla="*/ 25718 w 25717"/>
                    <a:gd name="connsiteY0" fmla="*/ 18193 h 593407"/>
                    <a:gd name="connsiteX1" fmla="*/ 25718 w 25717"/>
                    <a:gd name="connsiteY1" fmla="*/ 593408 h 593407"/>
                    <a:gd name="connsiteX2" fmla="*/ 0 w 25717"/>
                    <a:gd name="connsiteY2" fmla="*/ 591788 h 593407"/>
                    <a:gd name="connsiteX3" fmla="*/ 0 w 25717"/>
                    <a:gd name="connsiteY3" fmla="*/ 0 h 593407"/>
                    <a:gd name="connsiteX4" fmla="*/ 25718 w 25717"/>
                    <a:gd name="connsiteY4" fmla="*/ 18193 h 59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593407">
                      <a:moveTo>
                        <a:pt x="25718" y="18193"/>
                      </a:moveTo>
                      <a:lnTo>
                        <a:pt x="25718" y="593408"/>
                      </a:lnTo>
                      <a:cubicBezTo>
                        <a:pt x="17145" y="592836"/>
                        <a:pt x="8668" y="592360"/>
                        <a:pt x="0" y="591788"/>
                      </a:cubicBezTo>
                      <a:lnTo>
                        <a:pt x="0" y="0"/>
                      </a:lnTo>
                      <a:cubicBezTo>
                        <a:pt x="8477" y="6001"/>
                        <a:pt x="16955" y="12097"/>
                        <a:pt x="25718" y="18193"/>
                      </a:cubicBezTo>
                      <a:close/>
                    </a:path>
                  </a:pathLst>
                </a:custGeom>
                <a:grpFill/>
                <a:ln w="9525"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1CD5B329-3A1E-4B83-B35B-0EE4958B0739}"/>
                    </a:ext>
                  </a:extLst>
                </p:cNvPr>
                <p:cNvSpPr/>
                <p:nvPr/>
              </p:nvSpPr>
              <p:spPr>
                <a:xfrm>
                  <a:off x="8209691" y="4083848"/>
                  <a:ext cx="25717" cy="695610"/>
                </a:xfrm>
                <a:custGeom>
                  <a:avLst/>
                  <a:gdLst>
                    <a:gd name="connsiteX0" fmla="*/ 25718 w 25717"/>
                    <a:gd name="connsiteY0" fmla="*/ 21908 h 695610"/>
                    <a:gd name="connsiteX1" fmla="*/ 25718 w 25717"/>
                    <a:gd name="connsiteY1" fmla="*/ 695611 h 695610"/>
                    <a:gd name="connsiteX2" fmla="*/ 0 w 25717"/>
                    <a:gd name="connsiteY2" fmla="*/ 694182 h 695610"/>
                    <a:gd name="connsiteX3" fmla="*/ 0 w 25717"/>
                    <a:gd name="connsiteY3" fmla="*/ 0 h 695610"/>
                    <a:gd name="connsiteX4" fmla="*/ 25718 w 25717"/>
                    <a:gd name="connsiteY4" fmla="*/ 21908 h 695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695610">
                      <a:moveTo>
                        <a:pt x="25718" y="21908"/>
                      </a:moveTo>
                      <a:lnTo>
                        <a:pt x="25718" y="695611"/>
                      </a:lnTo>
                      <a:cubicBezTo>
                        <a:pt x="17145" y="695135"/>
                        <a:pt x="8573" y="694658"/>
                        <a:pt x="0" y="694182"/>
                      </a:cubicBezTo>
                      <a:lnTo>
                        <a:pt x="0" y="0"/>
                      </a:lnTo>
                      <a:cubicBezTo>
                        <a:pt x="8287" y="7239"/>
                        <a:pt x="16859" y="14573"/>
                        <a:pt x="25718" y="21908"/>
                      </a:cubicBezTo>
                      <a:close/>
                    </a:path>
                  </a:pathLst>
                </a:custGeom>
                <a:grpFill/>
                <a:ln w="9525"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5C45330F-507E-4741-891C-55082A846770}"/>
                    </a:ext>
                  </a:extLst>
                </p:cNvPr>
                <p:cNvSpPr/>
                <p:nvPr/>
              </p:nvSpPr>
              <p:spPr>
                <a:xfrm>
                  <a:off x="8069674" y="3948212"/>
                  <a:ext cx="25717" cy="823817"/>
                </a:xfrm>
                <a:custGeom>
                  <a:avLst/>
                  <a:gdLst>
                    <a:gd name="connsiteX0" fmla="*/ 25717 w 25717"/>
                    <a:gd name="connsiteY0" fmla="*/ 27337 h 823817"/>
                    <a:gd name="connsiteX1" fmla="*/ 25717 w 25717"/>
                    <a:gd name="connsiteY1" fmla="*/ 823817 h 823817"/>
                    <a:gd name="connsiteX2" fmla="*/ 0 w 25717"/>
                    <a:gd name="connsiteY2" fmla="*/ 822579 h 823817"/>
                    <a:gd name="connsiteX3" fmla="*/ 0 w 25717"/>
                    <a:gd name="connsiteY3" fmla="*/ 0 h 823817"/>
                    <a:gd name="connsiteX4" fmla="*/ 25717 w 25717"/>
                    <a:gd name="connsiteY4" fmla="*/ 27337 h 82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823817">
                      <a:moveTo>
                        <a:pt x="25717" y="27337"/>
                      </a:moveTo>
                      <a:lnTo>
                        <a:pt x="25717" y="823817"/>
                      </a:lnTo>
                      <a:cubicBezTo>
                        <a:pt x="17145" y="823341"/>
                        <a:pt x="8572" y="822960"/>
                        <a:pt x="0" y="822579"/>
                      </a:cubicBezTo>
                      <a:lnTo>
                        <a:pt x="0" y="0"/>
                      </a:lnTo>
                      <a:cubicBezTo>
                        <a:pt x="8096" y="8763"/>
                        <a:pt x="16669" y="17907"/>
                        <a:pt x="25717" y="27337"/>
                      </a:cubicBezTo>
                      <a:close/>
                    </a:path>
                  </a:pathLst>
                </a:custGeom>
                <a:grpFill/>
                <a:ln w="9525"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0931A7A-6E8A-44D7-B015-58CA91756C3E}"/>
                    </a:ext>
                  </a:extLst>
                </p:cNvPr>
                <p:cNvSpPr/>
                <p:nvPr/>
              </p:nvSpPr>
              <p:spPr>
                <a:xfrm>
                  <a:off x="7609712" y="3912875"/>
                  <a:ext cx="25717" cy="842009"/>
                </a:xfrm>
                <a:custGeom>
                  <a:avLst/>
                  <a:gdLst>
                    <a:gd name="connsiteX0" fmla="*/ 25718 w 25717"/>
                    <a:gd name="connsiteY0" fmla="*/ 0 h 842009"/>
                    <a:gd name="connsiteX1" fmla="*/ 25718 w 25717"/>
                    <a:gd name="connsiteY1" fmla="*/ 842010 h 842009"/>
                    <a:gd name="connsiteX2" fmla="*/ 0 w 25717"/>
                    <a:gd name="connsiteY2" fmla="*/ 841343 h 842009"/>
                    <a:gd name="connsiteX3" fmla="*/ 0 w 25717"/>
                    <a:gd name="connsiteY3" fmla="*/ 19336 h 842009"/>
                    <a:gd name="connsiteX4" fmla="*/ 25718 w 25717"/>
                    <a:gd name="connsiteY4" fmla="*/ 0 h 84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842009">
                      <a:moveTo>
                        <a:pt x="25718" y="0"/>
                      </a:moveTo>
                      <a:lnTo>
                        <a:pt x="25718" y="842010"/>
                      </a:lnTo>
                      <a:cubicBezTo>
                        <a:pt x="17145" y="841820"/>
                        <a:pt x="8573" y="841534"/>
                        <a:pt x="0" y="841343"/>
                      </a:cubicBezTo>
                      <a:lnTo>
                        <a:pt x="0" y="19336"/>
                      </a:lnTo>
                      <a:cubicBezTo>
                        <a:pt x="8954" y="12668"/>
                        <a:pt x="17526" y="6191"/>
                        <a:pt x="25718" y="0"/>
                      </a:cubicBezTo>
                      <a:close/>
                    </a:path>
                  </a:pathLst>
                </a:custGeom>
                <a:grpFill/>
                <a:ln w="9525"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3C7B58DD-6787-40FE-B28C-B1F72F74B60A}"/>
                    </a:ext>
                  </a:extLst>
                </p:cNvPr>
                <p:cNvSpPr/>
                <p:nvPr/>
              </p:nvSpPr>
              <p:spPr>
                <a:xfrm>
                  <a:off x="7478934" y="4006982"/>
                  <a:ext cx="25717" cy="745140"/>
                </a:xfrm>
                <a:custGeom>
                  <a:avLst/>
                  <a:gdLst>
                    <a:gd name="connsiteX0" fmla="*/ 25718 w 25717"/>
                    <a:gd name="connsiteY0" fmla="*/ 0 h 745140"/>
                    <a:gd name="connsiteX1" fmla="*/ 25718 w 25717"/>
                    <a:gd name="connsiteY1" fmla="*/ 745141 h 745140"/>
                    <a:gd name="connsiteX2" fmla="*/ 0 w 25717"/>
                    <a:gd name="connsiteY2" fmla="*/ 744665 h 745140"/>
                    <a:gd name="connsiteX3" fmla="*/ 0 w 25717"/>
                    <a:gd name="connsiteY3" fmla="*/ 17240 h 745140"/>
                    <a:gd name="connsiteX4" fmla="*/ 25718 w 25717"/>
                    <a:gd name="connsiteY4" fmla="*/ 0 h 745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745140">
                      <a:moveTo>
                        <a:pt x="25718" y="0"/>
                      </a:moveTo>
                      <a:lnTo>
                        <a:pt x="25718" y="745141"/>
                      </a:lnTo>
                      <a:cubicBezTo>
                        <a:pt x="17145" y="744950"/>
                        <a:pt x="8573" y="744855"/>
                        <a:pt x="0" y="744665"/>
                      </a:cubicBezTo>
                      <a:lnTo>
                        <a:pt x="0" y="17240"/>
                      </a:lnTo>
                      <a:cubicBezTo>
                        <a:pt x="8858" y="11430"/>
                        <a:pt x="17431" y="5620"/>
                        <a:pt x="25718" y="0"/>
                      </a:cubicBezTo>
                      <a:close/>
                    </a:path>
                  </a:pathLst>
                </a:custGeom>
                <a:grpFill/>
                <a:ln w="952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B9B03054-FC15-4C50-8092-BE7E92332FC8}"/>
                    </a:ext>
                  </a:extLst>
                </p:cNvPr>
                <p:cNvSpPr/>
                <p:nvPr/>
              </p:nvSpPr>
              <p:spPr>
                <a:xfrm>
                  <a:off x="7348251" y="4090992"/>
                  <a:ext cx="25717" cy="659225"/>
                </a:xfrm>
                <a:custGeom>
                  <a:avLst/>
                  <a:gdLst>
                    <a:gd name="connsiteX0" fmla="*/ 25718 w 25717"/>
                    <a:gd name="connsiteY0" fmla="*/ 0 h 659225"/>
                    <a:gd name="connsiteX1" fmla="*/ 25718 w 25717"/>
                    <a:gd name="connsiteY1" fmla="*/ 659225 h 659225"/>
                    <a:gd name="connsiteX2" fmla="*/ 0 w 25717"/>
                    <a:gd name="connsiteY2" fmla="*/ 658940 h 659225"/>
                    <a:gd name="connsiteX3" fmla="*/ 0 w 25717"/>
                    <a:gd name="connsiteY3" fmla="*/ 15526 h 659225"/>
                    <a:gd name="connsiteX4" fmla="*/ 25718 w 25717"/>
                    <a:gd name="connsiteY4" fmla="*/ 0 h 65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659225">
                      <a:moveTo>
                        <a:pt x="25718" y="0"/>
                      </a:moveTo>
                      <a:lnTo>
                        <a:pt x="25718" y="659225"/>
                      </a:lnTo>
                      <a:cubicBezTo>
                        <a:pt x="17145" y="659130"/>
                        <a:pt x="8572" y="659035"/>
                        <a:pt x="0" y="658940"/>
                      </a:cubicBezTo>
                      <a:lnTo>
                        <a:pt x="0" y="15526"/>
                      </a:lnTo>
                      <a:cubicBezTo>
                        <a:pt x="8668" y="10382"/>
                        <a:pt x="17240" y="5239"/>
                        <a:pt x="25718" y="0"/>
                      </a:cubicBezTo>
                      <a:close/>
                    </a:path>
                  </a:pathLst>
                </a:custGeom>
                <a:grpFill/>
                <a:ln w="9525"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98D05722-C0D2-4654-9F55-2C2D6275CCDD}"/>
                    </a:ext>
                  </a:extLst>
                </p:cNvPr>
                <p:cNvSpPr/>
                <p:nvPr/>
              </p:nvSpPr>
              <p:spPr>
                <a:xfrm>
                  <a:off x="7217568" y="4166335"/>
                  <a:ext cx="25717" cy="582358"/>
                </a:xfrm>
                <a:custGeom>
                  <a:avLst/>
                  <a:gdLst>
                    <a:gd name="connsiteX0" fmla="*/ 25718 w 25717"/>
                    <a:gd name="connsiteY0" fmla="*/ 0 h 582358"/>
                    <a:gd name="connsiteX1" fmla="*/ 25718 w 25717"/>
                    <a:gd name="connsiteY1" fmla="*/ 582358 h 582358"/>
                    <a:gd name="connsiteX2" fmla="*/ 0 w 25717"/>
                    <a:gd name="connsiteY2" fmla="*/ 582073 h 582358"/>
                    <a:gd name="connsiteX3" fmla="*/ 0 w 25717"/>
                    <a:gd name="connsiteY3" fmla="*/ 13716 h 582358"/>
                    <a:gd name="connsiteX4" fmla="*/ 25718 w 25717"/>
                    <a:gd name="connsiteY4" fmla="*/ 0 h 58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582358">
                      <a:moveTo>
                        <a:pt x="25718" y="0"/>
                      </a:moveTo>
                      <a:lnTo>
                        <a:pt x="25718" y="582358"/>
                      </a:lnTo>
                      <a:cubicBezTo>
                        <a:pt x="17145" y="582263"/>
                        <a:pt x="8572" y="582168"/>
                        <a:pt x="0" y="582073"/>
                      </a:cubicBezTo>
                      <a:lnTo>
                        <a:pt x="0" y="13716"/>
                      </a:lnTo>
                      <a:cubicBezTo>
                        <a:pt x="8668" y="9144"/>
                        <a:pt x="17240" y="4572"/>
                        <a:pt x="25718" y="0"/>
                      </a:cubicBezTo>
                      <a:close/>
                    </a:path>
                  </a:pathLst>
                </a:custGeom>
                <a:grpFill/>
                <a:ln w="952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BF6763F8-72BA-476F-B519-A58A055599E7}"/>
                    </a:ext>
                  </a:extLst>
                </p:cNvPr>
                <p:cNvSpPr/>
                <p:nvPr/>
              </p:nvSpPr>
              <p:spPr>
                <a:xfrm>
                  <a:off x="7086789" y="4233105"/>
                  <a:ext cx="25717" cy="514064"/>
                </a:xfrm>
                <a:custGeom>
                  <a:avLst/>
                  <a:gdLst>
                    <a:gd name="connsiteX0" fmla="*/ 25718 w 25717"/>
                    <a:gd name="connsiteY0" fmla="*/ 0 h 514064"/>
                    <a:gd name="connsiteX1" fmla="*/ 25718 w 25717"/>
                    <a:gd name="connsiteY1" fmla="*/ 514064 h 514064"/>
                    <a:gd name="connsiteX2" fmla="*/ 0 w 25717"/>
                    <a:gd name="connsiteY2" fmla="*/ 513779 h 514064"/>
                    <a:gd name="connsiteX3" fmla="*/ 0 w 25717"/>
                    <a:gd name="connsiteY3" fmla="*/ 12287 h 514064"/>
                    <a:gd name="connsiteX4" fmla="*/ 25718 w 25717"/>
                    <a:gd name="connsiteY4" fmla="*/ 0 h 51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514064">
                      <a:moveTo>
                        <a:pt x="25718" y="0"/>
                      </a:moveTo>
                      <a:lnTo>
                        <a:pt x="25718" y="514064"/>
                      </a:lnTo>
                      <a:cubicBezTo>
                        <a:pt x="17145" y="513969"/>
                        <a:pt x="8573" y="513874"/>
                        <a:pt x="0" y="513779"/>
                      </a:cubicBezTo>
                      <a:lnTo>
                        <a:pt x="0" y="12287"/>
                      </a:lnTo>
                      <a:cubicBezTo>
                        <a:pt x="8763" y="8192"/>
                        <a:pt x="17336" y="4096"/>
                        <a:pt x="25718" y="0"/>
                      </a:cubicBezTo>
                      <a:close/>
                    </a:path>
                  </a:pathLst>
                </a:custGeom>
                <a:grpFill/>
                <a:ln w="952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B457B6C7-43BA-48B9-81FA-5C0EF1AA6496}"/>
                    </a:ext>
                  </a:extLst>
                </p:cNvPr>
                <p:cNvSpPr/>
                <p:nvPr/>
              </p:nvSpPr>
              <p:spPr>
                <a:xfrm>
                  <a:off x="6956106" y="4291970"/>
                  <a:ext cx="25717" cy="453866"/>
                </a:xfrm>
                <a:custGeom>
                  <a:avLst/>
                  <a:gdLst>
                    <a:gd name="connsiteX0" fmla="*/ 25718 w 25717"/>
                    <a:gd name="connsiteY0" fmla="*/ 0 h 453866"/>
                    <a:gd name="connsiteX1" fmla="*/ 25718 w 25717"/>
                    <a:gd name="connsiteY1" fmla="*/ 453866 h 453866"/>
                    <a:gd name="connsiteX2" fmla="*/ 0 w 25717"/>
                    <a:gd name="connsiteY2" fmla="*/ 453581 h 453866"/>
                    <a:gd name="connsiteX3" fmla="*/ 0 w 25717"/>
                    <a:gd name="connsiteY3" fmla="*/ 10668 h 453866"/>
                    <a:gd name="connsiteX4" fmla="*/ 25718 w 25717"/>
                    <a:gd name="connsiteY4" fmla="*/ 0 h 45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453866">
                      <a:moveTo>
                        <a:pt x="25718" y="0"/>
                      </a:moveTo>
                      <a:lnTo>
                        <a:pt x="25718" y="453866"/>
                      </a:lnTo>
                      <a:cubicBezTo>
                        <a:pt x="17145" y="453771"/>
                        <a:pt x="8477" y="453676"/>
                        <a:pt x="0" y="453581"/>
                      </a:cubicBezTo>
                      <a:lnTo>
                        <a:pt x="0" y="10668"/>
                      </a:lnTo>
                      <a:cubicBezTo>
                        <a:pt x="8668" y="7144"/>
                        <a:pt x="17240" y="3620"/>
                        <a:pt x="25718" y="0"/>
                      </a:cubicBezTo>
                      <a:close/>
                    </a:path>
                  </a:pathLst>
                </a:custGeom>
                <a:grpFill/>
                <a:ln w="952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FA88C3F1-001B-4E3D-AC3A-53E93E1FE593}"/>
                    </a:ext>
                  </a:extLst>
                </p:cNvPr>
                <p:cNvSpPr/>
                <p:nvPr/>
              </p:nvSpPr>
              <p:spPr>
                <a:xfrm>
                  <a:off x="6825423" y="4343024"/>
                  <a:ext cx="25717" cy="401478"/>
                </a:xfrm>
                <a:custGeom>
                  <a:avLst/>
                  <a:gdLst>
                    <a:gd name="connsiteX0" fmla="*/ 25718 w 25717"/>
                    <a:gd name="connsiteY0" fmla="*/ 0 h 401478"/>
                    <a:gd name="connsiteX1" fmla="*/ 25718 w 25717"/>
                    <a:gd name="connsiteY1" fmla="*/ 401479 h 401478"/>
                    <a:gd name="connsiteX2" fmla="*/ 0 w 25717"/>
                    <a:gd name="connsiteY2" fmla="*/ 401193 h 401478"/>
                    <a:gd name="connsiteX3" fmla="*/ 0 w 25717"/>
                    <a:gd name="connsiteY3" fmla="*/ 9239 h 401478"/>
                    <a:gd name="connsiteX4" fmla="*/ 25718 w 25717"/>
                    <a:gd name="connsiteY4" fmla="*/ 0 h 401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401478">
                      <a:moveTo>
                        <a:pt x="25718" y="0"/>
                      </a:moveTo>
                      <a:lnTo>
                        <a:pt x="25718" y="401479"/>
                      </a:lnTo>
                      <a:cubicBezTo>
                        <a:pt x="17050" y="401384"/>
                        <a:pt x="8573" y="401288"/>
                        <a:pt x="0" y="401193"/>
                      </a:cubicBezTo>
                      <a:lnTo>
                        <a:pt x="0" y="9239"/>
                      </a:lnTo>
                      <a:cubicBezTo>
                        <a:pt x="8668" y="6191"/>
                        <a:pt x="17145" y="3143"/>
                        <a:pt x="25718" y="0"/>
                      </a:cubicBezTo>
                      <a:close/>
                    </a:path>
                  </a:pathLst>
                </a:custGeom>
                <a:grpFill/>
                <a:ln w="952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2579488-60D1-4FDB-B606-F207962B59C1}"/>
                    </a:ext>
                  </a:extLst>
                </p:cNvPr>
                <p:cNvSpPr/>
                <p:nvPr/>
              </p:nvSpPr>
              <p:spPr>
                <a:xfrm>
                  <a:off x="6694740" y="4386458"/>
                  <a:ext cx="25717" cy="356901"/>
                </a:xfrm>
                <a:custGeom>
                  <a:avLst/>
                  <a:gdLst>
                    <a:gd name="connsiteX0" fmla="*/ 25718 w 25717"/>
                    <a:gd name="connsiteY0" fmla="*/ 0 h 356901"/>
                    <a:gd name="connsiteX1" fmla="*/ 25718 w 25717"/>
                    <a:gd name="connsiteY1" fmla="*/ 356902 h 356901"/>
                    <a:gd name="connsiteX2" fmla="*/ 0 w 25717"/>
                    <a:gd name="connsiteY2" fmla="*/ 356711 h 356901"/>
                    <a:gd name="connsiteX3" fmla="*/ 0 w 25717"/>
                    <a:gd name="connsiteY3" fmla="*/ 7620 h 356901"/>
                    <a:gd name="connsiteX4" fmla="*/ 25718 w 25717"/>
                    <a:gd name="connsiteY4" fmla="*/ 0 h 356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56901">
                      <a:moveTo>
                        <a:pt x="25718" y="0"/>
                      </a:moveTo>
                      <a:lnTo>
                        <a:pt x="25718" y="356902"/>
                      </a:lnTo>
                      <a:cubicBezTo>
                        <a:pt x="17050" y="356806"/>
                        <a:pt x="8573" y="356711"/>
                        <a:pt x="0" y="356711"/>
                      </a:cubicBezTo>
                      <a:lnTo>
                        <a:pt x="0" y="7620"/>
                      </a:lnTo>
                      <a:cubicBezTo>
                        <a:pt x="8573" y="5143"/>
                        <a:pt x="17145" y="2572"/>
                        <a:pt x="25718" y="0"/>
                      </a:cubicBezTo>
                      <a:close/>
                    </a:path>
                  </a:pathLst>
                </a:custGeom>
                <a:grpFill/>
                <a:ln w="952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7D95AF48-CA9C-4F57-8332-00918350BEB9}"/>
                    </a:ext>
                  </a:extLst>
                </p:cNvPr>
                <p:cNvSpPr/>
                <p:nvPr/>
              </p:nvSpPr>
              <p:spPr>
                <a:xfrm>
                  <a:off x="6563962" y="4422081"/>
                  <a:ext cx="25717" cy="320230"/>
                </a:xfrm>
                <a:custGeom>
                  <a:avLst/>
                  <a:gdLst>
                    <a:gd name="connsiteX0" fmla="*/ 25717 w 25717"/>
                    <a:gd name="connsiteY0" fmla="*/ 0 h 320230"/>
                    <a:gd name="connsiteX1" fmla="*/ 25717 w 25717"/>
                    <a:gd name="connsiteY1" fmla="*/ 320230 h 320230"/>
                    <a:gd name="connsiteX2" fmla="*/ 0 w 25717"/>
                    <a:gd name="connsiteY2" fmla="*/ 320040 h 320230"/>
                    <a:gd name="connsiteX3" fmla="*/ 0 w 25717"/>
                    <a:gd name="connsiteY3" fmla="*/ 6096 h 320230"/>
                    <a:gd name="connsiteX4" fmla="*/ 25717 w 25717"/>
                    <a:gd name="connsiteY4" fmla="*/ 0 h 320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20230">
                      <a:moveTo>
                        <a:pt x="25717" y="0"/>
                      </a:moveTo>
                      <a:lnTo>
                        <a:pt x="25717" y="320230"/>
                      </a:lnTo>
                      <a:cubicBezTo>
                        <a:pt x="17050" y="320135"/>
                        <a:pt x="8572" y="320135"/>
                        <a:pt x="0" y="320040"/>
                      </a:cubicBezTo>
                      <a:lnTo>
                        <a:pt x="0" y="6096"/>
                      </a:lnTo>
                      <a:cubicBezTo>
                        <a:pt x="8668" y="4191"/>
                        <a:pt x="17240" y="2095"/>
                        <a:pt x="25717" y="0"/>
                      </a:cubicBezTo>
                      <a:close/>
                    </a:path>
                  </a:pathLst>
                </a:custGeom>
                <a:grpFill/>
                <a:ln w="952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527E7CB8-2DBA-4F1B-BEEC-DA3E4777A2B8}"/>
                    </a:ext>
                  </a:extLst>
                </p:cNvPr>
                <p:cNvSpPr/>
                <p:nvPr/>
              </p:nvSpPr>
              <p:spPr>
                <a:xfrm>
                  <a:off x="6433279" y="4449894"/>
                  <a:ext cx="25717" cy="291464"/>
                </a:xfrm>
                <a:custGeom>
                  <a:avLst/>
                  <a:gdLst>
                    <a:gd name="connsiteX0" fmla="*/ 25717 w 25717"/>
                    <a:gd name="connsiteY0" fmla="*/ 0 h 291464"/>
                    <a:gd name="connsiteX1" fmla="*/ 25717 w 25717"/>
                    <a:gd name="connsiteY1" fmla="*/ 291465 h 291464"/>
                    <a:gd name="connsiteX2" fmla="*/ 0 w 25717"/>
                    <a:gd name="connsiteY2" fmla="*/ 291275 h 291464"/>
                    <a:gd name="connsiteX3" fmla="*/ 0 w 25717"/>
                    <a:gd name="connsiteY3" fmla="*/ 4572 h 291464"/>
                    <a:gd name="connsiteX4" fmla="*/ 25717 w 25717"/>
                    <a:gd name="connsiteY4" fmla="*/ 0 h 291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291464">
                      <a:moveTo>
                        <a:pt x="25717" y="0"/>
                      </a:moveTo>
                      <a:lnTo>
                        <a:pt x="25717" y="291465"/>
                      </a:lnTo>
                      <a:cubicBezTo>
                        <a:pt x="17145" y="291370"/>
                        <a:pt x="8477" y="291370"/>
                        <a:pt x="0" y="291275"/>
                      </a:cubicBezTo>
                      <a:lnTo>
                        <a:pt x="0" y="4572"/>
                      </a:lnTo>
                      <a:cubicBezTo>
                        <a:pt x="8668" y="3143"/>
                        <a:pt x="17145" y="1524"/>
                        <a:pt x="25717" y="0"/>
                      </a:cubicBezTo>
                      <a:close/>
                    </a:path>
                  </a:pathLst>
                </a:custGeom>
                <a:grpFill/>
                <a:ln w="952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CB0844D2-2F39-4FD6-BF33-CAC95D48768A}"/>
                    </a:ext>
                  </a:extLst>
                </p:cNvPr>
                <p:cNvSpPr/>
                <p:nvPr/>
              </p:nvSpPr>
              <p:spPr>
                <a:xfrm>
                  <a:off x="6302596" y="4469611"/>
                  <a:ext cx="25717" cy="270795"/>
                </a:xfrm>
                <a:custGeom>
                  <a:avLst/>
                  <a:gdLst>
                    <a:gd name="connsiteX0" fmla="*/ 25718 w 25717"/>
                    <a:gd name="connsiteY0" fmla="*/ 0 h 270795"/>
                    <a:gd name="connsiteX1" fmla="*/ 25718 w 25717"/>
                    <a:gd name="connsiteY1" fmla="*/ 270796 h 270795"/>
                    <a:gd name="connsiteX2" fmla="*/ 0 w 25717"/>
                    <a:gd name="connsiteY2" fmla="*/ 270605 h 270795"/>
                    <a:gd name="connsiteX3" fmla="*/ 0 w 25717"/>
                    <a:gd name="connsiteY3" fmla="*/ 2953 h 270795"/>
                    <a:gd name="connsiteX4" fmla="*/ 25718 w 25717"/>
                    <a:gd name="connsiteY4" fmla="*/ 0 h 27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270795">
                      <a:moveTo>
                        <a:pt x="25718" y="0"/>
                      </a:moveTo>
                      <a:lnTo>
                        <a:pt x="25718" y="270796"/>
                      </a:lnTo>
                      <a:cubicBezTo>
                        <a:pt x="17050" y="270700"/>
                        <a:pt x="8477" y="270700"/>
                        <a:pt x="0" y="270605"/>
                      </a:cubicBezTo>
                      <a:lnTo>
                        <a:pt x="0" y="2953"/>
                      </a:lnTo>
                      <a:cubicBezTo>
                        <a:pt x="8572" y="2096"/>
                        <a:pt x="17145" y="1048"/>
                        <a:pt x="25718" y="0"/>
                      </a:cubicBezTo>
                      <a:close/>
                    </a:path>
                  </a:pathLst>
                </a:custGeom>
                <a:grpFill/>
                <a:ln w="9525"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239CAC3F-3044-40FA-8741-228485730D42}"/>
                    </a:ext>
                  </a:extLst>
                </p:cNvPr>
                <p:cNvSpPr/>
                <p:nvPr/>
              </p:nvSpPr>
              <p:spPr>
                <a:xfrm>
                  <a:off x="6171913" y="4481136"/>
                  <a:ext cx="25717" cy="258508"/>
                </a:xfrm>
                <a:custGeom>
                  <a:avLst/>
                  <a:gdLst>
                    <a:gd name="connsiteX0" fmla="*/ 25718 w 25717"/>
                    <a:gd name="connsiteY0" fmla="*/ 0 h 258508"/>
                    <a:gd name="connsiteX1" fmla="*/ 25718 w 25717"/>
                    <a:gd name="connsiteY1" fmla="*/ 258509 h 258508"/>
                    <a:gd name="connsiteX2" fmla="*/ 0 w 25717"/>
                    <a:gd name="connsiteY2" fmla="*/ 258413 h 258508"/>
                    <a:gd name="connsiteX3" fmla="*/ 0 w 25717"/>
                    <a:gd name="connsiteY3" fmla="*/ 1333 h 258508"/>
                    <a:gd name="connsiteX4" fmla="*/ 25718 w 25717"/>
                    <a:gd name="connsiteY4" fmla="*/ 0 h 258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258508">
                      <a:moveTo>
                        <a:pt x="25718" y="0"/>
                      </a:moveTo>
                      <a:lnTo>
                        <a:pt x="25718" y="258509"/>
                      </a:lnTo>
                      <a:cubicBezTo>
                        <a:pt x="17050" y="258509"/>
                        <a:pt x="8477" y="258413"/>
                        <a:pt x="0" y="258413"/>
                      </a:cubicBezTo>
                      <a:lnTo>
                        <a:pt x="0" y="1333"/>
                      </a:lnTo>
                      <a:cubicBezTo>
                        <a:pt x="8572" y="952"/>
                        <a:pt x="17145" y="476"/>
                        <a:pt x="25718" y="0"/>
                      </a:cubicBezTo>
                      <a:close/>
                    </a:path>
                  </a:pathLst>
                </a:custGeom>
                <a:grpFill/>
                <a:ln w="952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0F009B2-C688-4D14-AABC-40194E0EB20C}"/>
                    </a:ext>
                  </a:extLst>
                </p:cNvPr>
                <p:cNvSpPr/>
                <p:nvPr/>
              </p:nvSpPr>
              <p:spPr>
                <a:xfrm>
                  <a:off x="7498174" y="5180839"/>
                  <a:ext cx="665607" cy="94872"/>
                </a:xfrm>
                <a:custGeom>
                  <a:avLst/>
                  <a:gdLst>
                    <a:gd name="connsiteX0" fmla="*/ 0 w 665607"/>
                    <a:gd name="connsiteY0" fmla="*/ 94873 h 94872"/>
                    <a:gd name="connsiteX1" fmla="*/ 665607 w 665607"/>
                    <a:gd name="connsiteY1" fmla="*/ 94873 h 94872"/>
                    <a:gd name="connsiteX2" fmla="*/ 595027 w 665607"/>
                    <a:gd name="connsiteY2" fmla="*/ 50201 h 94872"/>
                    <a:gd name="connsiteX3" fmla="*/ 562070 w 665607"/>
                    <a:gd name="connsiteY3" fmla="*/ 50201 h 94872"/>
                    <a:gd name="connsiteX4" fmla="*/ 497776 w 665607"/>
                    <a:gd name="connsiteY4" fmla="*/ 4 h 94872"/>
                    <a:gd name="connsiteX5" fmla="*/ 198311 w 665607"/>
                    <a:gd name="connsiteY5" fmla="*/ 4 h 94872"/>
                    <a:gd name="connsiteX6" fmla="*/ 124587 w 665607"/>
                    <a:gd name="connsiteY6" fmla="*/ 61916 h 94872"/>
                    <a:gd name="connsiteX7" fmla="*/ 77533 w 665607"/>
                    <a:gd name="connsiteY7" fmla="*/ 61916 h 94872"/>
                    <a:gd name="connsiteX8" fmla="*/ 0 w 665607"/>
                    <a:gd name="connsiteY8" fmla="*/ 94873 h 9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607" h="94872">
                      <a:moveTo>
                        <a:pt x="0" y="94873"/>
                      </a:moveTo>
                      <a:lnTo>
                        <a:pt x="665607" y="94873"/>
                      </a:lnTo>
                      <a:cubicBezTo>
                        <a:pt x="665607" y="94873"/>
                        <a:pt x="665607" y="50201"/>
                        <a:pt x="595027" y="50201"/>
                      </a:cubicBezTo>
                      <a:lnTo>
                        <a:pt x="562070" y="50201"/>
                      </a:lnTo>
                      <a:cubicBezTo>
                        <a:pt x="562070" y="50201"/>
                        <a:pt x="560546" y="4"/>
                        <a:pt x="497776" y="4"/>
                      </a:cubicBezTo>
                      <a:lnTo>
                        <a:pt x="198311" y="4"/>
                      </a:lnTo>
                      <a:cubicBezTo>
                        <a:pt x="198311" y="4"/>
                        <a:pt x="124587" y="-1615"/>
                        <a:pt x="124587" y="61916"/>
                      </a:cubicBezTo>
                      <a:lnTo>
                        <a:pt x="77533" y="61916"/>
                      </a:lnTo>
                      <a:cubicBezTo>
                        <a:pt x="77628" y="62012"/>
                        <a:pt x="0" y="57249"/>
                        <a:pt x="0" y="94873"/>
                      </a:cubicBezTo>
                      <a:close/>
                    </a:path>
                  </a:pathLst>
                </a:custGeom>
                <a:grpFill/>
                <a:ln w="9525" cap="flat">
                  <a:noFill/>
                  <a:prstDash val="solid"/>
                  <a:miter/>
                </a:ln>
              </p:spPr>
              <p:txBody>
                <a:bodyPr rtlCol="0" anchor="ctr"/>
                <a:lstStyle/>
                <a:p>
                  <a:endParaRPr lang="en-GB"/>
                </a:p>
              </p:txBody>
            </p:sp>
          </p:grpSp>
          <p:sp>
            <p:nvSpPr>
              <p:cNvPr id="77" name="Freeform: Shape 76">
                <a:extLst>
                  <a:ext uri="{FF2B5EF4-FFF2-40B4-BE49-F238E27FC236}">
                    <a16:creationId xmlns:a16="http://schemas.microsoft.com/office/drawing/2014/main" id="{EB914071-33B7-4652-9F28-5CEA1547FCE9}"/>
                  </a:ext>
                </a:extLst>
              </p:cNvPr>
              <p:cNvSpPr/>
              <p:nvPr/>
            </p:nvSpPr>
            <p:spPr>
              <a:xfrm>
                <a:off x="1558662" y="4830416"/>
                <a:ext cx="1400330" cy="823229"/>
              </a:xfrm>
              <a:custGeom>
                <a:avLst/>
                <a:gdLst>
                  <a:gd name="connsiteX0" fmla="*/ 1911350 w 1911350"/>
                  <a:gd name="connsiteY0" fmla="*/ 0 h 546100"/>
                  <a:gd name="connsiteX1" fmla="*/ 1289050 w 1911350"/>
                  <a:gd name="connsiteY1" fmla="*/ 146050 h 546100"/>
                  <a:gd name="connsiteX2" fmla="*/ 812800 w 1911350"/>
                  <a:gd name="connsiteY2" fmla="*/ 476250 h 546100"/>
                  <a:gd name="connsiteX3" fmla="*/ 0 w 1911350"/>
                  <a:gd name="connsiteY3" fmla="*/ 546100 h 546100"/>
                </a:gdLst>
                <a:ahLst/>
                <a:cxnLst>
                  <a:cxn ang="0">
                    <a:pos x="connsiteX0" y="connsiteY0"/>
                  </a:cxn>
                  <a:cxn ang="0">
                    <a:pos x="connsiteX1" y="connsiteY1"/>
                  </a:cxn>
                  <a:cxn ang="0">
                    <a:pos x="connsiteX2" y="connsiteY2"/>
                  </a:cxn>
                  <a:cxn ang="0">
                    <a:pos x="connsiteX3" y="connsiteY3"/>
                  </a:cxn>
                </a:cxnLst>
                <a:rect l="l" t="t" r="r" b="b"/>
                <a:pathLst>
                  <a:path w="1911350" h="546100">
                    <a:moveTo>
                      <a:pt x="1911350" y="0"/>
                    </a:moveTo>
                    <a:cubicBezTo>
                      <a:pt x="1691746" y="33337"/>
                      <a:pt x="1472142" y="66675"/>
                      <a:pt x="1289050" y="146050"/>
                    </a:cubicBezTo>
                    <a:cubicBezTo>
                      <a:pt x="1105958" y="225425"/>
                      <a:pt x="1027642" y="409575"/>
                      <a:pt x="812800" y="476250"/>
                    </a:cubicBezTo>
                    <a:cubicBezTo>
                      <a:pt x="597958" y="542925"/>
                      <a:pt x="298979" y="544512"/>
                      <a:pt x="0" y="546100"/>
                    </a:cubicBezTo>
                  </a:path>
                </a:pathLst>
              </a:custGeom>
              <a:noFill/>
              <a:ln w="50800">
                <a:gradFill flip="none" rotWithShape="1">
                  <a:gsLst>
                    <a:gs pos="0">
                      <a:schemeClr val="tx1"/>
                    </a:gs>
                    <a:gs pos="100000">
                      <a:schemeClr val="bg1">
                        <a:alpha val="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86" name="Rectangle 29">
            <a:extLst>
              <a:ext uri="{FF2B5EF4-FFF2-40B4-BE49-F238E27FC236}">
                <a16:creationId xmlns:a16="http://schemas.microsoft.com/office/drawing/2014/main" id="{C0B3ED80-E9E1-4909-8201-30A63BFABF7E}"/>
              </a:ext>
            </a:extLst>
          </p:cNvPr>
          <p:cNvSpPr/>
          <p:nvPr/>
        </p:nvSpPr>
        <p:spPr>
          <a:xfrm>
            <a:off x="3964804" y="2796125"/>
            <a:ext cx="2007029" cy="339619"/>
          </a:xfrm>
          <a:prstGeom prst="rect">
            <a:avLst/>
          </a:prstGeom>
          <a:solidFill>
            <a:srgbClr val="F2CE48"/>
          </a:solidFill>
          <a:ln w="6350" cap="flat" cmpd="sng" algn="ctr">
            <a:noFill/>
            <a:prstDash val="solid"/>
            <a:miter lim="800000"/>
          </a:ln>
          <a:effectLst/>
        </p:spPr>
        <p:txBody>
          <a:bodyPr anchor="ctr"/>
          <a:lstStyle/>
          <a:p>
            <a:pPr algn="ctr" defTabSz="913532">
              <a:defRPr/>
            </a:pPr>
            <a:r>
              <a:rPr lang="en-US" sz="1332" kern="0">
                <a:ea typeface="Fira Sans Medium" charset="0"/>
                <a:cs typeface="Fira Sans Medium" charset="0"/>
              </a:rPr>
              <a:t>Structure</a:t>
            </a:r>
          </a:p>
        </p:txBody>
      </p:sp>
      <p:sp>
        <p:nvSpPr>
          <p:cNvPr id="87" name="Rectangle 30">
            <a:extLst>
              <a:ext uri="{FF2B5EF4-FFF2-40B4-BE49-F238E27FC236}">
                <a16:creationId xmlns:a16="http://schemas.microsoft.com/office/drawing/2014/main" id="{00079CCA-E106-4D49-800B-1DB81A298B48}"/>
              </a:ext>
            </a:extLst>
          </p:cNvPr>
          <p:cNvSpPr/>
          <p:nvPr/>
        </p:nvSpPr>
        <p:spPr>
          <a:xfrm>
            <a:off x="3964804" y="3276183"/>
            <a:ext cx="2007029" cy="339619"/>
          </a:xfrm>
          <a:prstGeom prst="rect">
            <a:avLst/>
          </a:prstGeom>
          <a:solidFill>
            <a:srgbClr val="F2CE48"/>
          </a:solidFill>
          <a:ln w="6350" cap="flat" cmpd="sng" algn="ctr">
            <a:noFill/>
            <a:prstDash val="solid"/>
            <a:miter lim="800000"/>
          </a:ln>
          <a:effectLst/>
        </p:spPr>
        <p:txBody>
          <a:bodyPr anchor="ctr"/>
          <a:lstStyle/>
          <a:p>
            <a:pPr algn="ctr" defTabSz="913532"/>
            <a:r>
              <a:rPr lang="en-US" sz="1332" kern="0"/>
              <a:t>Governance</a:t>
            </a:r>
          </a:p>
        </p:txBody>
      </p:sp>
      <p:sp>
        <p:nvSpPr>
          <p:cNvPr id="88" name="Rectangle 31">
            <a:extLst>
              <a:ext uri="{FF2B5EF4-FFF2-40B4-BE49-F238E27FC236}">
                <a16:creationId xmlns:a16="http://schemas.microsoft.com/office/drawing/2014/main" id="{D5F39181-4B2B-463A-80A1-47AE855D02EC}"/>
              </a:ext>
            </a:extLst>
          </p:cNvPr>
          <p:cNvSpPr/>
          <p:nvPr/>
        </p:nvSpPr>
        <p:spPr>
          <a:xfrm>
            <a:off x="6270884" y="2796125"/>
            <a:ext cx="2007029" cy="339619"/>
          </a:xfrm>
          <a:prstGeom prst="rect">
            <a:avLst/>
          </a:prstGeom>
          <a:solidFill>
            <a:srgbClr val="F2CE48"/>
          </a:solidFill>
          <a:ln w="6350" cap="flat" cmpd="sng" algn="ctr">
            <a:noFill/>
            <a:prstDash val="solid"/>
            <a:miter lim="800000"/>
          </a:ln>
          <a:effectLst/>
        </p:spPr>
        <p:txBody>
          <a:bodyPr tIns="0" anchor="ctr" anchorCtr="0"/>
          <a:lstStyle/>
          <a:p>
            <a:pPr algn="ctr" defTabSz="913532"/>
            <a:r>
              <a:rPr lang="en-US" sz="1332" kern="0"/>
              <a:t>Accountabilities</a:t>
            </a:r>
          </a:p>
        </p:txBody>
      </p:sp>
      <p:sp>
        <p:nvSpPr>
          <p:cNvPr id="89" name="Rectangle 32">
            <a:extLst>
              <a:ext uri="{FF2B5EF4-FFF2-40B4-BE49-F238E27FC236}">
                <a16:creationId xmlns:a16="http://schemas.microsoft.com/office/drawing/2014/main" id="{2C017FD6-E841-4044-BECD-46A2E4F58825}"/>
              </a:ext>
            </a:extLst>
          </p:cNvPr>
          <p:cNvSpPr/>
          <p:nvPr/>
        </p:nvSpPr>
        <p:spPr>
          <a:xfrm>
            <a:off x="6270884" y="3276183"/>
            <a:ext cx="2007029" cy="339619"/>
          </a:xfrm>
          <a:prstGeom prst="rect">
            <a:avLst/>
          </a:prstGeom>
          <a:solidFill>
            <a:schemeClr val="accent6">
              <a:lumMod val="60000"/>
              <a:lumOff val="40000"/>
            </a:schemeClr>
          </a:solidFill>
          <a:ln w="6350" cap="flat" cmpd="sng" algn="ctr">
            <a:noFill/>
            <a:prstDash val="solid"/>
            <a:miter lim="800000"/>
          </a:ln>
          <a:effectLst/>
        </p:spPr>
        <p:txBody>
          <a:bodyPr anchor="ctr"/>
          <a:lstStyle/>
          <a:p>
            <a:pPr algn="ctr" defTabSz="913532"/>
            <a:r>
              <a:rPr lang="en-US" sz="1332" kern="0" dirty="0"/>
              <a:t>Ways of Working</a:t>
            </a:r>
          </a:p>
        </p:txBody>
      </p:sp>
      <p:sp>
        <p:nvSpPr>
          <p:cNvPr id="91" name="Rectangle 30">
            <a:extLst>
              <a:ext uri="{FF2B5EF4-FFF2-40B4-BE49-F238E27FC236}">
                <a16:creationId xmlns:a16="http://schemas.microsoft.com/office/drawing/2014/main" id="{DD3340E5-D736-494E-8783-41FB9ACABC5D}"/>
              </a:ext>
            </a:extLst>
          </p:cNvPr>
          <p:cNvSpPr/>
          <p:nvPr/>
        </p:nvSpPr>
        <p:spPr>
          <a:xfrm>
            <a:off x="4558782" y="3900466"/>
            <a:ext cx="864119" cy="1689916"/>
          </a:xfrm>
          <a:prstGeom prst="rect">
            <a:avLst/>
          </a:prstGeom>
          <a:gradFill flip="none" rotWithShape="1">
            <a:gsLst>
              <a:gs pos="1000">
                <a:schemeClr val="accent6">
                  <a:lumMod val="60000"/>
                  <a:lumOff val="40000"/>
                </a:schemeClr>
              </a:gs>
              <a:gs pos="100000">
                <a:schemeClr val="accent6">
                  <a:lumMod val="60000"/>
                  <a:lumOff val="40000"/>
                  <a:alpha val="0"/>
                </a:schemeClr>
              </a:gs>
            </a:gsLst>
            <a:lin ang="16200000" scaled="1"/>
            <a:tileRect/>
          </a:gradFill>
          <a:ln w="6350" cap="flat" cmpd="sng" algn="ctr">
            <a:noFill/>
            <a:prstDash val="solid"/>
            <a:miter lim="800000"/>
          </a:ln>
          <a:effectLst/>
        </p:spPr>
        <p:txBody>
          <a:bodyPr lIns="36000" tIns="0" rIns="36000" bIns="216000" anchor="b"/>
          <a:lstStyle/>
          <a:p>
            <a:pPr algn="ctr" defTabSz="913532"/>
            <a:r>
              <a:rPr lang="en-US" sz="1332" kern="0"/>
              <a:t>People</a:t>
            </a:r>
            <a:endParaRPr lang="en-US" sz="1332" kern="0" dirty="0"/>
          </a:p>
        </p:txBody>
      </p:sp>
      <p:sp>
        <p:nvSpPr>
          <p:cNvPr id="92" name="Rectangle 30">
            <a:extLst>
              <a:ext uri="{FF2B5EF4-FFF2-40B4-BE49-F238E27FC236}">
                <a16:creationId xmlns:a16="http://schemas.microsoft.com/office/drawing/2014/main" id="{B8D13D00-5255-4880-94C5-403F971DACD8}"/>
              </a:ext>
            </a:extLst>
          </p:cNvPr>
          <p:cNvSpPr/>
          <p:nvPr/>
        </p:nvSpPr>
        <p:spPr>
          <a:xfrm>
            <a:off x="5630024" y="3900467"/>
            <a:ext cx="864112" cy="1689920"/>
          </a:xfrm>
          <a:prstGeom prst="rect">
            <a:avLst/>
          </a:prstGeom>
          <a:gradFill flip="none" rotWithShape="1">
            <a:gsLst>
              <a:gs pos="1000">
                <a:schemeClr val="accent6">
                  <a:lumMod val="60000"/>
                  <a:lumOff val="40000"/>
                </a:schemeClr>
              </a:gs>
              <a:gs pos="100000">
                <a:schemeClr val="accent6">
                  <a:lumMod val="60000"/>
                  <a:lumOff val="40000"/>
                  <a:alpha val="0"/>
                </a:schemeClr>
              </a:gs>
            </a:gsLst>
            <a:lin ang="16200000" scaled="1"/>
            <a:tileRect/>
          </a:gradFill>
          <a:ln w="6350" cap="flat" cmpd="sng" algn="ctr">
            <a:noFill/>
            <a:prstDash val="solid"/>
            <a:miter lim="800000"/>
          </a:ln>
          <a:effectLst/>
        </p:spPr>
        <p:txBody>
          <a:bodyPr lIns="36000" tIns="0" rIns="36000" bIns="216000" anchor="b"/>
          <a:lstStyle/>
          <a:p>
            <a:pPr algn="ctr" defTabSz="913532"/>
            <a:r>
              <a:rPr lang="en-US" sz="1332" kern="0"/>
              <a:t>Processes</a:t>
            </a:r>
          </a:p>
        </p:txBody>
      </p:sp>
      <p:sp>
        <p:nvSpPr>
          <p:cNvPr id="93" name="Rectangle 30">
            <a:extLst>
              <a:ext uri="{FF2B5EF4-FFF2-40B4-BE49-F238E27FC236}">
                <a16:creationId xmlns:a16="http://schemas.microsoft.com/office/drawing/2014/main" id="{87EDFDEA-667D-40E6-8723-3CC700ED1A5E}"/>
              </a:ext>
            </a:extLst>
          </p:cNvPr>
          <p:cNvSpPr/>
          <p:nvPr/>
        </p:nvSpPr>
        <p:spPr>
          <a:xfrm>
            <a:off x="6701259" y="3900489"/>
            <a:ext cx="864112" cy="1689898"/>
          </a:xfrm>
          <a:prstGeom prst="rect">
            <a:avLst/>
          </a:prstGeom>
          <a:gradFill flip="none" rotWithShape="1">
            <a:gsLst>
              <a:gs pos="1000">
                <a:schemeClr val="accent6">
                  <a:lumMod val="60000"/>
                  <a:lumOff val="40000"/>
                </a:schemeClr>
              </a:gs>
              <a:gs pos="100000">
                <a:schemeClr val="accent6">
                  <a:lumMod val="60000"/>
                  <a:lumOff val="40000"/>
                  <a:alpha val="0"/>
                </a:schemeClr>
              </a:gs>
            </a:gsLst>
            <a:lin ang="16200000" scaled="1"/>
            <a:tileRect/>
          </a:gradFill>
          <a:ln w="6350" cap="flat" cmpd="sng" algn="ctr">
            <a:noFill/>
            <a:prstDash val="solid"/>
            <a:miter lim="800000"/>
          </a:ln>
          <a:effectLst/>
        </p:spPr>
        <p:txBody>
          <a:bodyPr lIns="36000" tIns="0" rIns="36000" bIns="216000" anchor="b"/>
          <a:lstStyle/>
          <a:p>
            <a:pPr algn="ctr" defTabSz="913532"/>
            <a:r>
              <a:rPr lang="en-US" sz="1332" kern="0" dirty="0"/>
              <a:t>Technology</a:t>
            </a:r>
          </a:p>
        </p:txBody>
      </p:sp>
      <p:cxnSp>
        <p:nvCxnSpPr>
          <p:cNvPr id="94" name="Straight Arrow Connector 93">
            <a:extLst>
              <a:ext uri="{FF2B5EF4-FFF2-40B4-BE49-F238E27FC236}">
                <a16:creationId xmlns:a16="http://schemas.microsoft.com/office/drawing/2014/main" id="{27E76F2B-8195-4CEF-85F9-153224A624E4}"/>
              </a:ext>
            </a:extLst>
          </p:cNvPr>
          <p:cNvCxnSpPr>
            <a:cxnSpLocks/>
          </p:cNvCxnSpPr>
          <p:nvPr/>
        </p:nvCxnSpPr>
        <p:spPr bwMode="gray">
          <a:xfrm>
            <a:off x="3159243" y="5840969"/>
            <a:ext cx="5994917" cy="0"/>
          </a:xfrm>
          <a:prstGeom prst="straightConnector1">
            <a:avLst/>
          </a:prstGeom>
          <a:ln w="6350">
            <a:gradFill flip="none" rotWithShape="1">
              <a:gsLst>
                <a:gs pos="0">
                  <a:schemeClr val="tx2"/>
                </a:gs>
                <a:gs pos="50000">
                  <a:schemeClr val="accent2"/>
                </a:gs>
                <a:gs pos="100000">
                  <a:schemeClr val="accent6"/>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D91349A8-3612-4A96-9F64-22506D7BA6B2}"/>
              </a:ext>
            </a:extLst>
          </p:cNvPr>
          <p:cNvSpPr txBox="1"/>
          <p:nvPr/>
        </p:nvSpPr>
        <p:spPr>
          <a:xfrm>
            <a:off x="5422902" y="5585499"/>
            <a:ext cx="1278358" cy="369332"/>
          </a:xfrm>
          <a:prstGeom prst="rect">
            <a:avLst/>
          </a:prstGeom>
          <a:solidFill>
            <a:schemeClr val="bg1"/>
          </a:solidFill>
        </p:spPr>
        <p:txBody>
          <a:bodyPr wrap="square" rtlCol="0">
            <a:spAutoFit/>
          </a:bodyPr>
          <a:lstStyle/>
          <a:p>
            <a:pPr algn="ctr"/>
            <a:r>
              <a:rPr lang="en-GB" dirty="0">
                <a:latin typeface="+mj-lt"/>
              </a:rPr>
              <a:t>Capabilities</a:t>
            </a:r>
          </a:p>
        </p:txBody>
      </p:sp>
      <p:sp>
        <p:nvSpPr>
          <p:cNvPr id="98" name="Rectangle 30">
            <a:extLst>
              <a:ext uri="{FF2B5EF4-FFF2-40B4-BE49-F238E27FC236}">
                <a16:creationId xmlns:a16="http://schemas.microsoft.com/office/drawing/2014/main" id="{60856B5D-C6E3-4967-AD34-A51BD1515B71}"/>
              </a:ext>
            </a:extLst>
          </p:cNvPr>
          <p:cNvSpPr/>
          <p:nvPr/>
        </p:nvSpPr>
        <p:spPr>
          <a:xfrm>
            <a:off x="9234644" y="4137430"/>
            <a:ext cx="2214392" cy="1720678"/>
          </a:xfrm>
          <a:prstGeom prst="rect">
            <a:avLst/>
          </a:prstGeom>
          <a:gradFill flip="none" rotWithShape="1">
            <a:gsLst>
              <a:gs pos="1000">
                <a:schemeClr val="accent6">
                  <a:lumMod val="60000"/>
                  <a:lumOff val="40000"/>
                </a:schemeClr>
              </a:gs>
              <a:gs pos="100000">
                <a:schemeClr val="accent6">
                  <a:lumMod val="60000"/>
                  <a:lumOff val="40000"/>
                  <a:alpha val="0"/>
                </a:schemeClr>
              </a:gs>
            </a:gsLst>
            <a:lin ang="16200000" scaled="1"/>
            <a:tileRect/>
          </a:gradFill>
          <a:ln w="6350" cap="flat" cmpd="sng" algn="ctr">
            <a:noFill/>
            <a:prstDash val="solid"/>
            <a:miter lim="800000"/>
          </a:ln>
          <a:effectLst/>
        </p:spPr>
        <p:txBody>
          <a:bodyPr lIns="36000" tIns="0" rIns="36000" bIns="216000" anchor="b"/>
          <a:lstStyle/>
          <a:p>
            <a:pPr algn="ctr" defTabSz="913532"/>
            <a:r>
              <a:rPr lang="en-US" sz="1332" kern="0" dirty="0"/>
              <a:t>HR leads these workstreams for the company</a:t>
            </a:r>
          </a:p>
        </p:txBody>
      </p:sp>
    </p:spTree>
    <p:extLst>
      <p:ext uri="{BB962C8B-B14F-4D97-AF65-F5344CB8AC3E}">
        <p14:creationId xmlns:p14="http://schemas.microsoft.com/office/powerpoint/2010/main" val="12594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644A-FC42-45AF-ABBA-223E361D8E00}"/>
              </a:ext>
            </a:extLst>
          </p:cNvPr>
          <p:cNvSpPr>
            <a:spLocks noGrp="1"/>
          </p:cNvSpPr>
          <p:nvPr>
            <p:ph type="title"/>
          </p:nvPr>
        </p:nvSpPr>
        <p:spPr/>
        <p:txBody>
          <a:bodyPr/>
          <a:lstStyle/>
          <a:p>
            <a:r>
              <a:rPr lang="en-GB" dirty="0"/>
              <a:t>The New Talent Operating Model</a:t>
            </a:r>
          </a:p>
        </p:txBody>
      </p:sp>
      <p:sp>
        <p:nvSpPr>
          <p:cNvPr id="4" name="Footer Placeholder 3">
            <a:extLst>
              <a:ext uri="{FF2B5EF4-FFF2-40B4-BE49-F238E27FC236}">
                <a16:creationId xmlns:a16="http://schemas.microsoft.com/office/drawing/2014/main" id="{AF6F0D4A-64C0-4C3C-AD16-1D16565E40E7}"/>
              </a:ext>
            </a:extLst>
          </p:cNvPr>
          <p:cNvSpPr>
            <a:spLocks noGrp="1"/>
          </p:cNvSpPr>
          <p:nvPr>
            <p:ph type="ftr" sz="quarter" idx="11"/>
          </p:nvPr>
        </p:nvSpPr>
        <p:spPr/>
        <p:txBody>
          <a:bodyPr/>
          <a:lstStyle/>
          <a:p>
            <a:r>
              <a:rPr lang="en-GB"/>
              <a:t>The Inside Gig</a:t>
            </a:r>
          </a:p>
        </p:txBody>
      </p:sp>
      <p:sp>
        <p:nvSpPr>
          <p:cNvPr id="5" name="Slide Number Placeholder 4">
            <a:extLst>
              <a:ext uri="{FF2B5EF4-FFF2-40B4-BE49-F238E27FC236}">
                <a16:creationId xmlns:a16="http://schemas.microsoft.com/office/drawing/2014/main" id="{A550774C-B7B3-4D42-8D89-65FD4EC82DB5}"/>
              </a:ext>
            </a:extLst>
          </p:cNvPr>
          <p:cNvSpPr>
            <a:spLocks noGrp="1"/>
          </p:cNvSpPr>
          <p:nvPr>
            <p:ph type="sldNum" sz="quarter" idx="12"/>
          </p:nvPr>
        </p:nvSpPr>
        <p:spPr/>
        <p:txBody>
          <a:bodyPr/>
          <a:lstStyle/>
          <a:p>
            <a:fld id="{4D5A8AA9-6AA7-47B1-BE8F-91304026D0DD}" type="slidenum">
              <a:rPr lang="en-GB" smtClean="0"/>
              <a:t>24</a:t>
            </a:fld>
            <a:endParaRPr lang="en-GB"/>
          </a:p>
        </p:txBody>
      </p:sp>
      <p:sp>
        <p:nvSpPr>
          <p:cNvPr id="6" name="Text Placeholder 11">
            <a:extLst>
              <a:ext uri="{FF2B5EF4-FFF2-40B4-BE49-F238E27FC236}">
                <a16:creationId xmlns:a16="http://schemas.microsoft.com/office/drawing/2014/main" id="{CFE89BEA-D663-4828-975A-590AB34F5F85}"/>
              </a:ext>
            </a:extLst>
          </p:cNvPr>
          <p:cNvSpPr txBox="1">
            <a:spLocks/>
          </p:cNvSpPr>
          <p:nvPr/>
        </p:nvSpPr>
        <p:spPr>
          <a:xfrm>
            <a:off x="885841" y="3360374"/>
            <a:ext cx="1399183"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dirty="0"/>
              <a:t>Growth mindset culture</a:t>
            </a:r>
          </a:p>
        </p:txBody>
      </p:sp>
      <p:sp>
        <p:nvSpPr>
          <p:cNvPr id="7" name="Text Placeholder 14">
            <a:extLst>
              <a:ext uri="{FF2B5EF4-FFF2-40B4-BE49-F238E27FC236}">
                <a16:creationId xmlns:a16="http://schemas.microsoft.com/office/drawing/2014/main" id="{D0DAF6C6-7A8B-4C9B-9A9D-7D57281D1751}"/>
              </a:ext>
            </a:extLst>
          </p:cNvPr>
          <p:cNvSpPr txBox="1">
            <a:spLocks/>
          </p:cNvSpPr>
          <p:nvPr/>
        </p:nvSpPr>
        <p:spPr>
          <a:xfrm>
            <a:off x="3247544" y="3360374"/>
            <a:ext cx="1358008"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a:t>Team-based rewards</a:t>
            </a:r>
            <a:endParaRPr lang="en-US" sz="1400" dirty="0"/>
          </a:p>
        </p:txBody>
      </p:sp>
      <p:sp>
        <p:nvSpPr>
          <p:cNvPr id="8" name="Text Placeholder 17">
            <a:extLst>
              <a:ext uri="{FF2B5EF4-FFF2-40B4-BE49-F238E27FC236}">
                <a16:creationId xmlns:a16="http://schemas.microsoft.com/office/drawing/2014/main" id="{79B862D5-CE85-410A-A5A1-B6C709E08E64}"/>
              </a:ext>
            </a:extLst>
          </p:cNvPr>
          <p:cNvSpPr txBox="1">
            <a:spLocks/>
          </p:cNvSpPr>
          <p:nvPr/>
        </p:nvSpPr>
        <p:spPr>
          <a:xfrm>
            <a:off x="5504710" y="3360374"/>
            <a:ext cx="1399183"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a:t>Gamified recognition</a:t>
            </a:r>
            <a:endParaRPr lang="en-US" sz="1400" dirty="0"/>
          </a:p>
        </p:txBody>
      </p:sp>
      <p:sp>
        <p:nvSpPr>
          <p:cNvPr id="9" name="Text Placeholder 20">
            <a:extLst>
              <a:ext uri="{FF2B5EF4-FFF2-40B4-BE49-F238E27FC236}">
                <a16:creationId xmlns:a16="http://schemas.microsoft.com/office/drawing/2014/main" id="{7C976D1E-4C1B-47EC-9DBC-C03D75AECFF9}"/>
              </a:ext>
            </a:extLst>
          </p:cNvPr>
          <p:cNvSpPr txBox="1">
            <a:spLocks/>
          </p:cNvSpPr>
          <p:nvPr/>
        </p:nvSpPr>
        <p:spPr>
          <a:xfrm>
            <a:off x="7803052" y="3360374"/>
            <a:ext cx="1408166" cy="25308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a:t>Skills-based pay</a:t>
            </a:r>
            <a:endParaRPr lang="en-US" sz="1400" dirty="0"/>
          </a:p>
        </p:txBody>
      </p:sp>
      <p:sp>
        <p:nvSpPr>
          <p:cNvPr id="10" name="Text Placeholder 23">
            <a:extLst>
              <a:ext uri="{FF2B5EF4-FFF2-40B4-BE49-F238E27FC236}">
                <a16:creationId xmlns:a16="http://schemas.microsoft.com/office/drawing/2014/main" id="{59F3D108-96B7-44D5-A836-9EE00738E93B}"/>
              </a:ext>
            </a:extLst>
          </p:cNvPr>
          <p:cNvSpPr txBox="1">
            <a:spLocks/>
          </p:cNvSpPr>
          <p:nvPr/>
        </p:nvSpPr>
        <p:spPr>
          <a:xfrm>
            <a:off x="10119360" y="3360374"/>
            <a:ext cx="1356533"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dirty="0"/>
              <a:t>Project-based work</a:t>
            </a:r>
          </a:p>
        </p:txBody>
      </p:sp>
      <p:sp>
        <p:nvSpPr>
          <p:cNvPr id="11" name="Text Placeholder 26">
            <a:extLst>
              <a:ext uri="{FF2B5EF4-FFF2-40B4-BE49-F238E27FC236}">
                <a16:creationId xmlns:a16="http://schemas.microsoft.com/office/drawing/2014/main" id="{8AC3B7C2-2AFC-417C-B91E-705AFA94215E}"/>
              </a:ext>
            </a:extLst>
          </p:cNvPr>
          <p:cNvSpPr txBox="1">
            <a:spLocks/>
          </p:cNvSpPr>
          <p:nvPr/>
        </p:nvSpPr>
        <p:spPr>
          <a:xfrm>
            <a:off x="884401" y="5500208"/>
            <a:ext cx="1399183" cy="25308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a:t>Talent-sharing</a:t>
            </a:r>
            <a:endParaRPr lang="en-US" sz="1400" dirty="0"/>
          </a:p>
        </p:txBody>
      </p:sp>
      <p:sp>
        <p:nvSpPr>
          <p:cNvPr id="12" name="Text Placeholder 29">
            <a:extLst>
              <a:ext uri="{FF2B5EF4-FFF2-40B4-BE49-F238E27FC236}">
                <a16:creationId xmlns:a16="http://schemas.microsoft.com/office/drawing/2014/main" id="{831DA72E-E6BB-4766-AB19-C4866C201737}"/>
              </a:ext>
            </a:extLst>
          </p:cNvPr>
          <p:cNvSpPr txBox="1">
            <a:spLocks/>
          </p:cNvSpPr>
          <p:nvPr/>
        </p:nvSpPr>
        <p:spPr>
          <a:xfrm>
            <a:off x="3208974" y="5500208"/>
            <a:ext cx="1360612"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a:t>Self-directed, micro-learning</a:t>
            </a:r>
            <a:endParaRPr lang="en-US" sz="1400" dirty="0"/>
          </a:p>
        </p:txBody>
      </p:sp>
      <p:sp>
        <p:nvSpPr>
          <p:cNvPr id="13" name="Text Placeholder 32">
            <a:extLst>
              <a:ext uri="{FF2B5EF4-FFF2-40B4-BE49-F238E27FC236}">
                <a16:creationId xmlns:a16="http://schemas.microsoft.com/office/drawing/2014/main" id="{79E77117-8CC6-47F0-A9AB-864841D262AC}"/>
              </a:ext>
            </a:extLst>
          </p:cNvPr>
          <p:cNvSpPr txBox="1">
            <a:spLocks/>
          </p:cNvSpPr>
          <p:nvPr/>
        </p:nvSpPr>
        <p:spPr>
          <a:xfrm>
            <a:off x="5494976" y="5500208"/>
            <a:ext cx="1360613"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dirty="0"/>
              <a:t>Skill Communities</a:t>
            </a:r>
          </a:p>
        </p:txBody>
      </p:sp>
      <p:pic>
        <p:nvPicPr>
          <p:cNvPr id="14" name="Picture Placeholder 39">
            <a:extLst>
              <a:ext uri="{FF2B5EF4-FFF2-40B4-BE49-F238E27FC236}">
                <a16:creationId xmlns:a16="http://schemas.microsoft.com/office/drawing/2014/main" id="{88BAACEB-D040-4E17-BE32-BBF34DFC7FC8}"/>
              </a:ext>
            </a:extLst>
          </p:cNvPr>
          <p:cNvPicPr>
            <a:picLocks noChangeAspect="1"/>
          </p:cNvPicPr>
          <p:nvPr/>
        </p:nvPicPr>
        <p:blipFill rotWithShape="1">
          <a:blip r:embed="rId2"/>
          <a:srcRect l="27500" t="980" r="27500" b="980"/>
          <a:stretch/>
        </p:blipFill>
        <p:spPr>
          <a:xfrm>
            <a:off x="5518501" y="1900713"/>
            <a:ext cx="1371600" cy="1371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15" name="Picture Placeholder 39">
            <a:extLst>
              <a:ext uri="{FF2B5EF4-FFF2-40B4-BE49-F238E27FC236}">
                <a16:creationId xmlns:a16="http://schemas.microsoft.com/office/drawing/2014/main" id="{A608238B-C00C-42D9-BD36-56533C8F0611}"/>
              </a:ext>
            </a:extLst>
          </p:cNvPr>
          <p:cNvPicPr>
            <a:picLocks noChangeAspect="1"/>
          </p:cNvPicPr>
          <p:nvPr/>
        </p:nvPicPr>
        <p:blipFill rotWithShape="1">
          <a:blip r:embed="rId3"/>
          <a:srcRect l="25494" r="28620"/>
          <a:stretch/>
        </p:blipFill>
        <p:spPr>
          <a:xfrm>
            <a:off x="3170402" y="4016351"/>
            <a:ext cx="1399183" cy="1399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16" name="Text Placeholder 32">
            <a:extLst>
              <a:ext uri="{FF2B5EF4-FFF2-40B4-BE49-F238E27FC236}">
                <a16:creationId xmlns:a16="http://schemas.microsoft.com/office/drawing/2014/main" id="{13E0326D-D53F-40DD-95AB-503C6FF1B771}"/>
              </a:ext>
            </a:extLst>
          </p:cNvPr>
          <p:cNvSpPr txBox="1">
            <a:spLocks/>
          </p:cNvSpPr>
          <p:nvPr/>
        </p:nvSpPr>
        <p:spPr>
          <a:xfrm>
            <a:off x="7780976" y="5500208"/>
            <a:ext cx="1360613"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marL="0" marR="0" indent="0" algn="ctr" defTabSz="411480" rtl="0" eaLnBrk="1" latinLnBrk="0" hangingPunct="1">
              <a:lnSpc>
                <a:spcPct val="140000"/>
              </a:lnSpc>
              <a:spcBef>
                <a:spcPts val="0"/>
              </a:spcBef>
              <a:spcAft>
                <a:spcPts val="0"/>
              </a:spcAft>
              <a:buClrTx/>
              <a:buSzTx/>
              <a:buFontTx/>
              <a:buNone/>
              <a:tabLst/>
              <a:defRPr sz="1300" b="1" i="0" u="none" strike="noStrike" kern="1200" cap="none" spc="0" baseline="0">
                <a:solidFill>
                  <a:schemeClr val="tx2"/>
                </a:solidFill>
                <a:uFill>
                  <a:solidFill>
                    <a:srgbClr val="000000"/>
                  </a:solidFill>
                </a:uFill>
                <a:latin typeface="Open Sans Semibold" panose="020B0606030504020204" pitchFamily="34" charset="0"/>
                <a:ea typeface="Open Sans Semibold" panose="020B0606030504020204" pitchFamily="34" charset="0"/>
                <a:cs typeface="Open Sans Semibold" panose="020B0606030504020204" pitchFamily="34" charset="0"/>
                <a:sym typeface="Lato Bold"/>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nSpc>
                <a:spcPct val="100000"/>
              </a:lnSpc>
            </a:pPr>
            <a:r>
              <a:rPr lang="en-US" sz="1400" dirty="0">
                <a:latin typeface="+mn-lt"/>
              </a:rPr>
              <a:t>Targeted Mentorship</a:t>
            </a:r>
          </a:p>
        </p:txBody>
      </p:sp>
      <p:sp>
        <p:nvSpPr>
          <p:cNvPr id="17" name="Text Placeholder 32">
            <a:extLst>
              <a:ext uri="{FF2B5EF4-FFF2-40B4-BE49-F238E27FC236}">
                <a16:creationId xmlns:a16="http://schemas.microsoft.com/office/drawing/2014/main" id="{971F4C1F-CEE1-47A7-B4DF-7EB645A46F4F}"/>
              </a:ext>
            </a:extLst>
          </p:cNvPr>
          <p:cNvSpPr txBox="1">
            <a:spLocks/>
          </p:cNvSpPr>
          <p:nvPr/>
        </p:nvSpPr>
        <p:spPr>
          <a:xfrm>
            <a:off x="10092376" y="5500208"/>
            <a:ext cx="1360613"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marL="0" marR="0" indent="0" algn="ctr" defTabSz="411480" rtl="0" eaLnBrk="1" latinLnBrk="0" hangingPunct="1">
              <a:lnSpc>
                <a:spcPct val="140000"/>
              </a:lnSpc>
              <a:spcBef>
                <a:spcPts val="0"/>
              </a:spcBef>
              <a:spcAft>
                <a:spcPts val="0"/>
              </a:spcAft>
              <a:buClrTx/>
              <a:buSzTx/>
              <a:buFontTx/>
              <a:buNone/>
              <a:tabLst/>
              <a:defRPr sz="1300" b="1" i="0" u="none" strike="noStrike" kern="1200" cap="none" spc="0" baseline="0">
                <a:solidFill>
                  <a:schemeClr val="tx2"/>
                </a:solidFill>
                <a:uFill>
                  <a:solidFill>
                    <a:srgbClr val="000000"/>
                  </a:solidFill>
                </a:uFill>
                <a:latin typeface="Open Sans Semibold" panose="020B0606030504020204" pitchFamily="34" charset="0"/>
                <a:ea typeface="Open Sans Semibold" panose="020B0606030504020204" pitchFamily="34" charset="0"/>
                <a:cs typeface="Open Sans Semibold" panose="020B0606030504020204" pitchFamily="34" charset="0"/>
                <a:sym typeface="Lato Bold"/>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a:lnSpc>
                <a:spcPct val="100000"/>
              </a:lnSpc>
            </a:pPr>
            <a:r>
              <a:rPr lang="en-US" sz="1400" dirty="0">
                <a:latin typeface="+mn-lt"/>
              </a:rPr>
              <a:t>Portfolio Careers</a:t>
            </a:r>
          </a:p>
        </p:txBody>
      </p:sp>
      <p:pic>
        <p:nvPicPr>
          <p:cNvPr id="18" name="Picture 17">
            <a:extLst>
              <a:ext uri="{FF2B5EF4-FFF2-40B4-BE49-F238E27FC236}">
                <a16:creationId xmlns:a16="http://schemas.microsoft.com/office/drawing/2014/main" id="{410F9316-6155-409B-84B4-A3C61BFC0013}"/>
              </a:ext>
            </a:extLst>
          </p:cNvPr>
          <p:cNvPicPr>
            <a:picLocks noChangeAspect="1"/>
          </p:cNvPicPr>
          <p:nvPr/>
        </p:nvPicPr>
        <p:blipFill rotWithShape="1">
          <a:blip r:embed="rId4"/>
          <a:srcRect l="27500" t="909" r="27500" b="909"/>
          <a:stretch/>
        </p:blipFill>
        <p:spPr>
          <a:xfrm>
            <a:off x="10120716" y="4064432"/>
            <a:ext cx="1303020" cy="1303023"/>
          </a:xfrm>
          <a:prstGeom prst="rect">
            <a:avLst/>
          </a:prstGeom>
        </p:spPr>
      </p:pic>
      <p:pic>
        <p:nvPicPr>
          <p:cNvPr id="19" name="Picture 18">
            <a:extLst>
              <a:ext uri="{FF2B5EF4-FFF2-40B4-BE49-F238E27FC236}">
                <a16:creationId xmlns:a16="http://schemas.microsoft.com/office/drawing/2014/main" id="{C4499060-2277-4B09-A877-E77087127069}"/>
              </a:ext>
            </a:extLst>
          </p:cNvPr>
          <p:cNvPicPr>
            <a:picLocks noChangeAspect="1"/>
          </p:cNvPicPr>
          <p:nvPr/>
        </p:nvPicPr>
        <p:blipFill rotWithShape="1">
          <a:blip r:embed="rId5"/>
          <a:srcRect l="12500" r="12500"/>
          <a:stretch/>
        </p:blipFill>
        <p:spPr>
          <a:xfrm>
            <a:off x="481769" y="1888013"/>
            <a:ext cx="2286000" cy="1397000"/>
          </a:xfrm>
          <a:prstGeom prst="rect">
            <a:avLst/>
          </a:prstGeom>
        </p:spPr>
      </p:pic>
      <p:pic>
        <p:nvPicPr>
          <p:cNvPr id="20" name="Picture 19">
            <a:extLst>
              <a:ext uri="{FF2B5EF4-FFF2-40B4-BE49-F238E27FC236}">
                <a16:creationId xmlns:a16="http://schemas.microsoft.com/office/drawing/2014/main" id="{318BF160-B49F-44BC-A590-5272E412E421}"/>
              </a:ext>
            </a:extLst>
          </p:cNvPr>
          <p:cNvPicPr>
            <a:picLocks noChangeAspect="1"/>
          </p:cNvPicPr>
          <p:nvPr/>
        </p:nvPicPr>
        <p:blipFill rotWithShape="1">
          <a:blip r:embed="rId6"/>
          <a:srcRect l="27050" r="27050"/>
          <a:stretch/>
        </p:blipFill>
        <p:spPr>
          <a:xfrm>
            <a:off x="10119360" y="1888013"/>
            <a:ext cx="1399032" cy="1397000"/>
          </a:xfrm>
          <a:prstGeom prst="rect">
            <a:avLst/>
          </a:prstGeom>
        </p:spPr>
      </p:pic>
      <p:pic>
        <p:nvPicPr>
          <p:cNvPr id="21" name="Picture 20">
            <a:extLst>
              <a:ext uri="{FF2B5EF4-FFF2-40B4-BE49-F238E27FC236}">
                <a16:creationId xmlns:a16="http://schemas.microsoft.com/office/drawing/2014/main" id="{3B257EE2-8860-4083-B863-97EAA524C7F2}"/>
              </a:ext>
            </a:extLst>
          </p:cNvPr>
          <p:cNvPicPr>
            <a:picLocks noChangeAspect="1"/>
          </p:cNvPicPr>
          <p:nvPr/>
        </p:nvPicPr>
        <p:blipFill rotWithShape="1">
          <a:blip r:embed="rId7"/>
          <a:srcRect l="27050" r="27050"/>
          <a:stretch/>
        </p:blipFill>
        <p:spPr>
          <a:xfrm>
            <a:off x="7761766" y="4017443"/>
            <a:ext cx="1399032" cy="1397000"/>
          </a:xfrm>
          <a:prstGeom prst="rect">
            <a:avLst/>
          </a:prstGeom>
        </p:spPr>
      </p:pic>
      <p:pic>
        <p:nvPicPr>
          <p:cNvPr id="22" name="Picture 21">
            <a:extLst>
              <a:ext uri="{FF2B5EF4-FFF2-40B4-BE49-F238E27FC236}">
                <a16:creationId xmlns:a16="http://schemas.microsoft.com/office/drawing/2014/main" id="{C4C7A18B-BFCF-4FD8-8103-8A22DCB6B36F}"/>
              </a:ext>
            </a:extLst>
          </p:cNvPr>
          <p:cNvPicPr>
            <a:picLocks noChangeAspect="1"/>
          </p:cNvPicPr>
          <p:nvPr/>
        </p:nvPicPr>
        <p:blipFill rotWithShape="1">
          <a:blip r:embed="rId8"/>
          <a:srcRect l="27050" r="27050"/>
          <a:stretch/>
        </p:blipFill>
        <p:spPr>
          <a:xfrm>
            <a:off x="5504103" y="4017443"/>
            <a:ext cx="1399032" cy="1397000"/>
          </a:xfrm>
          <a:prstGeom prst="rect">
            <a:avLst/>
          </a:prstGeom>
        </p:spPr>
      </p:pic>
      <p:pic>
        <p:nvPicPr>
          <p:cNvPr id="23" name="Picture 22">
            <a:extLst>
              <a:ext uri="{FF2B5EF4-FFF2-40B4-BE49-F238E27FC236}">
                <a16:creationId xmlns:a16="http://schemas.microsoft.com/office/drawing/2014/main" id="{6C6203C6-BD94-4311-91E4-665D69335A5F}"/>
              </a:ext>
            </a:extLst>
          </p:cNvPr>
          <p:cNvPicPr>
            <a:picLocks noChangeAspect="1"/>
          </p:cNvPicPr>
          <p:nvPr/>
        </p:nvPicPr>
        <p:blipFill rotWithShape="1">
          <a:blip r:embed="rId9"/>
          <a:srcRect l="27050" r="27050"/>
          <a:stretch/>
        </p:blipFill>
        <p:spPr>
          <a:xfrm>
            <a:off x="7742557" y="1888013"/>
            <a:ext cx="1399032" cy="1397000"/>
          </a:xfrm>
          <a:prstGeom prst="rect">
            <a:avLst/>
          </a:prstGeom>
        </p:spPr>
      </p:pic>
      <p:pic>
        <p:nvPicPr>
          <p:cNvPr id="24" name="Picture 23">
            <a:extLst>
              <a:ext uri="{FF2B5EF4-FFF2-40B4-BE49-F238E27FC236}">
                <a16:creationId xmlns:a16="http://schemas.microsoft.com/office/drawing/2014/main" id="{626A6CCC-BE70-42DA-A6A8-1E3970D63562}"/>
              </a:ext>
            </a:extLst>
          </p:cNvPr>
          <p:cNvPicPr>
            <a:picLocks noChangeAspect="1"/>
          </p:cNvPicPr>
          <p:nvPr/>
        </p:nvPicPr>
        <p:blipFill rotWithShape="1">
          <a:blip r:embed="rId10"/>
          <a:srcRect l="27050" r="27050"/>
          <a:stretch/>
        </p:blipFill>
        <p:spPr>
          <a:xfrm>
            <a:off x="3231460" y="1888013"/>
            <a:ext cx="1399032" cy="1397000"/>
          </a:xfrm>
          <a:prstGeom prst="rect">
            <a:avLst/>
          </a:prstGeom>
        </p:spPr>
      </p:pic>
      <p:pic>
        <p:nvPicPr>
          <p:cNvPr id="25" name="Picture 24">
            <a:extLst>
              <a:ext uri="{FF2B5EF4-FFF2-40B4-BE49-F238E27FC236}">
                <a16:creationId xmlns:a16="http://schemas.microsoft.com/office/drawing/2014/main" id="{F468C2B7-4523-43D5-8BBB-AA9A0EA72C52}"/>
              </a:ext>
            </a:extLst>
          </p:cNvPr>
          <p:cNvPicPr>
            <a:picLocks noChangeAspect="1"/>
          </p:cNvPicPr>
          <p:nvPr/>
        </p:nvPicPr>
        <p:blipFill>
          <a:blip r:embed="rId11"/>
          <a:stretch>
            <a:fillRect/>
          </a:stretch>
        </p:blipFill>
        <p:spPr>
          <a:xfrm>
            <a:off x="59992" y="4017443"/>
            <a:ext cx="3048000" cy="1397000"/>
          </a:xfrm>
          <a:prstGeom prst="rect">
            <a:avLst/>
          </a:prstGeom>
        </p:spPr>
      </p:pic>
    </p:spTree>
    <p:extLst>
      <p:ext uri="{BB962C8B-B14F-4D97-AF65-F5344CB8AC3E}">
        <p14:creationId xmlns:p14="http://schemas.microsoft.com/office/powerpoint/2010/main" val="132439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35F3C-EEC3-488D-8DF4-E5166EB173A2}"/>
              </a:ext>
            </a:extLst>
          </p:cNvPr>
          <p:cNvSpPr>
            <a:spLocks noGrp="1"/>
          </p:cNvSpPr>
          <p:nvPr>
            <p:ph type="title"/>
          </p:nvPr>
        </p:nvSpPr>
        <p:spPr/>
        <p:txBody>
          <a:bodyPr>
            <a:normAutofit fontScale="90000"/>
          </a:bodyPr>
          <a:lstStyle/>
          <a:p>
            <a:r>
              <a:rPr lang="en-GB" dirty="0"/>
              <a:t>The Six Principles of</a:t>
            </a:r>
            <a:br>
              <a:rPr lang="en-GB" dirty="0"/>
            </a:br>
            <a:r>
              <a:rPr lang="en-GB" dirty="0"/>
              <a:t>The </a:t>
            </a:r>
            <a:r>
              <a:rPr lang="en-GB" i="1" dirty="0">
                <a:latin typeface="Sagona Book" panose="02020503050505020204" pitchFamily="18" charset="0"/>
              </a:rPr>
              <a:t>Inside</a:t>
            </a:r>
            <a:r>
              <a:rPr lang="en-GB" dirty="0"/>
              <a:t> Gig</a:t>
            </a:r>
          </a:p>
        </p:txBody>
      </p:sp>
    </p:spTree>
    <p:extLst>
      <p:ext uri="{BB962C8B-B14F-4D97-AF65-F5344CB8AC3E}">
        <p14:creationId xmlns:p14="http://schemas.microsoft.com/office/powerpoint/2010/main" val="5280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62207F82-04A8-47B7-8359-90E1D65D87B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
          <a:stretch/>
        </p:blipFill>
        <p:spPr>
          <a:xfrm>
            <a:off x="5831479" y="-1"/>
            <a:ext cx="6360521" cy="6858001"/>
          </a:xfrm>
          <a:prstGeom prst="rect">
            <a:avLst/>
          </a:prstGeom>
        </p:spPr>
      </p:pic>
      <p:sp>
        <p:nvSpPr>
          <p:cNvPr id="2" name="Title 1">
            <a:extLst>
              <a:ext uri="{FF2B5EF4-FFF2-40B4-BE49-F238E27FC236}">
                <a16:creationId xmlns:a16="http://schemas.microsoft.com/office/drawing/2014/main" id="{05F728E2-556F-4FBE-9452-3BD5FE4E0AD6}"/>
              </a:ext>
            </a:extLst>
          </p:cNvPr>
          <p:cNvSpPr>
            <a:spLocks noGrp="1"/>
          </p:cNvSpPr>
          <p:nvPr>
            <p:ph type="ctrTitle"/>
          </p:nvPr>
        </p:nvSpPr>
        <p:spPr/>
        <p:txBody>
          <a:bodyPr>
            <a:normAutofit/>
          </a:bodyPr>
          <a:lstStyle/>
          <a:p>
            <a:r>
              <a:rPr lang="en-GB" dirty="0"/>
              <a:t>You Get What You Give</a:t>
            </a:r>
          </a:p>
        </p:txBody>
      </p:sp>
      <p:sp>
        <p:nvSpPr>
          <p:cNvPr id="3" name="Subtitle 2">
            <a:extLst>
              <a:ext uri="{FF2B5EF4-FFF2-40B4-BE49-F238E27FC236}">
                <a16:creationId xmlns:a16="http://schemas.microsoft.com/office/drawing/2014/main" id="{7B03C76D-0A5F-41ED-BA5B-916903CCCB75}"/>
              </a:ext>
            </a:extLst>
          </p:cNvPr>
          <p:cNvSpPr>
            <a:spLocks noGrp="1"/>
          </p:cNvSpPr>
          <p:nvPr>
            <p:ph type="subTitle" idx="1"/>
          </p:nvPr>
        </p:nvSpPr>
        <p:spPr>
          <a:xfrm>
            <a:off x="232229" y="48262"/>
            <a:ext cx="5048431" cy="1655762"/>
          </a:xfrm>
        </p:spPr>
        <p:txBody>
          <a:bodyPr/>
          <a:lstStyle/>
          <a:p>
            <a:r>
              <a:rPr lang="en-GB" dirty="0"/>
              <a:t>01</a:t>
            </a:r>
          </a:p>
        </p:txBody>
      </p:sp>
      <p:sp>
        <p:nvSpPr>
          <p:cNvPr id="4" name="Rectangle 3">
            <a:extLst>
              <a:ext uri="{FF2B5EF4-FFF2-40B4-BE49-F238E27FC236}">
                <a16:creationId xmlns:a16="http://schemas.microsoft.com/office/drawing/2014/main" id="{02641B16-2C6C-4ECF-BFC4-CD659FF33BE3}"/>
              </a:ext>
            </a:extLst>
          </p:cNvPr>
          <p:cNvSpPr/>
          <p:nvPr/>
        </p:nvSpPr>
        <p:spPr>
          <a:xfrm>
            <a:off x="5471160" y="0"/>
            <a:ext cx="6720840" cy="6858000"/>
          </a:xfrm>
          <a:prstGeom prst="rect">
            <a:avLst/>
          </a:prstGeom>
          <a:solidFill>
            <a:schemeClr val="accent3">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A479CF69-5BDE-44CD-A0A9-35ECA8EDB8AD}"/>
              </a:ext>
            </a:extLst>
          </p:cNvPr>
          <p:cNvPicPr>
            <a:picLocks noChangeAspect="1"/>
          </p:cNvPicPr>
          <p:nvPr/>
        </p:nvPicPr>
        <p:blipFill>
          <a:blip r:embed="rId3"/>
          <a:stretch>
            <a:fillRect/>
          </a:stretch>
        </p:blipFill>
        <p:spPr>
          <a:xfrm>
            <a:off x="11638939" y="6227760"/>
            <a:ext cx="490431" cy="630240"/>
          </a:xfrm>
          <a:prstGeom prst="rect">
            <a:avLst/>
          </a:prstGeom>
        </p:spPr>
      </p:pic>
      <p:sp>
        <p:nvSpPr>
          <p:cNvPr id="6" name="Rectangle 5">
            <a:extLst>
              <a:ext uri="{FF2B5EF4-FFF2-40B4-BE49-F238E27FC236}">
                <a16:creationId xmlns:a16="http://schemas.microsoft.com/office/drawing/2014/main" id="{882C1628-C669-4883-9F23-9ED17E32AD40}"/>
              </a:ext>
            </a:extLst>
          </p:cNvPr>
          <p:cNvSpPr/>
          <p:nvPr/>
        </p:nvSpPr>
        <p:spPr>
          <a:xfrm>
            <a:off x="5280660" y="4505324"/>
            <a:ext cx="3577590" cy="2352675"/>
          </a:xfrm>
          <a:prstGeom prst="rect">
            <a:avLst/>
          </a:prstGeom>
          <a:solidFill>
            <a:schemeClr val="accent3">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436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a:extLst>
              <a:ext uri="{FF2B5EF4-FFF2-40B4-BE49-F238E27FC236}">
                <a16:creationId xmlns:a16="http://schemas.microsoft.com/office/drawing/2014/main" id="{ED3DF8B8-3585-4D50-919B-4C0EB18312F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579" y="-1"/>
            <a:ext cx="6398918" cy="6858001"/>
          </a:xfrm>
          <a:prstGeom prst="rect">
            <a:avLst/>
          </a:prstGeom>
        </p:spPr>
      </p:pic>
      <p:sp>
        <p:nvSpPr>
          <p:cNvPr id="2" name="Title 1">
            <a:extLst>
              <a:ext uri="{FF2B5EF4-FFF2-40B4-BE49-F238E27FC236}">
                <a16:creationId xmlns:a16="http://schemas.microsoft.com/office/drawing/2014/main" id="{E4123C8D-FC1C-4D90-9021-90FD7FA87DDC}"/>
              </a:ext>
            </a:extLst>
          </p:cNvPr>
          <p:cNvSpPr>
            <a:spLocks noGrp="1"/>
          </p:cNvSpPr>
          <p:nvPr>
            <p:ph type="ctrTitle"/>
          </p:nvPr>
        </p:nvSpPr>
        <p:spPr/>
        <p:txBody>
          <a:bodyPr>
            <a:normAutofit/>
          </a:bodyPr>
          <a:lstStyle/>
          <a:p>
            <a:r>
              <a:rPr lang="en-GB" dirty="0"/>
              <a:t>Know What</a:t>
            </a:r>
            <a:br>
              <a:rPr lang="en-GB" dirty="0"/>
            </a:br>
            <a:r>
              <a:rPr lang="en-GB" dirty="0"/>
              <a:t>You Have</a:t>
            </a:r>
          </a:p>
        </p:txBody>
      </p:sp>
      <p:sp>
        <p:nvSpPr>
          <p:cNvPr id="3" name="Subtitle 2">
            <a:extLst>
              <a:ext uri="{FF2B5EF4-FFF2-40B4-BE49-F238E27FC236}">
                <a16:creationId xmlns:a16="http://schemas.microsoft.com/office/drawing/2014/main" id="{38F81DB9-AAC0-41E1-A7F2-D280344EE283}"/>
              </a:ext>
            </a:extLst>
          </p:cNvPr>
          <p:cNvSpPr>
            <a:spLocks noGrp="1"/>
          </p:cNvSpPr>
          <p:nvPr>
            <p:ph type="subTitle" idx="1"/>
          </p:nvPr>
        </p:nvSpPr>
        <p:spPr>
          <a:xfrm>
            <a:off x="6952343" y="0"/>
            <a:ext cx="5048431" cy="1655762"/>
          </a:xfrm>
        </p:spPr>
        <p:txBody>
          <a:bodyPr/>
          <a:lstStyle/>
          <a:p>
            <a:r>
              <a:rPr lang="en-GB" dirty="0"/>
              <a:t>02</a:t>
            </a:r>
          </a:p>
        </p:txBody>
      </p:sp>
      <p:sp>
        <p:nvSpPr>
          <p:cNvPr id="4" name="Rectangle 3">
            <a:extLst>
              <a:ext uri="{FF2B5EF4-FFF2-40B4-BE49-F238E27FC236}">
                <a16:creationId xmlns:a16="http://schemas.microsoft.com/office/drawing/2014/main" id="{5BC31655-8500-4A6E-A190-D5D11EEC7586}"/>
              </a:ext>
            </a:extLst>
          </p:cNvPr>
          <p:cNvSpPr/>
          <p:nvPr/>
        </p:nvSpPr>
        <p:spPr>
          <a:xfrm>
            <a:off x="0" y="0"/>
            <a:ext cx="672084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8506A099-DFBA-492C-A753-263540D24210}"/>
              </a:ext>
            </a:extLst>
          </p:cNvPr>
          <p:cNvSpPr/>
          <p:nvPr/>
        </p:nvSpPr>
        <p:spPr>
          <a:xfrm>
            <a:off x="3360420" y="4505325"/>
            <a:ext cx="3577590" cy="2352675"/>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978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0D5612B-AD73-442F-B874-1CB8F1E67C8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08663" y="0"/>
            <a:ext cx="6417972" cy="6858000"/>
          </a:xfrm>
          <a:prstGeom prst="rect">
            <a:avLst/>
          </a:prstGeom>
        </p:spPr>
      </p:pic>
      <p:sp>
        <p:nvSpPr>
          <p:cNvPr id="2" name="Title 1">
            <a:extLst>
              <a:ext uri="{FF2B5EF4-FFF2-40B4-BE49-F238E27FC236}">
                <a16:creationId xmlns:a16="http://schemas.microsoft.com/office/drawing/2014/main" id="{05F728E2-556F-4FBE-9452-3BD5FE4E0AD6}"/>
              </a:ext>
            </a:extLst>
          </p:cNvPr>
          <p:cNvSpPr>
            <a:spLocks noGrp="1"/>
          </p:cNvSpPr>
          <p:nvPr>
            <p:ph type="ctrTitle"/>
          </p:nvPr>
        </p:nvSpPr>
        <p:spPr>
          <a:xfrm>
            <a:off x="232229" y="1655762"/>
            <a:ext cx="5048431" cy="2387600"/>
          </a:xfrm>
        </p:spPr>
        <p:txBody>
          <a:bodyPr>
            <a:normAutofit fontScale="90000"/>
          </a:bodyPr>
          <a:lstStyle/>
          <a:p>
            <a:r>
              <a:rPr lang="en-GB" dirty="0"/>
              <a:t>Create a</a:t>
            </a:r>
            <a:br>
              <a:rPr lang="en-GB" dirty="0"/>
            </a:br>
            <a:r>
              <a:rPr lang="en-GB" dirty="0"/>
              <a:t>Learning Organization</a:t>
            </a:r>
          </a:p>
        </p:txBody>
      </p:sp>
      <p:sp>
        <p:nvSpPr>
          <p:cNvPr id="3" name="Subtitle 2">
            <a:extLst>
              <a:ext uri="{FF2B5EF4-FFF2-40B4-BE49-F238E27FC236}">
                <a16:creationId xmlns:a16="http://schemas.microsoft.com/office/drawing/2014/main" id="{7B03C76D-0A5F-41ED-BA5B-916903CCCB75}"/>
              </a:ext>
            </a:extLst>
          </p:cNvPr>
          <p:cNvSpPr>
            <a:spLocks noGrp="1"/>
          </p:cNvSpPr>
          <p:nvPr>
            <p:ph type="subTitle" idx="1"/>
          </p:nvPr>
        </p:nvSpPr>
        <p:spPr>
          <a:xfrm>
            <a:off x="232229" y="0"/>
            <a:ext cx="5048431" cy="1655762"/>
          </a:xfrm>
        </p:spPr>
        <p:txBody>
          <a:bodyPr/>
          <a:lstStyle/>
          <a:p>
            <a:r>
              <a:rPr lang="en-GB" dirty="0"/>
              <a:t>03</a:t>
            </a:r>
          </a:p>
        </p:txBody>
      </p:sp>
      <p:sp>
        <p:nvSpPr>
          <p:cNvPr id="4" name="Rectangle 3">
            <a:extLst>
              <a:ext uri="{FF2B5EF4-FFF2-40B4-BE49-F238E27FC236}">
                <a16:creationId xmlns:a16="http://schemas.microsoft.com/office/drawing/2014/main" id="{928F271D-7385-4C7D-8947-B06C924D37BF}"/>
              </a:ext>
            </a:extLst>
          </p:cNvPr>
          <p:cNvSpPr/>
          <p:nvPr/>
        </p:nvSpPr>
        <p:spPr>
          <a:xfrm>
            <a:off x="5471160" y="0"/>
            <a:ext cx="6720840" cy="6858000"/>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071D2617-036C-4A28-B930-B5669A8DDBF3}"/>
              </a:ext>
            </a:extLst>
          </p:cNvPr>
          <p:cNvPicPr>
            <a:picLocks noChangeAspect="1"/>
          </p:cNvPicPr>
          <p:nvPr/>
        </p:nvPicPr>
        <p:blipFill>
          <a:blip r:embed="rId3"/>
          <a:stretch>
            <a:fillRect/>
          </a:stretch>
        </p:blipFill>
        <p:spPr>
          <a:xfrm>
            <a:off x="11638939" y="6227760"/>
            <a:ext cx="490431" cy="630240"/>
          </a:xfrm>
          <a:prstGeom prst="rect">
            <a:avLst/>
          </a:prstGeom>
        </p:spPr>
      </p:pic>
      <p:sp>
        <p:nvSpPr>
          <p:cNvPr id="6" name="Rectangle 5">
            <a:extLst>
              <a:ext uri="{FF2B5EF4-FFF2-40B4-BE49-F238E27FC236}">
                <a16:creationId xmlns:a16="http://schemas.microsoft.com/office/drawing/2014/main" id="{90BD3921-D88E-4F21-8509-4EBB95F06473}"/>
              </a:ext>
            </a:extLst>
          </p:cNvPr>
          <p:cNvSpPr/>
          <p:nvPr/>
        </p:nvSpPr>
        <p:spPr>
          <a:xfrm>
            <a:off x="5623560" y="3914775"/>
            <a:ext cx="710565" cy="2943225"/>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352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a:extLst>
              <a:ext uri="{FF2B5EF4-FFF2-40B4-BE49-F238E27FC236}">
                <a16:creationId xmlns:a16="http://schemas.microsoft.com/office/drawing/2014/main" id="{3AC97C67-358D-46EF-A0DE-FC196D12B81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6383337" cy="6858000"/>
          </a:xfrm>
          <a:prstGeom prst="rect">
            <a:avLst/>
          </a:prstGeom>
        </p:spPr>
      </p:pic>
      <p:sp>
        <p:nvSpPr>
          <p:cNvPr id="2" name="Title 1">
            <a:extLst>
              <a:ext uri="{FF2B5EF4-FFF2-40B4-BE49-F238E27FC236}">
                <a16:creationId xmlns:a16="http://schemas.microsoft.com/office/drawing/2014/main" id="{E4123C8D-FC1C-4D90-9021-90FD7FA87DDC}"/>
              </a:ext>
            </a:extLst>
          </p:cNvPr>
          <p:cNvSpPr>
            <a:spLocks noGrp="1"/>
          </p:cNvSpPr>
          <p:nvPr>
            <p:ph type="ctrTitle"/>
          </p:nvPr>
        </p:nvSpPr>
        <p:spPr/>
        <p:txBody>
          <a:bodyPr>
            <a:normAutofit/>
          </a:bodyPr>
          <a:lstStyle/>
          <a:p>
            <a:r>
              <a:rPr lang="en-GB" dirty="0"/>
              <a:t>Democratize</a:t>
            </a:r>
            <a:br>
              <a:rPr lang="en-GB" dirty="0"/>
            </a:br>
            <a:r>
              <a:rPr lang="en-GB" dirty="0"/>
              <a:t>the Work</a:t>
            </a:r>
          </a:p>
        </p:txBody>
      </p:sp>
      <p:sp>
        <p:nvSpPr>
          <p:cNvPr id="3" name="Subtitle 2">
            <a:extLst>
              <a:ext uri="{FF2B5EF4-FFF2-40B4-BE49-F238E27FC236}">
                <a16:creationId xmlns:a16="http://schemas.microsoft.com/office/drawing/2014/main" id="{38F81DB9-AAC0-41E1-A7F2-D280344EE283}"/>
              </a:ext>
            </a:extLst>
          </p:cNvPr>
          <p:cNvSpPr>
            <a:spLocks noGrp="1"/>
          </p:cNvSpPr>
          <p:nvPr>
            <p:ph type="subTitle" idx="1"/>
          </p:nvPr>
        </p:nvSpPr>
        <p:spPr>
          <a:xfrm>
            <a:off x="6952343" y="0"/>
            <a:ext cx="5048431" cy="1655762"/>
          </a:xfrm>
        </p:spPr>
        <p:txBody>
          <a:bodyPr/>
          <a:lstStyle/>
          <a:p>
            <a:r>
              <a:rPr lang="en-GB" dirty="0"/>
              <a:t>04</a:t>
            </a:r>
          </a:p>
        </p:txBody>
      </p:sp>
      <p:sp>
        <p:nvSpPr>
          <p:cNvPr id="4" name="Rectangle 3">
            <a:extLst>
              <a:ext uri="{FF2B5EF4-FFF2-40B4-BE49-F238E27FC236}">
                <a16:creationId xmlns:a16="http://schemas.microsoft.com/office/drawing/2014/main" id="{09302D3B-89F5-47B6-83CB-0E99A71C4764}"/>
              </a:ext>
            </a:extLst>
          </p:cNvPr>
          <p:cNvSpPr/>
          <p:nvPr/>
        </p:nvSpPr>
        <p:spPr>
          <a:xfrm>
            <a:off x="0" y="0"/>
            <a:ext cx="672084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87762D0-D0E8-41B9-AD85-EF1430A68CBF}"/>
              </a:ext>
            </a:extLst>
          </p:cNvPr>
          <p:cNvSpPr/>
          <p:nvPr/>
        </p:nvSpPr>
        <p:spPr>
          <a:xfrm>
            <a:off x="3360420" y="4505325"/>
            <a:ext cx="3577590" cy="2352675"/>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570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latin typeface="Century Gothic" panose="020B0502020202020204" pitchFamily="34" charset="0"/>
              </a:rPr>
              <a:t>Evidence-based Analyses</a:t>
            </a:r>
            <a:br>
              <a:rPr lang="en-US" dirty="0">
                <a:latin typeface="Century Gothic" panose="020B0502020202020204" pitchFamily="34" charset="0"/>
              </a:rPr>
            </a:br>
            <a:r>
              <a:rPr lang="en-US" sz="2400" dirty="0">
                <a:latin typeface="Century Gothic" panose="020B0502020202020204" pitchFamily="34" charset="0"/>
              </a:rPr>
              <a:t>Webinars, Podcasts, Blogs, eBooks </a:t>
            </a:r>
            <a:endParaRPr lang="en-US" dirty="0">
              <a:latin typeface="Century Gothic" panose="020B0502020202020204" pitchFamily="34" charset="0"/>
            </a:endParaRPr>
          </a:p>
        </p:txBody>
      </p:sp>
      <p:sp>
        <p:nvSpPr>
          <p:cNvPr id="4" name="Text Placeholder 3"/>
          <p:cNvSpPr>
            <a:spLocks noGrp="1"/>
          </p:cNvSpPr>
          <p:nvPr>
            <p:ph type="body" idx="1"/>
          </p:nvPr>
        </p:nvSpPr>
        <p:spPr/>
        <p:txBody>
          <a:bodyPr/>
          <a:lstStyle/>
          <a:p>
            <a:r>
              <a:rPr lang="en-US" dirty="0">
                <a:latin typeface="Century Gothic" panose="020B0502020202020204" pitchFamily="34" charset="0"/>
              </a:rPr>
              <a:t>Systematic reviews</a:t>
            </a:r>
          </a:p>
        </p:txBody>
      </p:sp>
      <p:sp>
        <p:nvSpPr>
          <p:cNvPr id="3" name="Content Placeholder 2"/>
          <p:cNvSpPr>
            <a:spLocks noGrp="1"/>
          </p:cNvSpPr>
          <p:nvPr>
            <p:ph sz="half" idx="2"/>
          </p:nvPr>
        </p:nvSpPr>
        <p:spPr/>
        <p:txBody>
          <a:bodyPr/>
          <a:lstStyle/>
          <a:p>
            <a:pPr>
              <a:buFont typeface="Wingdings" panose="05000000000000000000" pitchFamily="2" charset="2"/>
              <a:buChar char="§"/>
            </a:pPr>
            <a:r>
              <a:rPr lang="en-US" sz="2000" dirty="0">
                <a:latin typeface="Century Gothic" panose="020B0502020202020204" pitchFamily="34" charset="0"/>
              </a:rPr>
              <a:t>Performance Management</a:t>
            </a:r>
          </a:p>
          <a:p>
            <a:pPr>
              <a:buFont typeface="Wingdings" panose="05000000000000000000" pitchFamily="2" charset="2"/>
              <a:buChar char="§"/>
            </a:pPr>
            <a:r>
              <a:rPr lang="en-US" sz="2000" dirty="0">
                <a:latin typeface="Century Gothic" panose="020B0502020202020204" pitchFamily="34" charset="0"/>
              </a:rPr>
              <a:t>Employee Engagement</a:t>
            </a:r>
          </a:p>
          <a:p>
            <a:pPr>
              <a:buFont typeface="Wingdings" panose="05000000000000000000" pitchFamily="2" charset="2"/>
              <a:buChar char="§"/>
            </a:pPr>
            <a:r>
              <a:rPr lang="en-US" sz="2000" dirty="0">
                <a:latin typeface="Century Gothic" panose="020B0502020202020204" pitchFamily="34" charset="0"/>
              </a:rPr>
              <a:t>Talent Development</a:t>
            </a:r>
          </a:p>
          <a:p>
            <a:pPr>
              <a:buFont typeface="Wingdings" panose="05000000000000000000" pitchFamily="2" charset="2"/>
              <a:buChar char="§"/>
            </a:pPr>
            <a:r>
              <a:rPr lang="en-US" sz="2000" dirty="0">
                <a:latin typeface="Century Gothic" panose="020B0502020202020204" pitchFamily="34" charset="0"/>
              </a:rPr>
              <a:t>Executive Coaching</a:t>
            </a:r>
          </a:p>
        </p:txBody>
      </p:sp>
      <p:sp>
        <p:nvSpPr>
          <p:cNvPr id="5" name="Text Placeholder 4"/>
          <p:cNvSpPr>
            <a:spLocks noGrp="1"/>
          </p:cNvSpPr>
          <p:nvPr>
            <p:ph type="body" sz="quarter" idx="3"/>
          </p:nvPr>
        </p:nvSpPr>
        <p:spPr/>
        <p:txBody>
          <a:bodyPr/>
          <a:lstStyle/>
          <a:p>
            <a:r>
              <a:rPr lang="en-US" dirty="0">
                <a:latin typeface="Century Gothic" panose="020B0502020202020204" pitchFamily="34" charset="0"/>
              </a:rPr>
              <a:t>Trending Practices</a:t>
            </a:r>
          </a:p>
        </p:txBody>
      </p:sp>
      <p:sp>
        <p:nvSpPr>
          <p:cNvPr id="6" name="Content Placeholder 5"/>
          <p:cNvSpPr>
            <a:spLocks noGrp="1"/>
          </p:cNvSpPr>
          <p:nvPr>
            <p:ph sz="quarter" idx="4"/>
          </p:nvPr>
        </p:nvSpPr>
        <p:spPr/>
        <p:txBody>
          <a:bodyPr>
            <a:normAutofit/>
          </a:bodyPr>
          <a:lstStyle/>
          <a:p>
            <a:pPr>
              <a:buFont typeface="Wingdings" panose="05000000000000000000" pitchFamily="2" charset="2"/>
              <a:buChar char="§"/>
            </a:pPr>
            <a:r>
              <a:rPr lang="en-US" sz="2000" dirty="0">
                <a:latin typeface="Century Gothic" panose="020B0502020202020204" pitchFamily="34" charset="0"/>
              </a:rPr>
              <a:t>Skills for the new world of HR</a:t>
            </a:r>
          </a:p>
          <a:p>
            <a:pPr>
              <a:buFont typeface="Wingdings" panose="05000000000000000000" pitchFamily="2" charset="2"/>
              <a:buChar char="§"/>
            </a:pPr>
            <a:r>
              <a:rPr lang="en-US" sz="2000" dirty="0">
                <a:latin typeface="Century Gothic" panose="020B0502020202020204" pitchFamily="34" charset="0"/>
              </a:rPr>
              <a:t>Design Thinking in HR</a:t>
            </a:r>
          </a:p>
          <a:p>
            <a:pPr>
              <a:buFont typeface="Wingdings" panose="05000000000000000000" pitchFamily="2" charset="2"/>
              <a:buChar char="§"/>
            </a:pPr>
            <a:r>
              <a:rPr lang="en-US" sz="2000" dirty="0">
                <a:latin typeface="Century Gothic" panose="020B0502020202020204" pitchFamily="34" charset="0"/>
              </a:rPr>
              <a:t>Digital Learning</a:t>
            </a:r>
          </a:p>
          <a:p>
            <a:pPr>
              <a:buFont typeface="Wingdings" panose="05000000000000000000" pitchFamily="2" charset="2"/>
              <a:buChar char="§"/>
            </a:pPr>
            <a:r>
              <a:rPr lang="en-US" sz="2000" dirty="0">
                <a:latin typeface="Century Gothic" panose="020B0502020202020204" pitchFamily="34" charset="0"/>
              </a:rPr>
              <a:t>Digital Leadership</a:t>
            </a:r>
          </a:p>
          <a:p>
            <a:pPr>
              <a:buFont typeface="Wingdings" panose="05000000000000000000" pitchFamily="2" charset="2"/>
              <a:buChar char="§"/>
            </a:pPr>
            <a:r>
              <a:rPr lang="en-US" sz="2000" dirty="0">
                <a:latin typeface="Century Gothic" panose="020B0502020202020204" pitchFamily="34" charset="0"/>
              </a:rPr>
              <a:t>Certifications for skill development</a:t>
            </a:r>
          </a:p>
          <a:p>
            <a:pPr>
              <a:buFont typeface="Wingdings" panose="05000000000000000000" pitchFamily="2" charset="2"/>
              <a:buChar char="§"/>
            </a:pPr>
            <a:r>
              <a:rPr lang="en-US" sz="2000" dirty="0">
                <a:latin typeface="Century Gothic" panose="020B0502020202020204" pitchFamily="34" charset="0"/>
              </a:rPr>
              <a:t>Leadership Development</a:t>
            </a:r>
          </a:p>
          <a:p>
            <a:pPr>
              <a:buFont typeface="Wingdings" panose="05000000000000000000" pitchFamily="2" charset="2"/>
              <a:buChar char="§"/>
            </a:pPr>
            <a:r>
              <a:rPr lang="en-US" sz="2000" dirty="0">
                <a:latin typeface="Century Gothic" panose="020B0502020202020204" pitchFamily="34" charset="0"/>
              </a:rPr>
              <a:t>Talent Analytics</a:t>
            </a:r>
          </a:p>
          <a:p>
            <a:pPr>
              <a:buFont typeface="Wingdings" panose="05000000000000000000" pitchFamily="2" charset="2"/>
              <a:buChar char="§"/>
            </a:pPr>
            <a:r>
              <a:rPr lang="en-US" sz="2000" dirty="0">
                <a:latin typeface="Century Gothic" panose="020B0502020202020204" pitchFamily="34" charset="0"/>
              </a:rPr>
              <a:t>Employee Selection</a:t>
            </a:r>
          </a:p>
          <a:p>
            <a:pPr>
              <a:buFont typeface="Wingdings" panose="05000000000000000000" pitchFamily="2" charset="2"/>
              <a:buChar char="§"/>
            </a:pPr>
            <a:endParaRPr lang="en-US" sz="2000" dirty="0">
              <a:latin typeface="Century Gothic" panose="020B0502020202020204" pitchFamily="34" charset="0"/>
            </a:endParaRPr>
          </a:p>
        </p:txBody>
      </p:sp>
      <p:sp>
        <p:nvSpPr>
          <p:cNvPr id="15" name="Footer Placeholder 14"/>
          <p:cNvSpPr>
            <a:spLocks noGrp="1"/>
          </p:cNvSpPr>
          <p:nvPr>
            <p:ph type="ftr" sz="quarter" idx="11"/>
          </p:nvPr>
        </p:nvSpPr>
        <p:spPr/>
        <p:txBody>
          <a:bodyPr/>
          <a:lstStyle/>
          <a:p>
            <a:r>
              <a:rPr lang="en-US"/>
              <a:t>Copyright Human Capital Growth. All Rights Reserved.  </a:t>
            </a:r>
          </a:p>
        </p:txBody>
      </p:sp>
      <p:sp>
        <p:nvSpPr>
          <p:cNvPr id="16" name="Slide Number Placeholder 15"/>
          <p:cNvSpPr>
            <a:spLocks noGrp="1"/>
          </p:cNvSpPr>
          <p:nvPr>
            <p:ph type="sldNum" sz="quarter" idx="12"/>
          </p:nvPr>
        </p:nvSpPr>
        <p:spPr/>
        <p:txBody>
          <a:bodyPr/>
          <a:lstStyle/>
          <a:p>
            <a:fld id="{63EEE623-14DE-406D-8FF0-1E83DED2F87D}" type="slidenum">
              <a:rPr lang="en-US" smtClean="0"/>
              <a:t>3</a:t>
            </a:fld>
            <a:endParaRPr lang="en-US"/>
          </a:p>
        </p:txBody>
      </p:sp>
      <p:pic>
        <p:nvPicPr>
          <p:cNvPr id="17" name="Picture 16" descr="logo.png">
            <a:extLst>
              <a:ext uri="{FF2B5EF4-FFF2-40B4-BE49-F238E27FC236}">
                <a16:creationId xmlns:a16="http://schemas.microsoft.com/office/drawing/2014/main" id="{C9191EEB-4FA2-42DA-81E1-52C28DEE7D94}"/>
              </a:ext>
            </a:extLst>
          </p:cNvPr>
          <p:cNvPicPr/>
          <p:nvPr/>
        </p:nvPicPr>
        <p:blipFill>
          <a:blip r:embed="rId3" cstate="print"/>
          <a:stretch>
            <a:fillRect/>
          </a:stretch>
        </p:blipFill>
        <p:spPr>
          <a:xfrm>
            <a:off x="1026477" y="6315839"/>
            <a:ext cx="1297175" cy="267523"/>
          </a:xfrm>
          <a:prstGeom prst="rect">
            <a:avLst/>
          </a:prstGeom>
        </p:spPr>
      </p:pic>
    </p:spTree>
    <p:extLst>
      <p:ext uri="{BB962C8B-B14F-4D97-AF65-F5344CB8AC3E}">
        <p14:creationId xmlns:p14="http://schemas.microsoft.com/office/powerpoint/2010/main" val="2003470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27CFD985-16E3-4AE0-B8A5-B7A90230044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08663" y="0"/>
            <a:ext cx="6464787" cy="6858000"/>
          </a:xfrm>
          <a:prstGeom prst="rect">
            <a:avLst/>
          </a:prstGeom>
        </p:spPr>
      </p:pic>
      <p:sp>
        <p:nvSpPr>
          <p:cNvPr id="2" name="Title 1">
            <a:extLst>
              <a:ext uri="{FF2B5EF4-FFF2-40B4-BE49-F238E27FC236}">
                <a16:creationId xmlns:a16="http://schemas.microsoft.com/office/drawing/2014/main" id="{05F728E2-556F-4FBE-9452-3BD5FE4E0AD6}"/>
              </a:ext>
            </a:extLst>
          </p:cNvPr>
          <p:cNvSpPr>
            <a:spLocks noGrp="1"/>
          </p:cNvSpPr>
          <p:nvPr>
            <p:ph type="ctrTitle"/>
          </p:nvPr>
        </p:nvSpPr>
        <p:spPr/>
        <p:txBody>
          <a:bodyPr>
            <a:normAutofit/>
          </a:bodyPr>
          <a:lstStyle/>
          <a:p>
            <a:r>
              <a:rPr lang="en-GB" dirty="0"/>
              <a:t>Create an Agile Organization</a:t>
            </a:r>
          </a:p>
        </p:txBody>
      </p:sp>
      <p:sp>
        <p:nvSpPr>
          <p:cNvPr id="3" name="Subtitle 2">
            <a:extLst>
              <a:ext uri="{FF2B5EF4-FFF2-40B4-BE49-F238E27FC236}">
                <a16:creationId xmlns:a16="http://schemas.microsoft.com/office/drawing/2014/main" id="{7B03C76D-0A5F-41ED-BA5B-916903CCCB75}"/>
              </a:ext>
            </a:extLst>
          </p:cNvPr>
          <p:cNvSpPr>
            <a:spLocks noGrp="1"/>
          </p:cNvSpPr>
          <p:nvPr>
            <p:ph type="subTitle" idx="1"/>
          </p:nvPr>
        </p:nvSpPr>
        <p:spPr>
          <a:xfrm>
            <a:off x="232229" y="0"/>
            <a:ext cx="5048431" cy="1655762"/>
          </a:xfrm>
        </p:spPr>
        <p:txBody>
          <a:bodyPr/>
          <a:lstStyle/>
          <a:p>
            <a:r>
              <a:rPr lang="en-GB" dirty="0"/>
              <a:t>05</a:t>
            </a:r>
          </a:p>
        </p:txBody>
      </p:sp>
      <p:sp>
        <p:nvSpPr>
          <p:cNvPr id="4" name="Rectangle 3">
            <a:extLst>
              <a:ext uri="{FF2B5EF4-FFF2-40B4-BE49-F238E27FC236}">
                <a16:creationId xmlns:a16="http://schemas.microsoft.com/office/drawing/2014/main" id="{1BB656A0-7BF9-40E8-A8B0-D6A8FE15ABFD}"/>
              </a:ext>
            </a:extLst>
          </p:cNvPr>
          <p:cNvSpPr/>
          <p:nvPr/>
        </p:nvSpPr>
        <p:spPr>
          <a:xfrm>
            <a:off x="5471160" y="0"/>
            <a:ext cx="6802290" cy="685800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E5848B4-85BA-4EFE-ACA4-49281C4076A0}"/>
              </a:ext>
            </a:extLst>
          </p:cNvPr>
          <p:cNvPicPr>
            <a:picLocks noChangeAspect="1"/>
          </p:cNvPicPr>
          <p:nvPr/>
        </p:nvPicPr>
        <p:blipFill>
          <a:blip r:embed="rId3"/>
          <a:stretch>
            <a:fillRect/>
          </a:stretch>
        </p:blipFill>
        <p:spPr>
          <a:xfrm>
            <a:off x="11638939" y="6227760"/>
            <a:ext cx="490431" cy="630240"/>
          </a:xfrm>
          <a:prstGeom prst="rect">
            <a:avLst/>
          </a:prstGeom>
        </p:spPr>
      </p:pic>
      <p:sp>
        <p:nvSpPr>
          <p:cNvPr id="6" name="Rectangle 5">
            <a:extLst>
              <a:ext uri="{FF2B5EF4-FFF2-40B4-BE49-F238E27FC236}">
                <a16:creationId xmlns:a16="http://schemas.microsoft.com/office/drawing/2014/main" id="{145A6CA6-1EFA-4473-829A-B92A0250E168}"/>
              </a:ext>
            </a:extLst>
          </p:cNvPr>
          <p:cNvSpPr/>
          <p:nvPr/>
        </p:nvSpPr>
        <p:spPr>
          <a:xfrm>
            <a:off x="5623560" y="2733675"/>
            <a:ext cx="634365" cy="412432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966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a:extLst>
              <a:ext uri="{FF2B5EF4-FFF2-40B4-BE49-F238E27FC236}">
                <a16:creationId xmlns:a16="http://schemas.microsoft.com/office/drawing/2014/main" id="{E4C2F7EF-F694-4257-B3D7-4DD1D43C5A1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 y="0"/>
            <a:ext cx="6383337" cy="6858000"/>
          </a:xfrm>
          <a:prstGeom prst="rect">
            <a:avLst/>
          </a:prstGeom>
        </p:spPr>
      </p:pic>
      <p:sp>
        <p:nvSpPr>
          <p:cNvPr id="2" name="Title 1">
            <a:extLst>
              <a:ext uri="{FF2B5EF4-FFF2-40B4-BE49-F238E27FC236}">
                <a16:creationId xmlns:a16="http://schemas.microsoft.com/office/drawing/2014/main" id="{E4123C8D-FC1C-4D90-9021-90FD7FA87DDC}"/>
              </a:ext>
            </a:extLst>
          </p:cNvPr>
          <p:cNvSpPr>
            <a:spLocks noGrp="1"/>
          </p:cNvSpPr>
          <p:nvPr>
            <p:ph type="ctrTitle"/>
          </p:nvPr>
        </p:nvSpPr>
        <p:spPr/>
        <p:txBody>
          <a:bodyPr>
            <a:normAutofit/>
          </a:bodyPr>
          <a:lstStyle/>
          <a:p>
            <a:r>
              <a:rPr lang="en-GB" dirty="0"/>
              <a:t>Bust the Functional Silos</a:t>
            </a:r>
          </a:p>
        </p:txBody>
      </p:sp>
      <p:sp>
        <p:nvSpPr>
          <p:cNvPr id="3" name="Subtitle 2">
            <a:extLst>
              <a:ext uri="{FF2B5EF4-FFF2-40B4-BE49-F238E27FC236}">
                <a16:creationId xmlns:a16="http://schemas.microsoft.com/office/drawing/2014/main" id="{38F81DB9-AAC0-41E1-A7F2-D280344EE283}"/>
              </a:ext>
            </a:extLst>
          </p:cNvPr>
          <p:cNvSpPr>
            <a:spLocks noGrp="1"/>
          </p:cNvSpPr>
          <p:nvPr>
            <p:ph type="subTitle" idx="1"/>
          </p:nvPr>
        </p:nvSpPr>
        <p:spPr>
          <a:xfrm>
            <a:off x="6952343" y="0"/>
            <a:ext cx="5048431" cy="1655762"/>
          </a:xfrm>
        </p:spPr>
        <p:txBody>
          <a:bodyPr/>
          <a:lstStyle/>
          <a:p>
            <a:r>
              <a:rPr lang="en-GB" dirty="0"/>
              <a:t>06</a:t>
            </a:r>
          </a:p>
        </p:txBody>
      </p:sp>
      <p:sp>
        <p:nvSpPr>
          <p:cNvPr id="4" name="Rectangle 3">
            <a:extLst>
              <a:ext uri="{FF2B5EF4-FFF2-40B4-BE49-F238E27FC236}">
                <a16:creationId xmlns:a16="http://schemas.microsoft.com/office/drawing/2014/main" id="{5C20D191-2D9C-4461-B48C-A05EAE893912}"/>
              </a:ext>
            </a:extLst>
          </p:cNvPr>
          <p:cNvSpPr/>
          <p:nvPr/>
        </p:nvSpPr>
        <p:spPr>
          <a:xfrm>
            <a:off x="0" y="0"/>
            <a:ext cx="672084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F22DD27-2793-4CC6-90A8-58E4EAD828F1}"/>
              </a:ext>
            </a:extLst>
          </p:cNvPr>
          <p:cNvSpPr/>
          <p:nvPr/>
        </p:nvSpPr>
        <p:spPr>
          <a:xfrm>
            <a:off x="3360420" y="4505325"/>
            <a:ext cx="3577590" cy="2352675"/>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280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04EA34-8230-974A-AAEE-3592CE8F91FA}"/>
              </a:ext>
            </a:extLst>
          </p:cNvPr>
          <p:cNvSpPr>
            <a:spLocks noGrp="1"/>
          </p:cNvSpPr>
          <p:nvPr>
            <p:ph type="body" sz="quarter" idx="13"/>
          </p:nvPr>
        </p:nvSpPr>
        <p:spPr>
          <a:xfrm>
            <a:off x="884401" y="2133260"/>
            <a:ext cx="7335731" cy="2575064"/>
          </a:xfrm>
        </p:spPr>
        <p:txBody>
          <a:bodyPr/>
          <a:lstStyle/>
          <a:p>
            <a:pPr>
              <a:spcAft>
                <a:spcPts val="1200"/>
              </a:spcAft>
            </a:pPr>
            <a:r>
              <a:rPr lang="en-US" dirty="0"/>
              <a:t>Case Study: </a:t>
            </a:r>
            <a:br>
              <a:rPr lang="en-US" dirty="0"/>
            </a:br>
            <a:r>
              <a:rPr lang="en-US" b="1" dirty="0"/>
              <a:t>HERE Technologies</a:t>
            </a:r>
          </a:p>
          <a:p>
            <a:r>
              <a:rPr lang="en-US" sz="2000" dirty="0">
                <a:solidFill>
                  <a:schemeClr val="bg2"/>
                </a:solidFill>
              </a:rPr>
              <a:t>Creating an Inside Gig to </a:t>
            </a:r>
            <a:br>
              <a:rPr lang="en-US" sz="2000" dirty="0">
                <a:solidFill>
                  <a:schemeClr val="bg2"/>
                </a:solidFill>
              </a:rPr>
            </a:br>
            <a:r>
              <a:rPr lang="en-US" sz="2000" dirty="0">
                <a:solidFill>
                  <a:schemeClr val="bg2"/>
                </a:solidFill>
              </a:rPr>
              <a:t>Optimize Your Talent Supply Chain</a:t>
            </a:r>
          </a:p>
        </p:txBody>
      </p:sp>
      <p:sp>
        <p:nvSpPr>
          <p:cNvPr id="6" name="Text Placeholder 5">
            <a:extLst>
              <a:ext uri="{FF2B5EF4-FFF2-40B4-BE49-F238E27FC236}">
                <a16:creationId xmlns:a16="http://schemas.microsoft.com/office/drawing/2014/main" id="{3C10E564-C558-AB45-BC34-024E9516274D}"/>
              </a:ext>
            </a:extLst>
          </p:cNvPr>
          <p:cNvSpPr txBox="1">
            <a:spLocks/>
          </p:cNvSpPr>
          <p:nvPr/>
        </p:nvSpPr>
        <p:spPr>
          <a:xfrm>
            <a:off x="884401" y="662082"/>
            <a:ext cx="4695837" cy="245580"/>
          </a:xfrm>
          <a:prstGeom prst="rect">
            <a:avLst/>
          </a:prstGeom>
        </p:spPr>
        <p:txBody>
          <a:bodyPr/>
          <a:lstStyle>
            <a:lvl1pPr marL="13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1pPr>
            <a:lvl2pPr marL="449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2pPr>
            <a:lvl3pPr marL="767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3pPr>
            <a:lvl4pPr marL="10847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4pPr>
            <a:lvl5pPr marL="1402292" marR="0" indent="-132292" algn="l" defTabSz="914216" rtl="0" eaLnBrk="1" latinLnBrk="0" hangingPunct="1">
              <a:lnSpc>
                <a:spcPct val="160000"/>
              </a:lnSpc>
              <a:spcBef>
                <a:spcPts val="0"/>
              </a:spcBef>
              <a:spcAft>
                <a:spcPts val="0"/>
              </a:spcAft>
              <a:buClrTx/>
              <a:buSzPct val="125000"/>
              <a:buFontTx/>
              <a:buChar char="•"/>
              <a:tabLst/>
              <a:defRPr sz="1000" b="0" i="0" u="none" strike="noStrike" kern="1200" cap="none" spc="0" baseline="0">
                <a:solidFill>
                  <a:srgbClr val="4D546A"/>
                </a:solidFill>
                <a:uFill>
                  <a:solidFill>
                    <a:srgbClr val="7F7F7F"/>
                  </a:solidFill>
                </a:uFill>
                <a:latin typeface="+mn-lt"/>
                <a:ea typeface="Lato Regular"/>
                <a:cs typeface="Lato Regular"/>
                <a:sym typeface="Lato Regular"/>
              </a:defRPr>
            </a:lvl5pPr>
            <a:lvl6pPr marL="1719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6pPr>
            <a:lvl7pPr marL="2037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7pPr>
            <a:lvl8pPr marL="23547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8pPr>
            <a:lvl9pPr marL="2672292" marR="0" indent="-132292" algn="l" defTabSz="914216" rtl="0" eaLnBrk="1" latinLnBrk="0" hangingPunct="1">
              <a:lnSpc>
                <a:spcPct val="160000"/>
              </a:lnSpc>
              <a:spcBef>
                <a:spcPts val="0"/>
              </a:spcBef>
              <a:spcAft>
                <a:spcPts val="0"/>
              </a:spcAft>
              <a:buClrTx/>
              <a:buSzPct val="125000"/>
              <a:buFontTx/>
              <a:buChar char="•"/>
              <a:tabLst/>
              <a:defRPr sz="1000" b="0" i="0" u="none" strike="noStrike" cap="none" spc="20" baseline="0">
                <a:solidFill>
                  <a:srgbClr val="4D546A"/>
                </a:solidFill>
                <a:uFill>
                  <a:solidFill>
                    <a:srgbClr val="7F7F7F"/>
                  </a:solidFill>
                </a:uFill>
                <a:latin typeface="Lato Regular"/>
                <a:ea typeface="Lato Regular"/>
                <a:cs typeface="Lato Regular"/>
                <a:sym typeface="Lato Regular"/>
              </a:defRPr>
            </a:lvl9pPr>
          </a:lstStyle>
          <a:p>
            <a:pPr marL="0" marR="0" lvl="0" indent="0" algn="l" defTabSz="411480" rtl="0" eaLnBrk="1" fontAlgn="auto" latinLnBrk="0" hangingPunct="1">
              <a:lnSpc>
                <a:spcPct val="140000"/>
              </a:lnSpc>
              <a:spcBef>
                <a:spcPts val="0"/>
              </a:spcBef>
              <a:spcAft>
                <a:spcPts val="0"/>
              </a:spcAft>
              <a:buClrTx/>
              <a:buSzTx/>
              <a:buFontTx/>
              <a:buNone/>
              <a:tabLst/>
              <a:defRPr/>
            </a:pPr>
            <a:r>
              <a:rPr kumimoji="0" lang="en-US" sz="1300" b="0" i="0" u="none" strike="noStrike" kern="1200" cap="all" spc="26" normalizeH="0" baseline="0" noProof="0" dirty="0">
                <a:ln>
                  <a:noFill/>
                </a:ln>
                <a:solidFill>
                  <a:srgbClr val="93D500"/>
                </a:solidFill>
                <a:effectLst/>
                <a:uLnTx/>
                <a:uFill>
                  <a:solidFill>
                    <a:srgbClr val="000000"/>
                  </a:solidFill>
                </a:uFill>
                <a:latin typeface="Lato Bold"/>
                <a:sym typeface="Lato Bold"/>
              </a:rPr>
              <a:t>Inside Gig in practice</a:t>
            </a:r>
          </a:p>
        </p:txBody>
      </p:sp>
      <p:pic>
        <p:nvPicPr>
          <p:cNvPr id="4" name="Picture 3">
            <a:extLst>
              <a:ext uri="{FF2B5EF4-FFF2-40B4-BE49-F238E27FC236}">
                <a16:creationId xmlns:a16="http://schemas.microsoft.com/office/drawing/2014/main" id="{38A63F35-86FF-2145-8B81-54CB90CC8D62}"/>
              </a:ext>
            </a:extLst>
          </p:cNvPr>
          <p:cNvPicPr>
            <a:picLocks noChangeAspect="1"/>
          </p:cNvPicPr>
          <p:nvPr/>
        </p:nvPicPr>
        <p:blipFill>
          <a:blip r:embed="rId2"/>
          <a:stretch>
            <a:fillRect/>
          </a:stretch>
        </p:blipFill>
        <p:spPr>
          <a:xfrm>
            <a:off x="7719060" y="3116155"/>
            <a:ext cx="2785851" cy="2903645"/>
          </a:xfrm>
          <a:prstGeom prst="rect">
            <a:avLst/>
          </a:prstGeom>
        </p:spPr>
      </p:pic>
      <p:pic>
        <p:nvPicPr>
          <p:cNvPr id="5" name="Picture 4">
            <a:extLst>
              <a:ext uri="{FF2B5EF4-FFF2-40B4-BE49-F238E27FC236}">
                <a16:creationId xmlns:a16="http://schemas.microsoft.com/office/drawing/2014/main" id="{D5EA435D-6B9C-4514-84AB-7AC3202C9D8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1638939" y="6227760"/>
            <a:ext cx="490431" cy="630240"/>
          </a:xfrm>
          <a:prstGeom prst="rect">
            <a:avLst/>
          </a:prstGeom>
        </p:spPr>
      </p:pic>
    </p:spTree>
    <p:extLst>
      <p:ext uri="{BB962C8B-B14F-4D97-AF65-F5344CB8AC3E}">
        <p14:creationId xmlns:p14="http://schemas.microsoft.com/office/powerpoint/2010/main" val="358345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81030E4-CDB0-C146-BE43-2B92ED43A200}"/>
              </a:ext>
            </a:extLst>
          </p:cNvPr>
          <p:cNvPicPr>
            <a:picLocks noGrp="1" noChangeAspect="1"/>
          </p:cNvPicPr>
          <p:nvPr>
            <p:ph type="pic" idx="13"/>
          </p:nvPr>
        </p:nvPicPr>
        <p:blipFill>
          <a:blip r:embed="rId2" cstate="print">
            <a:extLst>
              <a:ext uri="{28A0092B-C50C-407E-A947-70E740481C1C}">
                <a14:useLocalDpi xmlns:a14="http://schemas.microsoft.com/office/drawing/2010/main"/>
              </a:ext>
            </a:extLst>
          </a:blip>
          <a:srcRect/>
          <a:stretch>
            <a:fillRect/>
          </a:stretch>
        </p:blipFill>
        <p:spPr>
          <a:xfrm>
            <a:off x="2922877" y="997527"/>
            <a:ext cx="8645236" cy="4862946"/>
          </a:xfrm>
        </p:spPr>
      </p:pic>
      <p:sp>
        <p:nvSpPr>
          <p:cNvPr id="3" name="Content Placeholder 2">
            <a:extLst>
              <a:ext uri="{FF2B5EF4-FFF2-40B4-BE49-F238E27FC236}">
                <a16:creationId xmlns:a16="http://schemas.microsoft.com/office/drawing/2014/main" id="{8BCFFD4F-6E34-A445-B878-A753137BA7C2}"/>
              </a:ext>
            </a:extLst>
          </p:cNvPr>
          <p:cNvSpPr>
            <a:spLocks noGrp="1"/>
          </p:cNvSpPr>
          <p:nvPr>
            <p:ph type="body" sz="quarter" idx="14"/>
          </p:nvPr>
        </p:nvSpPr>
        <p:spPr>
          <a:xfrm>
            <a:off x="881837" y="2060027"/>
            <a:ext cx="3869551" cy="830997"/>
          </a:xfrm>
        </p:spPr>
        <p:txBody>
          <a:bodyPr/>
          <a:lstStyle/>
          <a:p>
            <a:r>
              <a:rPr lang="en-US" dirty="0"/>
              <a:t>Technology to Enable Talent Mobility</a:t>
            </a:r>
          </a:p>
        </p:txBody>
      </p:sp>
      <p:sp>
        <p:nvSpPr>
          <p:cNvPr id="5" name="Text Placeholder 4">
            <a:extLst>
              <a:ext uri="{FF2B5EF4-FFF2-40B4-BE49-F238E27FC236}">
                <a16:creationId xmlns:a16="http://schemas.microsoft.com/office/drawing/2014/main" id="{697C601B-5B45-6244-A197-D784E86DE5B3}"/>
              </a:ext>
            </a:extLst>
          </p:cNvPr>
          <p:cNvSpPr>
            <a:spLocks noGrp="1"/>
          </p:cNvSpPr>
          <p:nvPr>
            <p:ph type="body" sz="quarter" idx="15"/>
          </p:nvPr>
        </p:nvSpPr>
        <p:spPr>
          <a:xfrm>
            <a:off x="884401" y="662082"/>
            <a:ext cx="4695837" cy="254044"/>
          </a:xfrm>
        </p:spPr>
        <p:txBody>
          <a:bodyPr/>
          <a:lstStyle/>
          <a:p>
            <a:endParaRPr lang="en-US" dirty="0"/>
          </a:p>
        </p:txBody>
      </p:sp>
      <p:sp>
        <p:nvSpPr>
          <p:cNvPr id="6" name="Slide Number Placeholder 43">
            <a:extLst>
              <a:ext uri="{FF2B5EF4-FFF2-40B4-BE49-F238E27FC236}">
                <a16:creationId xmlns:a16="http://schemas.microsoft.com/office/drawing/2014/main" id="{56B4C602-7FF0-478E-AF02-2684EFDB8BBA}"/>
              </a:ext>
            </a:extLst>
          </p:cNvPr>
          <p:cNvSpPr txBox="1">
            <a:spLocks/>
          </p:cNvSpPr>
          <p:nvPr/>
        </p:nvSpPr>
        <p:spPr>
          <a:xfrm>
            <a:off x="623888" y="6425704"/>
            <a:ext cx="304800" cy="1856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189">
              <a:lnSpc>
                <a:spcPct val="90000"/>
              </a:lnSpc>
            </a:pPr>
            <a:fld id="{86CB4B4D-7CA3-9044-876B-883B54F8677D}" type="slidenum">
              <a:rPr lang="en-US" sz="600" spc="60" smtClean="0">
                <a:solidFill>
                  <a:srgbClr val="9FA2A6"/>
                </a:solidFill>
                <a:uFill>
                  <a:solidFill>
                    <a:srgbClr val="919191"/>
                  </a:solidFill>
                </a:uFill>
                <a:latin typeface="Lato Bold"/>
                <a:sym typeface="Lato Bold"/>
              </a:rPr>
              <a:pPr algn="r" defTabSz="457189">
                <a:lnSpc>
                  <a:spcPct val="90000"/>
                </a:lnSpc>
              </a:pPr>
              <a:t>33</a:t>
            </a:fld>
            <a:endParaRPr lang="en-US" sz="600" spc="60">
              <a:solidFill>
                <a:srgbClr val="9FA2A6"/>
              </a:solidFill>
              <a:uFill>
                <a:solidFill>
                  <a:srgbClr val="919191"/>
                </a:solidFill>
              </a:uFill>
              <a:latin typeface="Lato Bold"/>
              <a:sym typeface="Lato Bold"/>
            </a:endParaRPr>
          </a:p>
        </p:txBody>
      </p:sp>
    </p:spTree>
    <p:extLst>
      <p:ext uri="{BB962C8B-B14F-4D97-AF65-F5344CB8AC3E}">
        <p14:creationId xmlns:p14="http://schemas.microsoft.com/office/powerpoint/2010/main" val="335142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7CEE763-D5AD-1142-A329-5A0489395381}"/>
              </a:ext>
            </a:extLst>
          </p:cNvPr>
          <p:cNvSpPr>
            <a:spLocks noGrp="1"/>
          </p:cNvSpPr>
          <p:nvPr>
            <p:ph type="body" sz="quarter" idx="15"/>
          </p:nvPr>
        </p:nvSpPr>
        <p:spPr/>
        <p:txBody>
          <a:bodyPr/>
          <a:lstStyle/>
          <a:p>
            <a:r>
              <a:rPr lang="en-US" dirty="0"/>
              <a:t>HOW HITCH WORKS</a:t>
            </a:r>
          </a:p>
        </p:txBody>
      </p:sp>
      <p:pic>
        <p:nvPicPr>
          <p:cNvPr id="14" name="Picture Placeholder 13">
            <a:extLst>
              <a:ext uri="{FF2B5EF4-FFF2-40B4-BE49-F238E27FC236}">
                <a16:creationId xmlns:a16="http://schemas.microsoft.com/office/drawing/2014/main" id="{F0349177-4DEE-5243-895A-E4E7643CF26C}"/>
              </a:ext>
            </a:extLst>
          </p:cNvPr>
          <p:cNvPicPr>
            <a:picLocks noGrp="1" noChangeAspect="1"/>
          </p:cNvPicPr>
          <p:nvPr>
            <p:ph type="pic" idx="13"/>
          </p:nvPr>
        </p:nvPicPr>
        <p:blipFill rotWithShape="1">
          <a:blip r:embed="rId2"/>
          <a:srcRect l="1028" t="120" r="-1004" b="-101"/>
          <a:stretch/>
        </p:blipFill>
        <p:spPr>
          <a:xfrm>
            <a:off x="520048" y="1114726"/>
            <a:ext cx="11400151" cy="5011619"/>
          </a:xfrm>
        </p:spPr>
      </p:pic>
      <p:sp>
        <p:nvSpPr>
          <p:cNvPr id="4" name="Slide Number Placeholder 43">
            <a:extLst>
              <a:ext uri="{FF2B5EF4-FFF2-40B4-BE49-F238E27FC236}">
                <a16:creationId xmlns:a16="http://schemas.microsoft.com/office/drawing/2014/main" id="{5F841887-B706-483F-A94E-D42BCDA10169}"/>
              </a:ext>
            </a:extLst>
          </p:cNvPr>
          <p:cNvSpPr txBox="1">
            <a:spLocks/>
          </p:cNvSpPr>
          <p:nvPr/>
        </p:nvSpPr>
        <p:spPr>
          <a:xfrm>
            <a:off x="623887" y="6425704"/>
            <a:ext cx="314325" cy="1856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189">
              <a:lnSpc>
                <a:spcPct val="90000"/>
              </a:lnSpc>
            </a:pPr>
            <a:fld id="{86CB4B4D-7CA3-9044-876B-883B54F8677D}" type="slidenum">
              <a:rPr lang="en-US" sz="600" spc="60" smtClean="0">
                <a:solidFill>
                  <a:srgbClr val="9FA2A6"/>
                </a:solidFill>
                <a:uFill>
                  <a:solidFill>
                    <a:srgbClr val="919191"/>
                  </a:solidFill>
                </a:uFill>
                <a:latin typeface="Lato Bold"/>
                <a:sym typeface="Lato Bold"/>
              </a:rPr>
              <a:pPr algn="r" defTabSz="457189">
                <a:lnSpc>
                  <a:spcPct val="90000"/>
                </a:lnSpc>
              </a:pPr>
              <a:t>34</a:t>
            </a:fld>
            <a:endParaRPr lang="en-US" sz="600" spc="60" dirty="0">
              <a:solidFill>
                <a:srgbClr val="9FA2A6"/>
              </a:solidFill>
              <a:uFill>
                <a:solidFill>
                  <a:srgbClr val="919191"/>
                </a:solidFill>
              </a:uFill>
              <a:latin typeface="Lato Bold"/>
              <a:sym typeface="Lato Bold"/>
            </a:endParaRPr>
          </a:p>
        </p:txBody>
      </p:sp>
    </p:spTree>
    <p:extLst>
      <p:ext uri="{BB962C8B-B14F-4D97-AF65-F5344CB8AC3E}">
        <p14:creationId xmlns:p14="http://schemas.microsoft.com/office/powerpoint/2010/main" val="302020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9DE4E1-FDF2-9745-BEB4-621DC8B82EFA}"/>
              </a:ext>
            </a:extLst>
          </p:cNvPr>
          <p:cNvSpPr>
            <a:spLocks noGrp="1"/>
          </p:cNvSpPr>
          <p:nvPr>
            <p:ph type="body" sz="quarter" idx="14"/>
          </p:nvPr>
        </p:nvSpPr>
        <p:spPr/>
        <p:txBody>
          <a:bodyPr/>
          <a:lstStyle/>
          <a:p>
            <a:r>
              <a:rPr lang="en-US" dirty="0"/>
              <a:t>Proven Business Impact – Over the first year</a:t>
            </a:r>
          </a:p>
        </p:txBody>
      </p:sp>
      <p:sp>
        <p:nvSpPr>
          <p:cNvPr id="14" name="Text Placeholder 13">
            <a:extLst>
              <a:ext uri="{FF2B5EF4-FFF2-40B4-BE49-F238E27FC236}">
                <a16:creationId xmlns:a16="http://schemas.microsoft.com/office/drawing/2014/main" id="{59B67085-7BF4-574E-88B0-DF6764222362}"/>
              </a:ext>
            </a:extLst>
          </p:cNvPr>
          <p:cNvSpPr>
            <a:spLocks noGrp="1"/>
          </p:cNvSpPr>
          <p:nvPr>
            <p:ph type="body" sz="quarter" idx="18"/>
          </p:nvPr>
        </p:nvSpPr>
        <p:spPr>
          <a:xfrm>
            <a:off x="877359" y="4726242"/>
            <a:ext cx="4695837" cy="1333644"/>
          </a:xfrm>
        </p:spPr>
        <p:txBody>
          <a:bodyPr/>
          <a:lstStyle/>
          <a:p>
            <a:pPr marL="228594" indent="-228594">
              <a:spcAft>
                <a:spcPts val="600"/>
              </a:spcAft>
              <a:buFont typeface="Arial" panose="020B0604020202020204" pitchFamily="34" charset="0"/>
              <a:buChar char="•"/>
            </a:pPr>
            <a:r>
              <a:rPr lang="en-GB" dirty="0">
                <a:solidFill>
                  <a:schemeClr val="bg1"/>
                </a:solidFill>
              </a:rPr>
              <a:t>Tech Company with +$1Bn Revenue</a:t>
            </a:r>
          </a:p>
          <a:p>
            <a:pPr marL="228594" indent="-228594">
              <a:spcAft>
                <a:spcPts val="600"/>
              </a:spcAft>
              <a:buFont typeface="Arial" panose="020B0604020202020204" pitchFamily="34" charset="0"/>
              <a:buChar char="•"/>
            </a:pPr>
            <a:r>
              <a:rPr lang="en-GB" dirty="0">
                <a:solidFill>
                  <a:schemeClr val="bg1"/>
                </a:solidFill>
              </a:rPr>
              <a:t>Global Market Leader in Location</a:t>
            </a:r>
          </a:p>
          <a:p>
            <a:pPr marL="228594" indent="-228594">
              <a:spcAft>
                <a:spcPts val="600"/>
              </a:spcAft>
              <a:buFont typeface="Arial" panose="020B0604020202020204" pitchFamily="34" charset="0"/>
              <a:buChar char="•"/>
            </a:pPr>
            <a:r>
              <a:rPr lang="en-GB" dirty="0">
                <a:solidFill>
                  <a:schemeClr val="bg1"/>
                </a:solidFill>
              </a:rPr>
              <a:t>Data and Technology with over 30</a:t>
            </a:r>
          </a:p>
          <a:p>
            <a:pPr marL="228594" indent="-228594">
              <a:spcAft>
                <a:spcPts val="600"/>
              </a:spcAft>
              <a:buFont typeface="Arial" panose="020B0604020202020204" pitchFamily="34" charset="0"/>
              <a:buChar char="•"/>
            </a:pPr>
            <a:r>
              <a:rPr lang="en-GB" dirty="0">
                <a:solidFill>
                  <a:schemeClr val="bg1"/>
                </a:solidFill>
              </a:rPr>
              <a:t>years of experience</a:t>
            </a:r>
          </a:p>
          <a:p>
            <a:pPr marL="228594" indent="-228594">
              <a:spcAft>
                <a:spcPts val="600"/>
              </a:spcAft>
              <a:buFont typeface="Arial" panose="020B0604020202020204" pitchFamily="34" charset="0"/>
              <a:buChar char="•"/>
            </a:pPr>
            <a:r>
              <a:rPr lang="en-GB" dirty="0">
                <a:solidFill>
                  <a:schemeClr val="bg1"/>
                </a:solidFill>
              </a:rPr>
              <a:t>9,300 employees in 56 countries</a:t>
            </a:r>
            <a:endParaRPr lang="en-US" dirty="0">
              <a:solidFill>
                <a:schemeClr val="bg1"/>
              </a:solidFill>
            </a:endParaRPr>
          </a:p>
        </p:txBody>
      </p:sp>
      <p:sp>
        <p:nvSpPr>
          <p:cNvPr id="15" name="Text Placeholder 14">
            <a:extLst>
              <a:ext uri="{FF2B5EF4-FFF2-40B4-BE49-F238E27FC236}">
                <a16:creationId xmlns:a16="http://schemas.microsoft.com/office/drawing/2014/main" id="{36F89375-F3E6-0D4D-88D9-E68E43FEFB49}"/>
              </a:ext>
            </a:extLst>
          </p:cNvPr>
          <p:cNvSpPr>
            <a:spLocks noGrp="1"/>
          </p:cNvSpPr>
          <p:nvPr>
            <p:ph type="body" sz="quarter" idx="19"/>
          </p:nvPr>
        </p:nvSpPr>
        <p:spPr>
          <a:xfrm>
            <a:off x="877359" y="4453760"/>
            <a:ext cx="4695837" cy="304136"/>
          </a:xfrm>
        </p:spPr>
        <p:txBody>
          <a:bodyPr/>
          <a:lstStyle/>
          <a:p>
            <a:r>
              <a:rPr lang="en-US" dirty="0"/>
              <a:t>About HERE:</a:t>
            </a:r>
          </a:p>
        </p:txBody>
      </p:sp>
      <p:sp>
        <p:nvSpPr>
          <p:cNvPr id="5" name="TextBox 4">
            <a:extLst>
              <a:ext uri="{FF2B5EF4-FFF2-40B4-BE49-F238E27FC236}">
                <a16:creationId xmlns:a16="http://schemas.microsoft.com/office/drawing/2014/main" id="{EBF25534-4579-4408-AF26-1FCDD6CCF8B4}"/>
              </a:ext>
            </a:extLst>
          </p:cNvPr>
          <p:cNvSpPr txBox="1"/>
          <p:nvPr/>
        </p:nvSpPr>
        <p:spPr bwMode="black">
          <a:xfrm>
            <a:off x="884401" y="2031787"/>
            <a:ext cx="5556738" cy="885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4E738A"/>
                </a:solidFill>
                <a:effectLst/>
                <a:uLnTx/>
                <a:uFillTx/>
                <a:latin typeface="Open Sans"/>
                <a:ea typeface="+mn-ea"/>
                <a:cs typeface="+mn-cs"/>
              </a:rPr>
              <a:t>The Business Problem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83C45"/>
                </a:solidFill>
                <a:effectLst/>
                <a:uLnTx/>
                <a:uFillTx/>
                <a:latin typeface="Open Sans"/>
                <a:ea typeface="+mn-ea"/>
                <a:cs typeface="+mn-cs"/>
              </a:rPr>
              <a:t>HERE was looking match project needs with the right talent to do the work </a:t>
            </a:r>
            <a:br>
              <a:rPr kumimoji="0" lang="en-US" sz="1200" b="0" i="0" u="none" strike="noStrike" kern="1200" cap="none" spc="0" normalizeH="0" baseline="0" noProof="0" dirty="0">
                <a:ln>
                  <a:noFill/>
                </a:ln>
                <a:solidFill>
                  <a:srgbClr val="383C45"/>
                </a:solidFill>
                <a:effectLst/>
                <a:uLnTx/>
                <a:uFillTx/>
                <a:latin typeface="Open Sans"/>
                <a:ea typeface="+mn-ea"/>
                <a:cs typeface="+mn-cs"/>
              </a:rPr>
            </a:br>
            <a:r>
              <a:rPr kumimoji="0" lang="en-US" sz="1200" b="0" i="0" u="none" strike="noStrike" kern="1200" cap="none" spc="0" normalizeH="0" baseline="0" noProof="0" dirty="0">
                <a:ln>
                  <a:noFill/>
                </a:ln>
                <a:solidFill>
                  <a:srgbClr val="383C45"/>
                </a:solidFill>
                <a:effectLst/>
                <a:uLnTx/>
                <a:uFillTx/>
                <a:latin typeface="Open Sans"/>
                <a:ea typeface="+mn-ea"/>
                <a:cs typeface="+mn-cs"/>
              </a:rPr>
              <a:t>at the right time. Agility, speed, and managing costs limited outsourcing, contracting, and hiring options.</a:t>
            </a:r>
          </a:p>
        </p:txBody>
      </p:sp>
      <p:sp>
        <p:nvSpPr>
          <p:cNvPr id="6" name="TextBox 5">
            <a:extLst>
              <a:ext uri="{FF2B5EF4-FFF2-40B4-BE49-F238E27FC236}">
                <a16:creationId xmlns:a16="http://schemas.microsoft.com/office/drawing/2014/main" id="{3F7D630B-FC7B-4002-BF67-FE70644864EF}"/>
              </a:ext>
            </a:extLst>
          </p:cNvPr>
          <p:cNvSpPr txBox="1"/>
          <p:nvPr/>
        </p:nvSpPr>
        <p:spPr bwMode="black">
          <a:xfrm>
            <a:off x="877359" y="3101997"/>
            <a:ext cx="5563780" cy="102478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4E738A"/>
                </a:solidFill>
                <a:effectLst/>
                <a:uLnTx/>
                <a:uFillTx/>
                <a:latin typeface="Open Sans"/>
                <a:ea typeface="+mn-ea"/>
                <a:cs typeface="+mn-cs"/>
              </a:rPr>
              <a:t>The 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83C45"/>
                </a:solidFill>
                <a:effectLst/>
                <a:uLnTx/>
                <a:uFillTx/>
                <a:latin typeface="Open Sans"/>
                <a:ea typeface="+mn-ea"/>
                <a:cs typeface="+mn-cs"/>
              </a:rPr>
              <a:t>Develop an “internal gig” platform. Employees would create profiles providing skills, experience, and interests. Managers would post projects and requirements. Using AI, the platform quickly recommends the right talent for a posted project, reducing time and </a:t>
            </a:r>
            <a:br>
              <a:rPr kumimoji="0" lang="en-US" sz="1200" b="0" i="0" u="none" strike="noStrike" kern="1200" cap="none" spc="0" normalizeH="0" baseline="0" noProof="0" dirty="0">
                <a:ln>
                  <a:noFill/>
                </a:ln>
                <a:solidFill>
                  <a:srgbClr val="383C45"/>
                </a:solidFill>
                <a:effectLst/>
                <a:uLnTx/>
                <a:uFillTx/>
                <a:latin typeface="Open Sans"/>
                <a:ea typeface="+mn-ea"/>
                <a:cs typeface="+mn-cs"/>
              </a:rPr>
            </a:br>
            <a:r>
              <a:rPr kumimoji="0" lang="en-US" sz="1200" b="0" i="0" u="none" strike="noStrike" kern="1200" cap="none" spc="0" normalizeH="0" baseline="0" noProof="0" dirty="0">
                <a:ln>
                  <a:noFill/>
                </a:ln>
                <a:solidFill>
                  <a:srgbClr val="383C45"/>
                </a:solidFill>
                <a:effectLst/>
                <a:uLnTx/>
                <a:uFillTx/>
                <a:latin typeface="Open Sans"/>
                <a:ea typeface="+mn-ea"/>
                <a:cs typeface="+mn-cs"/>
              </a:rPr>
              <a:t>uncertainty in securing resources.</a:t>
            </a:r>
          </a:p>
        </p:txBody>
      </p:sp>
      <p:pic>
        <p:nvPicPr>
          <p:cNvPr id="7" name="Picture 6">
            <a:extLst>
              <a:ext uri="{FF2B5EF4-FFF2-40B4-BE49-F238E27FC236}">
                <a16:creationId xmlns:a16="http://schemas.microsoft.com/office/drawing/2014/main" id="{131320B8-6F4A-4E28-AD92-A6F8393D75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9" t="66651" r="327" b="3131"/>
          <a:stretch/>
        </p:blipFill>
        <p:spPr>
          <a:xfrm>
            <a:off x="7066737" y="4642419"/>
            <a:ext cx="4213642" cy="1429629"/>
          </a:xfrm>
          <a:prstGeom prst="rect">
            <a:avLst/>
          </a:prstGeom>
        </p:spPr>
      </p:pic>
      <p:sp>
        <p:nvSpPr>
          <p:cNvPr id="16" name="TextBox 15">
            <a:extLst>
              <a:ext uri="{FF2B5EF4-FFF2-40B4-BE49-F238E27FC236}">
                <a16:creationId xmlns:a16="http://schemas.microsoft.com/office/drawing/2014/main" id="{09460DF4-4E83-DF4B-8BBA-26794FC2D222}"/>
              </a:ext>
            </a:extLst>
          </p:cNvPr>
          <p:cNvSpPr txBox="1"/>
          <p:nvPr/>
        </p:nvSpPr>
        <p:spPr bwMode="black">
          <a:xfrm>
            <a:off x="7078685" y="1217164"/>
            <a:ext cx="2433560" cy="1012032"/>
          </a:xfrm>
          <a:prstGeom prst="rect">
            <a:avLst/>
          </a:prstGeom>
          <a:noFill/>
        </p:spPr>
        <p:txBody>
          <a:bodyPr wrap="square" lIns="0" tIns="0" rIns="0" bIns="0" rtlCol="0">
            <a:no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83C45"/>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Productivity / Savings</a:t>
            </a:r>
          </a:p>
          <a:p>
            <a:pPr marL="0" marR="0" lvl="0" indent="0" algn="l" defTabSz="411480" rtl="0" eaLnBrk="1" fontAlgn="auto" latinLnBrk="0" hangingPunct="1">
              <a:lnSpc>
                <a:spcPts val="1400"/>
              </a:lnSpc>
              <a:spcBef>
                <a:spcPts val="1600"/>
              </a:spcBef>
              <a:spcAft>
                <a:spcPts val="1067"/>
              </a:spcAft>
              <a:buClrTx/>
              <a:buSzTx/>
              <a:buFontTx/>
              <a:buNone/>
              <a:tabLst/>
              <a:defRPr/>
            </a:pPr>
            <a:r>
              <a:rPr kumimoji="0" lang="en-US" sz="1300" b="1" i="0" u="none" strike="noStrike" kern="1200" cap="none" spc="26" normalizeH="0" baseline="0" noProof="0" dirty="0">
                <a:ln>
                  <a:noFill/>
                </a:ln>
                <a:solidFill>
                  <a:srgbClr val="4E738A"/>
                </a:solidFill>
                <a:effectLst/>
                <a:uLnTx/>
                <a:uFill>
                  <a:solidFill>
                    <a:srgbClr val="000000"/>
                  </a:solidFill>
                </a:uFill>
                <a:latin typeface="Open Sans"/>
                <a:ea typeface="+mn-ea"/>
                <a:cs typeface="+mn-cs"/>
                <a:sym typeface="Lato Bold"/>
              </a:rPr>
              <a:t>FTE worth of capacity</a:t>
            </a:r>
          </a:p>
          <a:p>
            <a:pPr marL="0" marR="0" lvl="0" indent="0" algn="l" defTabSz="411480" rtl="0" eaLnBrk="1" fontAlgn="auto" latinLnBrk="0" hangingPunct="1">
              <a:lnSpc>
                <a:spcPts val="1400"/>
              </a:lnSpc>
              <a:spcBef>
                <a:spcPts val="0"/>
              </a:spcBef>
              <a:spcAft>
                <a:spcPts val="600"/>
              </a:spcAft>
              <a:buClrTx/>
              <a:buSzTx/>
              <a:buFontTx/>
              <a:buNone/>
              <a:tabLst/>
              <a:defRPr/>
            </a:pPr>
            <a:r>
              <a:rPr kumimoji="0" lang="en-US" sz="2100" b="0" i="0" u="none" strike="noStrike" kern="1200" cap="none" spc="26" normalizeH="0" baseline="0" noProof="0" dirty="0">
                <a:ln>
                  <a:noFill/>
                </a:ln>
                <a:solidFill>
                  <a:srgbClr val="4E738A"/>
                </a:solidFill>
                <a:effectLst/>
                <a:uLnTx/>
                <a:uFill>
                  <a:solidFill>
                    <a:srgbClr val="000000"/>
                  </a:solidFill>
                </a:uFill>
                <a:latin typeface="Open Sans"/>
                <a:ea typeface="+mn-ea"/>
                <a:cs typeface="+mn-cs"/>
                <a:sym typeface="Lato Bold"/>
              </a:rPr>
              <a:t>111 FTE</a:t>
            </a:r>
          </a:p>
        </p:txBody>
      </p:sp>
      <p:sp>
        <p:nvSpPr>
          <p:cNvPr id="18" name="TextBox 17">
            <a:extLst>
              <a:ext uri="{FF2B5EF4-FFF2-40B4-BE49-F238E27FC236}">
                <a16:creationId xmlns:a16="http://schemas.microsoft.com/office/drawing/2014/main" id="{B14C9319-FA2A-D344-9CA4-03C2C2A30D4C}"/>
              </a:ext>
            </a:extLst>
          </p:cNvPr>
          <p:cNvSpPr txBox="1"/>
          <p:nvPr/>
        </p:nvSpPr>
        <p:spPr bwMode="black">
          <a:xfrm>
            <a:off x="7066737" y="2118958"/>
            <a:ext cx="918999" cy="27127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E738A"/>
                </a:solidFill>
                <a:effectLst/>
                <a:uLnTx/>
                <a:uFillTx/>
                <a:latin typeface="Open Sans"/>
                <a:ea typeface="+mn-ea"/>
                <a:cs typeface="+mn-cs"/>
              </a:rPr>
              <a:t>Completed</a:t>
            </a:r>
          </a:p>
        </p:txBody>
      </p:sp>
      <p:sp>
        <p:nvSpPr>
          <p:cNvPr id="19" name="TextBox 18">
            <a:extLst>
              <a:ext uri="{FF2B5EF4-FFF2-40B4-BE49-F238E27FC236}">
                <a16:creationId xmlns:a16="http://schemas.microsoft.com/office/drawing/2014/main" id="{BA83F300-AA32-1D48-8E74-6EC7F93ECA8F}"/>
              </a:ext>
            </a:extLst>
          </p:cNvPr>
          <p:cNvSpPr txBox="1"/>
          <p:nvPr/>
        </p:nvSpPr>
        <p:spPr bwMode="black">
          <a:xfrm>
            <a:off x="8197037" y="2118958"/>
            <a:ext cx="918999" cy="27127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E738A"/>
              </a:solidFill>
              <a:effectLst/>
              <a:uLnTx/>
              <a:uFillTx/>
              <a:latin typeface="Open Sans"/>
              <a:ea typeface="+mn-ea"/>
              <a:cs typeface="+mn-cs"/>
            </a:endParaRPr>
          </a:p>
        </p:txBody>
      </p:sp>
      <p:sp>
        <p:nvSpPr>
          <p:cNvPr id="22" name="TextBox 21">
            <a:extLst>
              <a:ext uri="{FF2B5EF4-FFF2-40B4-BE49-F238E27FC236}">
                <a16:creationId xmlns:a16="http://schemas.microsoft.com/office/drawing/2014/main" id="{30D51CE9-C55B-694E-AE79-AEE0A3153B16}"/>
              </a:ext>
            </a:extLst>
          </p:cNvPr>
          <p:cNvSpPr txBox="1"/>
          <p:nvPr/>
        </p:nvSpPr>
        <p:spPr bwMode="black">
          <a:xfrm>
            <a:off x="7078685" y="2991028"/>
            <a:ext cx="2433560" cy="1012032"/>
          </a:xfrm>
          <a:prstGeom prst="rect">
            <a:avLst/>
          </a:prstGeom>
          <a:noFill/>
        </p:spPr>
        <p:txBody>
          <a:bodyPr wrap="square" lIns="0" tIns="0" rIns="0" bIns="0" rtlCol="0">
            <a:no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83C45"/>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Engagement</a:t>
            </a:r>
          </a:p>
          <a:p>
            <a:pPr marL="0" marR="0" lvl="0" indent="0" algn="l" defTabSz="411480" rtl="0" eaLnBrk="1" fontAlgn="auto" latinLnBrk="0" hangingPunct="1">
              <a:lnSpc>
                <a:spcPts val="1400"/>
              </a:lnSpc>
              <a:spcBef>
                <a:spcPts val="1600"/>
              </a:spcBef>
              <a:spcAft>
                <a:spcPts val="1067"/>
              </a:spcAft>
              <a:buClrTx/>
              <a:buSzTx/>
              <a:buFontTx/>
              <a:buNone/>
              <a:tabLst/>
              <a:defRPr/>
            </a:pPr>
            <a:r>
              <a:rPr kumimoji="0" lang="en-US" sz="1300" b="1" i="0" u="none" strike="noStrike" kern="1200" cap="none" spc="26" normalizeH="0" baseline="0" noProof="0" dirty="0">
                <a:ln>
                  <a:noFill/>
                </a:ln>
                <a:solidFill>
                  <a:srgbClr val="4E738A"/>
                </a:solidFill>
                <a:effectLst/>
                <a:uLnTx/>
                <a:uFill>
                  <a:solidFill>
                    <a:srgbClr val="000000"/>
                  </a:solidFill>
                </a:uFill>
                <a:latin typeface="Open Sans"/>
                <a:ea typeface="+mn-ea"/>
                <a:cs typeface="+mn-cs"/>
                <a:sym typeface="Lato Bold"/>
              </a:rPr>
              <a:t>HERE Promoter Score Increased</a:t>
            </a:r>
          </a:p>
        </p:txBody>
      </p:sp>
      <p:sp>
        <p:nvSpPr>
          <p:cNvPr id="23" name="Text Placeholder 7">
            <a:extLst>
              <a:ext uri="{FF2B5EF4-FFF2-40B4-BE49-F238E27FC236}">
                <a16:creationId xmlns:a16="http://schemas.microsoft.com/office/drawing/2014/main" id="{87863FE4-DA18-9D4A-A2B3-476D098C76F7}"/>
              </a:ext>
            </a:extLst>
          </p:cNvPr>
          <p:cNvSpPr txBox="1">
            <a:spLocks/>
          </p:cNvSpPr>
          <p:nvPr/>
        </p:nvSpPr>
        <p:spPr bwMode="black">
          <a:xfrm>
            <a:off x="9728934" y="3065745"/>
            <a:ext cx="1294666" cy="830997"/>
          </a:xfrm>
          <a:prstGeom prst="rect">
            <a:avLst/>
          </a:prstGeom>
        </p:spPr>
        <p:txBody>
          <a:bodyPr vert="horz" wrap="square" lIns="0" tIns="0" rIns="0" bIns="0" rtlCol="0" anchor="t">
            <a:spAutoFit/>
          </a:bodyPr>
          <a:lstStyle>
            <a:lvl1pPr marL="0" marR="28575" indent="0" algn="l" defTabSz="641350" rtl="0" eaLnBrk="1" latinLnBrk="0" hangingPunct="1">
              <a:lnSpc>
                <a:spcPct val="90000"/>
              </a:lnSpc>
              <a:spcBef>
                <a:spcPts val="1600"/>
              </a:spcBef>
              <a:spcAft>
                <a:spcPts val="1067"/>
              </a:spcAft>
              <a:buSzTx/>
              <a:buFont typeface="Arial" panose="020B0604020202020204" pitchFamily="34" charset="0"/>
              <a:buNone/>
              <a:defRPr sz="3000" b="0" i="0" kern="1200" spc="30">
                <a:solidFill>
                  <a:srgbClr val="202945"/>
                </a:solidFill>
                <a:uFill>
                  <a:solidFill>
                    <a:srgbClr val="000000"/>
                  </a:solidFill>
                </a:uFill>
                <a:latin typeface="Open Sans Regular"/>
                <a:ea typeface="Open Sans Regular"/>
                <a:cs typeface="Open Sans Regular"/>
                <a:sym typeface="Open Sans Regular"/>
              </a:defRPr>
            </a:lvl1pPr>
            <a:lvl2pPr marL="0" indent="0" algn="l" defTabSz="1219215" rtl="0" eaLnBrk="1" latinLnBrk="0" hangingPunct="1">
              <a:spcBef>
                <a:spcPts val="0"/>
              </a:spcBef>
              <a:spcAft>
                <a:spcPts val="267"/>
              </a:spcAft>
              <a:buFont typeface="Arial" panose="020B0604020202020204" pitchFamily="34" charset="0"/>
              <a:buNone/>
              <a:defRPr sz="1600" b="0"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2pPr>
            <a:lvl3pPr marL="192003" indent="-192003" algn="l" defTabSz="1219215" rtl="0" eaLnBrk="1" latinLnBrk="0" hangingPunct="1">
              <a:spcBef>
                <a:spcPts val="0"/>
              </a:spcBef>
              <a:spcAft>
                <a:spcPts val="267"/>
              </a:spcAft>
              <a:buClr>
                <a:srgbClr val="A6CE39"/>
              </a:buClr>
              <a:buFont typeface="Arial" panose="020B0604020202020204" pitchFamily="34" charset="0"/>
              <a:buChar char="•"/>
              <a:defRPr sz="1600" b="0"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marL="384005" indent="-192003" algn="l" defTabSz="1219215" rtl="0" eaLnBrk="1" latinLnBrk="0" hangingPunct="1">
              <a:spcBef>
                <a:spcPts val="0"/>
              </a:spcBef>
              <a:spcAft>
                <a:spcPts val="267"/>
              </a:spcAft>
              <a:buClr>
                <a:srgbClr val="A6CE39"/>
              </a:buClr>
              <a:buFont typeface="Arial" panose="020B0604020202020204" pitchFamily="34" charset="0"/>
              <a:buChar char="•"/>
              <a:defRPr sz="1334" b="0"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4pPr>
            <a:lvl5pPr marL="576007" indent="-192003" algn="l" defTabSz="1219215" rtl="0" eaLnBrk="1" latinLnBrk="0" hangingPunct="1">
              <a:spcBef>
                <a:spcPts val="0"/>
              </a:spcBef>
              <a:spcAft>
                <a:spcPts val="267"/>
              </a:spcAft>
              <a:buClr>
                <a:srgbClr val="A6CE39"/>
              </a:buClr>
              <a:buFont typeface="Arial" panose="020B0604020202020204" pitchFamily="34" charset="0"/>
              <a:buChar char="•"/>
              <a:defRPr sz="1334" b="0"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5pPr>
            <a:lvl6pPr marL="576007" indent="-192003" algn="l" defTabSz="1219215" rtl="0" eaLnBrk="1" latinLnBrk="0" hangingPunct="1">
              <a:spcBef>
                <a:spcPts val="0"/>
              </a:spcBef>
              <a:spcAft>
                <a:spcPts val="267"/>
              </a:spcAft>
              <a:buClr>
                <a:schemeClr val="accent1"/>
              </a:buClr>
              <a:buFont typeface="Arial" panose="020B0604020202020204" pitchFamily="34" charset="0"/>
              <a:buChar char="•"/>
              <a:defRPr sz="1334" kern="1200">
                <a:solidFill>
                  <a:schemeClr val="tx1"/>
                </a:solidFill>
                <a:latin typeface="+mn-lt"/>
                <a:ea typeface="+mn-ea"/>
                <a:cs typeface="+mn-cs"/>
              </a:defRPr>
            </a:lvl6pPr>
            <a:lvl7pPr marL="576007" indent="-192003" algn="l" defTabSz="1219215" rtl="0" eaLnBrk="1" latinLnBrk="0" hangingPunct="1">
              <a:spcBef>
                <a:spcPts val="0"/>
              </a:spcBef>
              <a:spcAft>
                <a:spcPts val="267"/>
              </a:spcAft>
              <a:buClr>
                <a:schemeClr val="accent1"/>
              </a:buClr>
              <a:buFont typeface="Arial" panose="020B0604020202020204" pitchFamily="34" charset="0"/>
              <a:buChar char="•"/>
              <a:defRPr sz="1334" kern="1200">
                <a:solidFill>
                  <a:schemeClr val="tx1"/>
                </a:solidFill>
                <a:latin typeface="+mn-lt"/>
                <a:ea typeface="+mn-ea"/>
                <a:cs typeface="+mn-cs"/>
              </a:defRPr>
            </a:lvl7pPr>
            <a:lvl8pPr marL="576007" indent="-192003" algn="l" defTabSz="1219215" rtl="0" eaLnBrk="1" latinLnBrk="0" hangingPunct="1">
              <a:spcBef>
                <a:spcPts val="0"/>
              </a:spcBef>
              <a:spcAft>
                <a:spcPts val="267"/>
              </a:spcAft>
              <a:buClr>
                <a:schemeClr val="accent1"/>
              </a:buClr>
              <a:buFont typeface="Arial" panose="020B0604020202020204" pitchFamily="34" charset="0"/>
              <a:buChar char="•"/>
              <a:defRPr sz="1334" kern="1200">
                <a:solidFill>
                  <a:schemeClr val="tx1"/>
                </a:solidFill>
                <a:latin typeface="+mn-lt"/>
                <a:ea typeface="+mn-ea"/>
                <a:cs typeface="+mn-cs"/>
              </a:defRPr>
            </a:lvl8pPr>
            <a:lvl9pPr marL="576007" indent="-192003" algn="l" defTabSz="1219215" rtl="0" eaLnBrk="1" latinLnBrk="0" hangingPunct="1">
              <a:spcBef>
                <a:spcPts val="0"/>
              </a:spcBef>
              <a:spcAft>
                <a:spcPts val="267"/>
              </a:spcAft>
              <a:buClr>
                <a:schemeClr val="accent1"/>
              </a:buClr>
              <a:buFont typeface="Arial" panose="020B0604020202020204" pitchFamily="34" charset="0"/>
              <a:buChar char="•"/>
              <a:defRPr sz="1334" kern="1200">
                <a:solidFill>
                  <a:schemeClr val="tx1"/>
                </a:solidFill>
                <a:latin typeface="+mn-lt"/>
                <a:ea typeface="+mn-ea"/>
                <a:cs typeface="+mn-cs"/>
              </a:defRPr>
            </a:lvl9pPr>
          </a:lstStyle>
          <a:p>
            <a:pPr marL="0" marR="28575" lvl="0" indent="0" algn="l" defTabSz="641350" rtl="0" eaLnBrk="1" fontAlgn="auto" latinLnBrk="0" hangingPunct="1">
              <a:lnSpc>
                <a:spcPct val="90000"/>
              </a:lnSpc>
              <a:spcBef>
                <a:spcPts val="1600"/>
              </a:spcBef>
              <a:spcAft>
                <a:spcPts val="1067"/>
              </a:spcAft>
              <a:buClrTx/>
              <a:buSzTx/>
              <a:buFont typeface="Arial" panose="020B0604020202020204" pitchFamily="34" charset="0"/>
              <a:buNone/>
              <a:tabLst/>
              <a:defRPr/>
            </a:pPr>
            <a:r>
              <a:rPr kumimoji="0" lang="en-US" sz="6000" b="0" i="0" u="none" strike="noStrike" kern="1200" cap="none" spc="0" normalizeH="0" baseline="0" noProof="0" dirty="0">
                <a:ln>
                  <a:noFill/>
                </a:ln>
                <a:solidFill>
                  <a:srgbClr val="FFC600"/>
                </a:solidFill>
                <a:effectLst/>
                <a:uLnTx/>
                <a:uFill>
                  <a:solidFill>
                    <a:srgbClr val="000000"/>
                  </a:solidFill>
                </a:uFill>
                <a:latin typeface="Open Sans Light" panose="020B0306030504020204" pitchFamily="34" charset="0"/>
                <a:ea typeface="Open Sans Light" panose="020B0306030504020204" pitchFamily="34" charset="0"/>
                <a:cs typeface="Open Sans Light" panose="020B0306030504020204" pitchFamily="34" charset="0"/>
                <a:sym typeface="Open Sans Regular"/>
              </a:rPr>
              <a:t>9%</a:t>
            </a:r>
          </a:p>
        </p:txBody>
      </p:sp>
      <p:cxnSp>
        <p:nvCxnSpPr>
          <p:cNvPr id="26" name="Elbow Connector 25">
            <a:extLst>
              <a:ext uri="{FF2B5EF4-FFF2-40B4-BE49-F238E27FC236}">
                <a16:creationId xmlns:a16="http://schemas.microsoft.com/office/drawing/2014/main" id="{80DD2932-ABCA-294A-871B-D890CBF1D642}"/>
              </a:ext>
            </a:extLst>
          </p:cNvPr>
          <p:cNvCxnSpPr>
            <a:cxnSpLocks/>
          </p:cNvCxnSpPr>
          <p:nvPr/>
        </p:nvCxnSpPr>
        <p:spPr bwMode="gray">
          <a:xfrm rot="-2700000">
            <a:off x="10599139" y="3591522"/>
            <a:ext cx="927100" cy="401274"/>
          </a:xfrm>
          <a:prstGeom prst="bentConnector3">
            <a:avLst>
              <a:gd name="adj1" fmla="val 50000"/>
            </a:avLst>
          </a:prstGeom>
          <a:ln w="63500" cap="rnd">
            <a:solidFill>
              <a:schemeClr val="accent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ACE507A-4427-BC40-B67C-F6C7DE0F2EC8}"/>
              </a:ext>
            </a:extLst>
          </p:cNvPr>
          <p:cNvCxnSpPr/>
          <p:nvPr/>
        </p:nvCxnSpPr>
        <p:spPr bwMode="gray">
          <a:xfrm>
            <a:off x="7078685" y="2633626"/>
            <a:ext cx="4541815" cy="0"/>
          </a:xfrm>
          <a:prstGeom prst="line">
            <a:avLst/>
          </a:prstGeom>
          <a:ln w="63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C96BCCE-0472-7949-AFD6-A07388C796C7}"/>
              </a:ext>
            </a:extLst>
          </p:cNvPr>
          <p:cNvCxnSpPr/>
          <p:nvPr/>
        </p:nvCxnSpPr>
        <p:spPr bwMode="gray">
          <a:xfrm>
            <a:off x="7078685" y="4183345"/>
            <a:ext cx="4541815" cy="0"/>
          </a:xfrm>
          <a:prstGeom prst="line">
            <a:avLst/>
          </a:prstGeom>
          <a:ln w="63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44" name="Slide Number Placeholder 43">
            <a:extLst>
              <a:ext uri="{FF2B5EF4-FFF2-40B4-BE49-F238E27FC236}">
                <a16:creationId xmlns:a16="http://schemas.microsoft.com/office/drawing/2014/main" id="{ACE8888A-18BF-614B-B21B-2954F71B3F8E}"/>
              </a:ext>
            </a:extLst>
          </p:cNvPr>
          <p:cNvSpPr>
            <a:spLocks noGrp="1"/>
          </p:cNvSpPr>
          <p:nvPr>
            <p:ph type="sldNum" sz="quarter" idx="4"/>
          </p:nvPr>
        </p:nvSpPr>
        <p:spPr>
          <a:xfrm>
            <a:off x="623888" y="6425704"/>
            <a:ext cx="218650" cy="185692"/>
          </a:xfrm>
        </p:spPr>
        <p:txBody>
          <a:bodyPr/>
          <a:lstStyle/>
          <a:p>
            <a:pPr marL="0" marR="0" lvl="0" indent="0" algn="r" defTabSz="457189" rtl="0" eaLnBrk="1" fontAlgn="auto" latinLnBrk="0" hangingPunct="1">
              <a:lnSpc>
                <a:spcPct val="90000"/>
              </a:lnSpc>
              <a:spcBef>
                <a:spcPts val="0"/>
              </a:spcBef>
              <a:spcAft>
                <a:spcPts val="0"/>
              </a:spcAft>
              <a:buClrTx/>
              <a:buSzTx/>
              <a:buFontTx/>
              <a:buNone/>
              <a:tabLst/>
              <a:defRPr/>
            </a:pPr>
            <a:fld id="{86CB4B4D-7CA3-9044-876B-883B54F8677D}" type="slidenum">
              <a:rPr kumimoji="0" lang="en-US" sz="600" b="0" i="0" u="none" strike="noStrike" kern="1200" cap="none" spc="60" normalizeH="0" baseline="0" noProof="0" smtClean="0">
                <a:ln>
                  <a:noFill/>
                </a:ln>
                <a:solidFill>
                  <a:srgbClr val="9FA2A6"/>
                </a:solidFill>
                <a:effectLst/>
                <a:uLnTx/>
                <a:uFill>
                  <a:solidFill>
                    <a:srgbClr val="919191"/>
                  </a:solidFill>
                </a:uFill>
                <a:latin typeface="Lato Bold"/>
                <a:sym typeface="Lato Bold"/>
              </a:rPr>
              <a:pPr marL="0" marR="0" lvl="0" indent="0" algn="r" defTabSz="457189" rtl="0" eaLnBrk="1" fontAlgn="auto" latinLnBrk="0" hangingPunct="1">
                <a:lnSpc>
                  <a:spcPct val="90000"/>
                </a:lnSpc>
                <a:spcBef>
                  <a:spcPts val="0"/>
                </a:spcBef>
                <a:spcAft>
                  <a:spcPts val="0"/>
                </a:spcAft>
                <a:buClrTx/>
                <a:buSzTx/>
                <a:buFontTx/>
                <a:buNone/>
                <a:tabLst/>
                <a:defRPr/>
              </a:pPr>
              <a:t>35</a:t>
            </a:fld>
            <a:endParaRPr kumimoji="0" lang="en-US" sz="600" b="0" i="0" u="none" strike="noStrike" kern="1200" cap="none" spc="60" normalizeH="0" baseline="0" noProof="0">
              <a:ln>
                <a:noFill/>
              </a:ln>
              <a:solidFill>
                <a:srgbClr val="9FA2A6"/>
              </a:solidFill>
              <a:effectLst/>
              <a:uLnTx/>
              <a:uFill>
                <a:solidFill>
                  <a:srgbClr val="919191"/>
                </a:solidFill>
              </a:uFill>
              <a:latin typeface="Lato Bold"/>
              <a:sym typeface="Lato Bold"/>
            </a:endParaRPr>
          </a:p>
        </p:txBody>
      </p:sp>
      <p:pic>
        <p:nvPicPr>
          <p:cNvPr id="46" name="Graphic 45">
            <a:extLst>
              <a:ext uri="{FF2B5EF4-FFF2-40B4-BE49-F238E27FC236}">
                <a16:creationId xmlns:a16="http://schemas.microsoft.com/office/drawing/2014/main" id="{83C4EF9A-E2CD-D740-8509-6FEBCAFD1B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359" y="1034643"/>
            <a:ext cx="575521" cy="523982"/>
          </a:xfrm>
          <a:prstGeom prst="rect">
            <a:avLst/>
          </a:prstGeom>
        </p:spPr>
      </p:pic>
    </p:spTree>
    <p:extLst>
      <p:ext uri="{BB962C8B-B14F-4D97-AF65-F5344CB8AC3E}">
        <p14:creationId xmlns:p14="http://schemas.microsoft.com/office/powerpoint/2010/main" val="157246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6536-8469-4EE1-B393-FEC871D6D6B4}"/>
              </a:ext>
            </a:extLst>
          </p:cNvPr>
          <p:cNvSpPr>
            <a:spLocks noGrp="1"/>
          </p:cNvSpPr>
          <p:nvPr>
            <p:ph type="title"/>
          </p:nvPr>
        </p:nvSpPr>
        <p:spPr/>
        <p:txBody>
          <a:bodyPr/>
          <a:lstStyle/>
          <a:p>
            <a:r>
              <a:rPr lang="en-GB" dirty="0"/>
              <a:t>How to get started</a:t>
            </a:r>
          </a:p>
        </p:txBody>
      </p:sp>
      <p:sp>
        <p:nvSpPr>
          <p:cNvPr id="4" name="Footer Placeholder 3">
            <a:extLst>
              <a:ext uri="{FF2B5EF4-FFF2-40B4-BE49-F238E27FC236}">
                <a16:creationId xmlns:a16="http://schemas.microsoft.com/office/drawing/2014/main" id="{C328262A-AEDC-4943-9557-75B9BE61880C}"/>
              </a:ext>
            </a:extLst>
          </p:cNvPr>
          <p:cNvSpPr>
            <a:spLocks noGrp="1"/>
          </p:cNvSpPr>
          <p:nvPr>
            <p:ph type="ftr" sz="quarter" idx="11"/>
          </p:nvPr>
        </p:nvSpPr>
        <p:spPr>
          <a:xfrm>
            <a:off x="1165860" y="6356350"/>
            <a:ext cx="9860280" cy="365125"/>
          </a:xfrm>
        </p:spPr>
        <p:txBody>
          <a:bodyPr/>
          <a:lstStyle/>
          <a:p>
            <a:r>
              <a:rPr lang="en-GB"/>
              <a:t>The Inside Gig</a:t>
            </a:r>
          </a:p>
        </p:txBody>
      </p:sp>
      <p:sp>
        <p:nvSpPr>
          <p:cNvPr id="5" name="Slide Number Placeholder 4">
            <a:extLst>
              <a:ext uri="{FF2B5EF4-FFF2-40B4-BE49-F238E27FC236}">
                <a16:creationId xmlns:a16="http://schemas.microsoft.com/office/drawing/2014/main" id="{8CF453E0-CD05-47F8-BD51-826582667F53}"/>
              </a:ext>
            </a:extLst>
          </p:cNvPr>
          <p:cNvSpPr>
            <a:spLocks noGrp="1"/>
          </p:cNvSpPr>
          <p:nvPr>
            <p:ph type="sldNum" sz="quarter" idx="12"/>
          </p:nvPr>
        </p:nvSpPr>
        <p:spPr/>
        <p:txBody>
          <a:bodyPr/>
          <a:lstStyle/>
          <a:p>
            <a:fld id="{4D5A8AA9-6AA7-47B1-BE8F-91304026D0DD}" type="slidenum">
              <a:rPr lang="en-GB" smtClean="0"/>
              <a:t>36</a:t>
            </a:fld>
            <a:endParaRPr lang="en-GB"/>
          </a:p>
        </p:txBody>
      </p:sp>
      <p:grpSp>
        <p:nvGrpSpPr>
          <p:cNvPr id="36" name="Group 35">
            <a:extLst>
              <a:ext uri="{FF2B5EF4-FFF2-40B4-BE49-F238E27FC236}">
                <a16:creationId xmlns:a16="http://schemas.microsoft.com/office/drawing/2014/main" id="{C686203F-A537-4D23-AD6A-E63E72D1B063}"/>
              </a:ext>
            </a:extLst>
          </p:cNvPr>
          <p:cNvGrpSpPr/>
          <p:nvPr/>
        </p:nvGrpSpPr>
        <p:grpSpPr>
          <a:xfrm>
            <a:off x="882155" y="2128044"/>
            <a:ext cx="1768814" cy="1809016"/>
            <a:chOff x="1600200" y="2128044"/>
            <a:chExt cx="1768814" cy="1809016"/>
          </a:xfrm>
        </p:grpSpPr>
        <p:sp>
          <p:nvSpPr>
            <p:cNvPr id="6" name="Oval 5">
              <a:extLst>
                <a:ext uri="{FF2B5EF4-FFF2-40B4-BE49-F238E27FC236}">
                  <a16:creationId xmlns:a16="http://schemas.microsoft.com/office/drawing/2014/main" id="{7C5D4851-62C5-476D-A066-44C2D1E0D5DD}"/>
                </a:ext>
              </a:extLst>
            </p:cNvPr>
            <p:cNvSpPr/>
            <p:nvPr/>
          </p:nvSpPr>
          <p:spPr>
            <a:xfrm>
              <a:off x="1600200" y="2128044"/>
              <a:ext cx="1314450" cy="131445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11">
              <a:extLst>
                <a:ext uri="{FF2B5EF4-FFF2-40B4-BE49-F238E27FC236}">
                  <a16:creationId xmlns:a16="http://schemas.microsoft.com/office/drawing/2014/main" id="{1A174F36-709F-43A9-BCE2-06F1EB4E8E79}"/>
                </a:ext>
              </a:extLst>
            </p:cNvPr>
            <p:cNvSpPr txBox="1">
              <a:spLocks/>
            </p:cNvSpPr>
            <p:nvPr/>
          </p:nvSpPr>
          <p:spPr>
            <a:xfrm>
              <a:off x="1969831" y="3536950"/>
              <a:ext cx="1399183"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t>Build your Business Case</a:t>
              </a:r>
            </a:p>
          </p:txBody>
        </p:sp>
      </p:grpSp>
      <p:sp>
        <p:nvSpPr>
          <p:cNvPr id="16" name="Arrow: Right 15">
            <a:extLst>
              <a:ext uri="{FF2B5EF4-FFF2-40B4-BE49-F238E27FC236}">
                <a16:creationId xmlns:a16="http://schemas.microsoft.com/office/drawing/2014/main" id="{BE020031-4CA2-42CF-8E93-117A71E6475F}"/>
              </a:ext>
            </a:extLst>
          </p:cNvPr>
          <p:cNvSpPr/>
          <p:nvPr/>
        </p:nvSpPr>
        <p:spPr>
          <a:xfrm>
            <a:off x="1936923" y="2452291"/>
            <a:ext cx="870870" cy="680527"/>
          </a:xfrm>
          <a:prstGeom prst="rightArrow">
            <a:avLst/>
          </a:prstGeom>
          <a:gradFill flip="none" rotWithShape="1">
            <a:gsLst>
              <a:gs pos="22000">
                <a:schemeClr val="accent1">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oup 44">
            <a:extLst>
              <a:ext uri="{FF2B5EF4-FFF2-40B4-BE49-F238E27FC236}">
                <a16:creationId xmlns:a16="http://schemas.microsoft.com/office/drawing/2014/main" id="{52184905-34ED-4E0B-A346-85CE6A869CF2}"/>
              </a:ext>
            </a:extLst>
          </p:cNvPr>
          <p:cNvGrpSpPr/>
          <p:nvPr/>
        </p:nvGrpSpPr>
        <p:grpSpPr>
          <a:xfrm>
            <a:off x="2825255" y="2128044"/>
            <a:ext cx="1562815" cy="1809016"/>
            <a:chOff x="3543300" y="2128044"/>
            <a:chExt cx="1562815" cy="1809016"/>
          </a:xfrm>
        </p:grpSpPr>
        <p:sp>
          <p:nvSpPr>
            <p:cNvPr id="8" name="Oval 7">
              <a:extLst>
                <a:ext uri="{FF2B5EF4-FFF2-40B4-BE49-F238E27FC236}">
                  <a16:creationId xmlns:a16="http://schemas.microsoft.com/office/drawing/2014/main" id="{83765BD6-4583-4A5D-BF2F-EE9439A26F31}"/>
                </a:ext>
              </a:extLst>
            </p:cNvPr>
            <p:cNvSpPr/>
            <p:nvPr/>
          </p:nvSpPr>
          <p:spPr>
            <a:xfrm>
              <a:off x="3543300" y="2128044"/>
              <a:ext cx="1314450" cy="131445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11">
              <a:extLst>
                <a:ext uri="{FF2B5EF4-FFF2-40B4-BE49-F238E27FC236}">
                  <a16:creationId xmlns:a16="http://schemas.microsoft.com/office/drawing/2014/main" id="{2A742BCC-96F1-423E-B05D-4A98D1491A07}"/>
                </a:ext>
              </a:extLst>
            </p:cNvPr>
            <p:cNvSpPr txBox="1">
              <a:spLocks/>
            </p:cNvSpPr>
            <p:nvPr/>
          </p:nvSpPr>
          <p:spPr>
            <a:xfrm>
              <a:off x="3706932" y="3536950"/>
              <a:ext cx="1399183"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dirty="0"/>
                <a:t>Assess Org Readiness</a:t>
              </a:r>
            </a:p>
          </p:txBody>
        </p:sp>
      </p:grpSp>
      <p:sp>
        <p:nvSpPr>
          <p:cNvPr id="17" name="Arrow: Right 16">
            <a:extLst>
              <a:ext uri="{FF2B5EF4-FFF2-40B4-BE49-F238E27FC236}">
                <a16:creationId xmlns:a16="http://schemas.microsoft.com/office/drawing/2014/main" id="{6CAEFD1D-0370-4AB5-82D3-008E606F4C8D}"/>
              </a:ext>
            </a:extLst>
          </p:cNvPr>
          <p:cNvSpPr/>
          <p:nvPr/>
        </p:nvSpPr>
        <p:spPr>
          <a:xfrm>
            <a:off x="3862561" y="2445005"/>
            <a:ext cx="870870" cy="680527"/>
          </a:xfrm>
          <a:prstGeom prst="rightArrow">
            <a:avLst/>
          </a:prstGeom>
          <a:gradFill flip="none" rotWithShape="1">
            <a:gsLst>
              <a:gs pos="22000">
                <a:schemeClr val="accent1">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6" name="Group 45">
            <a:extLst>
              <a:ext uri="{FF2B5EF4-FFF2-40B4-BE49-F238E27FC236}">
                <a16:creationId xmlns:a16="http://schemas.microsoft.com/office/drawing/2014/main" id="{76B61375-D7E4-4CE8-B3AD-19924720D966}"/>
              </a:ext>
            </a:extLst>
          </p:cNvPr>
          <p:cNvGrpSpPr/>
          <p:nvPr/>
        </p:nvGrpSpPr>
        <p:grpSpPr>
          <a:xfrm>
            <a:off x="4768355" y="2128044"/>
            <a:ext cx="1693198" cy="1809016"/>
            <a:chOff x="5486400" y="2128044"/>
            <a:chExt cx="1693198" cy="1809016"/>
          </a:xfrm>
        </p:grpSpPr>
        <p:sp>
          <p:nvSpPr>
            <p:cNvPr id="10" name="Oval 9">
              <a:extLst>
                <a:ext uri="{FF2B5EF4-FFF2-40B4-BE49-F238E27FC236}">
                  <a16:creationId xmlns:a16="http://schemas.microsoft.com/office/drawing/2014/main" id="{C9C6E1C7-835F-4D75-B679-A41429F688C0}"/>
                </a:ext>
              </a:extLst>
            </p:cNvPr>
            <p:cNvSpPr/>
            <p:nvPr/>
          </p:nvSpPr>
          <p:spPr>
            <a:xfrm>
              <a:off x="5486400" y="2128044"/>
              <a:ext cx="1314450" cy="131445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11">
              <a:extLst>
                <a:ext uri="{FF2B5EF4-FFF2-40B4-BE49-F238E27FC236}">
                  <a16:creationId xmlns:a16="http://schemas.microsoft.com/office/drawing/2014/main" id="{CBC3B7E6-C71E-4B99-81BC-E10E9F41E8CF}"/>
                </a:ext>
              </a:extLst>
            </p:cNvPr>
            <p:cNvSpPr txBox="1">
              <a:spLocks/>
            </p:cNvSpPr>
            <p:nvPr/>
          </p:nvSpPr>
          <p:spPr>
            <a:xfrm>
              <a:off x="5780414" y="3536950"/>
              <a:ext cx="1399184"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t>Create a Change Mgt Plan</a:t>
              </a:r>
            </a:p>
          </p:txBody>
        </p:sp>
      </p:grpSp>
      <p:sp>
        <p:nvSpPr>
          <p:cNvPr id="18" name="Arrow: Right 17">
            <a:extLst>
              <a:ext uri="{FF2B5EF4-FFF2-40B4-BE49-F238E27FC236}">
                <a16:creationId xmlns:a16="http://schemas.microsoft.com/office/drawing/2014/main" id="{2968164B-97F6-4AD2-95A3-9D41DEC802EB}"/>
              </a:ext>
            </a:extLst>
          </p:cNvPr>
          <p:cNvSpPr/>
          <p:nvPr/>
        </p:nvSpPr>
        <p:spPr>
          <a:xfrm>
            <a:off x="5770737" y="2452291"/>
            <a:ext cx="870870" cy="680527"/>
          </a:xfrm>
          <a:prstGeom prst="rightArrow">
            <a:avLst/>
          </a:prstGeom>
          <a:gradFill flip="none" rotWithShape="1">
            <a:gsLst>
              <a:gs pos="22000">
                <a:schemeClr val="accent1">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up 46">
            <a:extLst>
              <a:ext uri="{FF2B5EF4-FFF2-40B4-BE49-F238E27FC236}">
                <a16:creationId xmlns:a16="http://schemas.microsoft.com/office/drawing/2014/main" id="{5369C0D7-4CB0-41CF-851F-244D2B24F317}"/>
              </a:ext>
            </a:extLst>
          </p:cNvPr>
          <p:cNvGrpSpPr/>
          <p:nvPr/>
        </p:nvGrpSpPr>
        <p:grpSpPr>
          <a:xfrm>
            <a:off x="6693993" y="2128044"/>
            <a:ext cx="1799499" cy="1809016"/>
            <a:chOff x="7412038" y="2128044"/>
            <a:chExt cx="1799499" cy="1809016"/>
          </a:xfrm>
        </p:grpSpPr>
        <p:sp>
          <p:nvSpPr>
            <p:cNvPr id="12" name="Oval 11">
              <a:extLst>
                <a:ext uri="{FF2B5EF4-FFF2-40B4-BE49-F238E27FC236}">
                  <a16:creationId xmlns:a16="http://schemas.microsoft.com/office/drawing/2014/main" id="{33D55D81-0A84-4ADE-9C41-B65CEF5CCB61}"/>
                </a:ext>
              </a:extLst>
            </p:cNvPr>
            <p:cNvSpPr/>
            <p:nvPr/>
          </p:nvSpPr>
          <p:spPr>
            <a:xfrm>
              <a:off x="7412038" y="2128044"/>
              <a:ext cx="1314450" cy="13144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 Placeholder 11">
              <a:extLst>
                <a:ext uri="{FF2B5EF4-FFF2-40B4-BE49-F238E27FC236}">
                  <a16:creationId xmlns:a16="http://schemas.microsoft.com/office/drawing/2014/main" id="{BFD365CA-5342-45F9-A80C-EA8567A5BF91}"/>
                </a:ext>
              </a:extLst>
            </p:cNvPr>
            <p:cNvSpPr txBox="1">
              <a:spLocks/>
            </p:cNvSpPr>
            <p:nvPr/>
          </p:nvSpPr>
          <p:spPr>
            <a:xfrm>
              <a:off x="7812353" y="3536950"/>
              <a:ext cx="1399184"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t>Enable the Process</a:t>
              </a:r>
            </a:p>
          </p:txBody>
        </p:sp>
      </p:grpSp>
      <p:sp>
        <p:nvSpPr>
          <p:cNvPr id="19" name="Arrow: Right 18">
            <a:extLst>
              <a:ext uri="{FF2B5EF4-FFF2-40B4-BE49-F238E27FC236}">
                <a16:creationId xmlns:a16="http://schemas.microsoft.com/office/drawing/2014/main" id="{45CE38C9-312B-4153-B42A-8786A93E122B}"/>
              </a:ext>
            </a:extLst>
          </p:cNvPr>
          <p:cNvSpPr/>
          <p:nvPr/>
        </p:nvSpPr>
        <p:spPr>
          <a:xfrm rot="1521150">
            <a:off x="7657325" y="2849392"/>
            <a:ext cx="1167976" cy="680527"/>
          </a:xfrm>
          <a:prstGeom prst="rightArrow">
            <a:avLst/>
          </a:prstGeom>
          <a:gradFill flip="none" rotWithShape="1">
            <a:gsLst>
              <a:gs pos="22000">
                <a:schemeClr val="accent1">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a:extLst>
              <a:ext uri="{FF2B5EF4-FFF2-40B4-BE49-F238E27FC236}">
                <a16:creationId xmlns:a16="http://schemas.microsoft.com/office/drawing/2014/main" id="{BC62EC18-81F5-487D-A505-21D63882385A}"/>
              </a:ext>
            </a:extLst>
          </p:cNvPr>
          <p:cNvGrpSpPr/>
          <p:nvPr/>
        </p:nvGrpSpPr>
        <p:grpSpPr>
          <a:xfrm>
            <a:off x="8609627" y="3267581"/>
            <a:ext cx="2962295" cy="1314450"/>
            <a:chOff x="9355138" y="2128044"/>
            <a:chExt cx="2962295" cy="1314450"/>
          </a:xfrm>
        </p:grpSpPr>
        <p:sp>
          <p:nvSpPr>
            <p:cNvPr id="14" name="Oval 13">
              <a:extLst>
                <a:ext uri="{FF2B5EF4-FFF2-40B4-BE49-F238E27FC236}">
                  <a16:creationId xmlns:a16="http://schemas.microsoft.com/office/drawing/2014/main" id="{3E777C42-9294-4691-BF14-60357151D428}"/>
                </a:ext>
              </a:extLst>
            </p:cNvPr>
            <p:cNvSpPr/>
            <p:nvPr/>
          </p:nvSpPr>
          <p:spPr>
            <a:xfrm>
              <a:off x="9355138" y="2128044"/>
              <a:ext cx="1314450" cy="131445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 Placeholder 11">
              <a:extLst>
                <a:ext uri="{FF2B5EF4-FFF2-40B4-BE49-F238E27FC236}">
                  <a16:creationId xmlns:a16="http://schemas.microsoft.com/office/drawing/2014/main" id="{DFCAF3CD-F7A5-4ABA-8223-0DA5915FDB6C}"/>
                </a:ext>
              </a:extLst>
            </p:cNvPr>
            <p:cNvSpPr txBox="1">
              <a:spLocks/>
            </p:cNvSpPr>
            <p:nvPr/>
          </p:nvSpPr>
          <p:spPr>
            <a:xfrm>
              <a:off x="11225868" y="2488234"/>
              <a:ext cx="1091565"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t>Define Ways of Working</a:t>
              </a:r>
            </a:p>
          </p:txBody>
        </p:sp>
      </p:grpSp>
      <p:sp>
        <p:nvSpPr>
          <p:cNvPr id="22" name="Arrow: Right 21">
            <a:extLst>
              <a:ext uri="{FF2B5EF4-FFF2-40B4-BE49-F238E27FC236}">
                <a16:creationId xmlns:a16="http://schemas.microsoft.com/office/drawing/2014/main" id="{3F037CC5-DC00-45CD-9424-DD320C81F07A}"/>
              </a:ext>
            </a:extLst>
          </p:cNvPr>
          <p:cNvSpPr/>
          <p:nvPr/>
        </p:nvSpPr>
        <p:spPr>
          <a:xfrm rot="10800000">
            <a:off x="2318844" y="4604545"/>
            <a:ext cx="870870" cy="680527"/>
          </a:xfrm>
          <a:prstGeom prst="rightArrow">
            <a:avLst/>
          </a:prstGeom>
          <a:gradFill flip="none" rotWithShape="1">
            <a:gsLst>
              <a:gs pos="22000">
                <a:schemeClr val="accent1">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2" name="Group 51">
            <a:extLst>
              <a:ext uri="{FF2B5EF4-FFF2-40B4-BE49-F238E27FC236}">
                <a16:creationId xmlns:a16="http://schemas.microsoft.com/office/drawing/2014/main" id="{2C363564-32EB-40FB-9A9E-53C70AB664E5}"/>
              </a:ext>
            </a:extLst>
          </p:cNvPr>
          <p:cNvGrpSpPr/>
          <p:nvPr/>
        </p:nvGrpSpPr>
        <p:grpSpPr>
          <a:xfrm>
            <a:off x="948831" y="4280297"/>
            <a:ext cx="1760113" cy="1822247"/>
            <a:chOff x="2514600" y="4280297"/>
            <a:chExt cx="1760113" cy="1822247"/>
          </a:xfrm>
        </p:grpSpPr>
        <p:sp>
          <p:nvSpPr>
            <p:cNvPr id="9" name="Oval 8">
              <a:extLst>
                <a:ext uri="{FF2B5EF4-FFF2-40B4-BE49-F238E27FC236}">
                  <a16:creationId xmlns:a16="http://schemas.microsoft.com/office/drawing/2014/main" id="{A23EF0AD-02F1-4045-9FF7-9B1FF904BDA3}"/>
                </a:ext>
              </a:extLst>
            </p:cNvPr>
            <p:cNvSpPr/>
            <p:nvPr/>
          </p:nvSpPr>
          <p:spPr>
            <a:xfrm>
              <a:off x="2514600" y="4280297"/>
              <a:ext cx="1314450" cy="131445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Placeholder 11">
              <a:extLst>
                <a:ext uri="{FF2B5EF4-FFF2-40B4-BE49-F238E27FC236}">
                  <a16:creationId xmlns:a16="http://schemas.microsoft.com/office/drawing/2014/main" id="{EC58533A-B6B9-4CE3-86F9-53895E42B869}"/>
                </a:ext>
              </a:extLst>
            </p:cNvPr>
            <p:cNvSpPr txBox="1">
              <a:spLocks/>
            </p:cNvSpPr>
            <p:nvPr/>
          </p:nvSpPr>
          <p:spPr>
            <a:xfrm>
              <a:off x="2875530" y="5702434"/>
              <a:ext cx="1399183"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t>Deploy to the Enterprise and Evolve</a:t>
              </a:r>
            </a:p>
          </p:txBody>
        </p:sp>
      </p:grpSp>
      <p:sp>
        <p:nvSpPr>
          <p:cNvPr id="21" name="Arrow: Right 20">
            <a:extLst>
              <a:ext uri="{FF2B5EF4-FFF2-40B4-BE49-F238E27FC236}">
                <a16:creationId xmlns:a16="http://schemas.microsoft.com/office/drawing/2014/main" id="{072E4981-8FFD-41A0-8950-939210D26791}"/>
              </a:ext>
            </a:extLst>
          </p:cNvPr>
          <p:cNvSpPr/>
          <p:nvPr/>
        </p:nvSpPr>
        <p:spPr>
          <a:xfrm rot="10800000">
            <a:off x="4244482" y="4597259"/>
            <a:ext cx="870870" cy="680527"/>
          </a:xfrm>
          <a:prstGeom prst="rightArrow">
            <a:avLst/>
          </a:prstGeom>
          <a:gradFill flip="none" rotWithShape="1">
            <a:gsLst>
              <a:gs pos="22000">
                <a:schemeClr val="accent1">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 name="Group 50">
            <a:extLst>
              <a:ext uri="{FF2B5EF4-FFF2-40B4-BE49-F238E27FC236}">
                <a16:creationId xmlns:a16="http://schemas.microsoft.com/office/drawing/2014/main" id="{6E1808B4-6576-49EE-AF32-C0E2F32363D1}"/>
              </a:ext>
            </a:extLst>
          </p:cNvPr>
          <p:cNvGrpSpPr/>
          <p:nvPr/>
        </p:nvGrpSpPr>
        <p:grpSpPr>
          <a:xfrm>
            <a:off x="2891931" y="4280297"/>
            <a:ext cx="1925638" cy="1822247"/>
            <a:chOff x="4457700" y="4280297"/>
            <a:chExt cx="1925638" cy="1822247"/>
          </a:xfrm>
        </p:grpSpPr>
        <p:sp>
          <p:nvSpPr>
            <p:cNvPr id="11" name="Oval 10">
              <a:extLst>
                <a:ext uri="{FF2B5EF4-FFF2-40B4-BE49-F238E27FC236}">
                  <a16:creationId xmlns:a16="http://schemas.microsoft.com/office/drawing/2014/main" id="{4E3555A0-A8A7-4B84-BCC8-5447BC1368AD}"/>
                </a:ext>
              </a:extLst>
            </p:cNvPr>
            <p:cNvSpPr/>
            <p:nvPr/>
          </p:nvSpPr>
          <p:spPr>
            <a:xfrm>
              <a:off x="4457700" y="4280297"/>
              <a:ext cx="1314450" cy="131445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1">
              <a:extLst>
                <a:ext uri="{FF2B5EF4-FFF2-40B4-BE49-F238E27FC236}">
                  <a16:creationId xmlns:a16="http://schemas.microsoft.com/office/drawing/2014/main" id="{471A4D71-37AF-4186-96EE-40969E249878}"/>
                </a:ext>
              </a:extLst>
            </p:cNvPr>
            <p:cNvSpPr txBox="1">
              <a:spLocks/>
            </p:cNvSpPr>
            <p:nvPr/>
          </p:nvSpPr>
          <p:spPr>
            <a:xfrm>
              <a:off x="4677566" y="5702434"/>
              <a:ext cx="1705772"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t>Collect Feedback &amp; Adjust Change Plan</a:t>
              </a:r>
            </a:p>
          </p:txBody>
        </p:sp>
      </p:grpSp>
      <p:sp>
        <p:nvSpPr>
          <p:cNvPr id="20" name="Arrow: Right 19">
            <a:extLst>
              <a:ext uri="{FF2B5EF4-FFF2-40B4-BE49-F238E27FC236}">
                <a16:creationId xmlns:a16="http://schemas.microsoft.com/office/drawing/2014/main" id="{05CCF57D-BF95-4B92-BB5B-340C132BD164}"/>
              </a:ext>
            </a:extLst>
          </p:cNvPr>
          <p:cNvSpPr/>
          <p:nvPr/>
        </p:nvSpPr>
        <p:spPr>
          <a:xfrm rot="10800000">
            <a:off x="6152658" y="4604545"/>
            <a:ext cx="870870" cy="680527"/>
          </a:xfrm>
          <a:prstGeom prst="rightArrow">
            <a:avLst/>
          </a:prstGeom>
          <a:gradFill flip="none" rotWithShape="1">
            <a:gsLst>
              <a:gs pos="22000">
                <a:schemeClr val="accent1">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AE32E87B-A3D1-4DE4-AB65-AB42E16CDEE0}"/>
              </a:ext>
            </a:extLst>
          </p:cNvPr>
          <p:cNvGrpSpPr/>
          <p:nvPr/>
        </p:nvGrpSpPr>
        <p:grpSpPr>
          <a:xfrm>
            <a:off x="4817569" y="4280297"/>
            <a:ext cx="2163133" cy="1942874"/>
            <a:chOff x="6383338" y="4280297"/>
            <a:chExt cx="2163133" cy="1942874"/>
          </a:xfrm>
        </p:grpSpPr>
        <p:sp>
          <p:nvSpPr>
            <p:cNvPr id="13" name="Oval 12">
              <a:extLst>
                <a:ext uri="{FF2B5EF4-FFF2-40B4-BE49-F238E27FC236}">
                  <a16:creationId xmlns:a16="http://schemas.microsoft.com/office/drawing/2014/main" id="{E26D8911-AAA5-40FD-9C5B-5E38AC810FB4}"/>
                </a:ext>
              </a:extLst>
            </p:cNvPr>
            <p:cNvSpPr/>
            <p:nvPr/>
          </p:nvSpPr>
          <p:spPr>
            <a:xfrm>
              <a:off x="6383338" y="4280297"/>
              <a:ext cx="1314450" cy="131445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 Placeholder 11">
              <a:extLst>
                <a:ext uri="{FF2B5EF4-FFF2-40B4-BE49-F238E27FC236}">
                  <a16:creationId xmlns:a16="http://schemas.microsoft.com/office/drawing/2014/main" id="{9FCC1F61-7627-40AA-8698-1D4F3AECB838}"/>
                </a:ext>
              </a:extLst>
            </p:cNvPr>
            <p:cNvSpPr txBox="1">
              <a:spLocks/>
            </p:cNvSpPr>
            <p:nvPr/>
          </p:nvSpPr>
          <p:spPr>
            <a:xfrm>
              <a:off x="7147288" y="5823061"/>
              <a:ext cx="1399183"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t>Pilot</a:t>
              </a:r>
            </a:p>
          </p:txBody>
        </p:sp>
      </p:grpSp>
      <p:sp>
        <p:nvSpPr>
          <p:cNvPr id="25" name="Arrow: Right 24">
            <a:extLst>
              <a:ext uri="{FF2B5EF4-FFF2-40B4-BE49-F238E27FC236}">
                <a16:creationId xmlns:a16="http://schemas.microsoft.com/office/drawing/2014/main" id="{77838493-8E47-4F95-941B-7E1B2A6293C4}"/>
              </a:ext>
            </a:extLst>
          </p:cNvPr>
          <p:cNvSpPr/>
          <p:nvPr/>
        </p:nvSpPr>
        <p:spPr>
          <a:xfrm rot="8594253">
            <a:off x="7976279" y="4132044"/>
            <a:ext cx="1029547" cy="680527"/>
          </a:xfrm>
          <a:prstGeom prst="rightArrow">
            <a:avLst/>
          </a:prstGeom>
          <a:gradFill flip="none" rotWithShape="1">
            <a:gsLst>
              <a:gs pos="22000">
                <a:schemeClr val="accent1">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56F493F3-3841-40C9-9634-FE7E23EA589E}"/>
              </a:ext>
            </a:extLst>
          </p:cNvPr>
          <p:cNvGrpSpPr/>
          <p:nvPr/>
        </p:nvGrpSpPr>
        <p:grpSpPr>
          <a:xfrm>
            <a:off x="6760669" y="4280297"/>
            <a:ext cx="1797700" cy="1822247"/>
            <a:chOff x="8326438" y="4280297"/>
            <a:chExt cx="1797700" cy="1822247"/>
          </a:xfrm>
        </p:grpSpPr>
        <p:sp>
          <p:nvSpPr>
            <p:cNvPr id="15" name="Oval 14">
              <a:extLst>
                <a:ext uri="{FF2B5EF4-FFF2-40B4-BE49-F238E27FC236}">
                  <a16:creationId xmlns:a16="http://schemas.microsoft.com/office/drawing/2014/main" id="{D2E3FA0C-B996-4F0B-AA70-92A795F52898}"/>
                </a:ext>
              </a:extLst>
            </p:cNvPr>
            <p:cNvSpPr/>
            <p:nvPr/>
          </p:nvSpPr>
          <p:spPr>
            <a:xfrm>
              <a:off x="8326438" y="4280297"/>
              <a:ext cx="1314450" cy="131445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11">
              <a:extLst>
                <a:ext uri="{FF2B5EF4-FFF2-40B4-BE49-F238E27FC236}">
                  <a16:creationId xmlns:a16="http://schemas.microsoft.com/office/drawing/2014/main" id="{D7B7F6F4-1FDD-45A6-95BF-CB4DB5E6CC98}"/>
                </a:ext>
              </a:extLst>
            </p:cNvPr>
            <p:cNvSpPr txBox="1">
              <a:spLocks/>
            </p:cNvSpPr>
            <p:nvPr/>
          </p:nvSpPr>
          <p:spPr>
            <a:xfrm>
              <a:off x="8724955" y="5702434"/>
              <a:ext cx="1399183"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t>Align HR</a:t>
              </a:r>
              <a:br>
                <a:rPr lang="en-US" sz="1400" dirty="0"/>
              </a:br>
              <a:r>
                <a:rPr lang="en-US" sz="1400" dirty="0"/>
                <a:t>Systems</a:t>
              </a:r>
            </a:p>
          </p:txBody>
        </p:sp>
      </p:grpSp>
      <p:pic>
        <p:nvPicPr>
          <p:cNvPr id="54" name="Graphic 53">
            <a:extLst>
              <a:ext uri="{FF2B5EF4-FFF2-40B4-BE49-F238E27FC236}">
                <a16:creationId xmlns:a16="http://schemas.microsoft.com/office/drawing/2014/main" id="{BADAF2B9-BC11-440A-AF4E-3D1A66F968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5540" y="2513869"/>
            <a:ext cx="524807" cy="524807"/>
          </a:xfrm>
          <a:prstGeom prst="rect">
            <a:avLst/>
          </a:prstGeom>
        </p:spPr>
      </p:pic>
      <p:pic>
        <p:nvPicPr>
          <p:cNvPr id="56" name="Graphic 55">
            <a:extLst>
              <a:ext uri="{FF2B5EF4-FFF2-40B4-BE49-F238E27FC236}">
                <a16:creationId xmlns:a16="http://schemas.microsoft.com/office/drawing/2014/main" id="{445BE758-9B62-48CB-A3CB-74CFC3C963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11640" y="2520676"/>
            <a:ext cx="482577" cy="482577"/>
          </a:xfrm>
          <a:prstGeom prst="rect">
            <a:avLst/>
          </a:prstGeom>
        </p:spPr>
      </p:pic>
      <p:pic>
        <p:nvPicPr>
          <p:cNvPr id="58" name="Graphic 57">
            <a:extLst>
              <a:ext uri="{FF2B5EF4-FFF2-40B4-BE49-F238E27FC236}">
                <a16:creationId xmlns:a16="http://schemas.microsoft.com/office/drawing/2014/main" id="{FBF9B9E9-6698-4BE8-A6C7-552D3BDA28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09603" y="2536385"/>
            <a:ext cx="512337" cy="512337"/>
          </a:xfrm>
          <a:prstGeom prst="rect">
            <a:avLst/>
          </a:prstGeom>
        </p:spPr>
      </p:pic>
      <p:pic>
        <p:nvPicPr>
          <p:cNvPr id="60" name="Graphic 59">
            <a:extLst>
              <a:ext uri="{FF2B5EF4-FFF2-40B4-BE49-F238E27FC236}">
                <a16:creationId xmlns:a16="http://schemas.microsoft.com/office/drawing/2014/main" id="{81FFE006-3828-40DC-A44D-AE790E70ED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71448" y="3573152"/>
            <a:ext cx="560364" cy="560364"/>
          </a:xfrm>
          <a:prstGeom prst="rect">
            <a:avLst/>
          </a:prstGeom>
        </p:spPr>
      </p:pic>
      <p:pic>
        <p:nvPicPr>
          <p:cNvPr id="64" name="Graphic 63">
            <a:extLst>
              <a:ext uri="{FF2B5EF4-FFF2-40B4-BE49-F238E27FC236}">
                <a16:creationId xmlns:a16="http://schemas.microsoft.com/office/drawing/2014/main" id="{C8C4AF25-2C41-413C-8E08-ADC4A76439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27413" y="4708798"/>
            <a:ext cx="495950" cy="495950"/>
          </a:xfrm>
          <a:prstGeom prst="rect">
            <a:avLst/>
          </a:prstGeom>
        </p:spPr>
      </p:pic>
      <p:pic>
        <p:nvPicPr>
          <p:cNvPr id="66" name="Graphic 65">
            <a:extLst>
              <a:ext uri="{FF2B5EF4-FFF2-40B4-BE49-F238E27FC236}">
                <a16:creationId xmlns:a16="http://schemas.microsoft.com/office/drawing/2014/main" id="{E4EA9971-58FD-41BF-9BF6-9F002AAFA43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87242" y="4715760"/>
            <a:ext cx="475560" cy="475560"/>
          </a:xfrm>
          <a:prstGeom prst="rect">
            <a:avLst/>
          </a:prstGeom>
        </p:spPr>
      </p:pic>
      <p:pic>
        <p:nvPicPr>
          <p:cNvPr id="68" name="Graphic 67">
            <a:extLst>
              <a:ext uri="{FF2B5EF4-FFF2-40B4-BE49-F238E27FC236}">
                <a16:creationId xmlns:a16="http://schemas.microsoft.com/office/drawing/2014/main" id="{A5326E47-3AB9-4590-B57F-54B8570DCA7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76754" y="4599662"/>
            <a:ext cx="690294" cy="690294"/>
          </a:xfrm>
          <a:prstGeom prst="rect">
            <a:avLst/>
          </a:prstGeom>
        </p:spPr>
      </p:pic>
      <p:pic>
        <p:nvPicPr>
          <p:cNvPr id="70" name="Graphic 69">
            <a:extLst>
              <a:ext uri="{FF2B5EF4-FFF2-40B4-BE49-F238E27FC236}">
                <a16:creationId xmlns:a16="http://schemas.microsoft.com/office/drawing/2014/main" id="{74DD915E-87DA-4207-9B6F-C189DBDC3A8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29873" y="2437069"/>
            <a:ext cx="601607" cy="601607"/>
          </a:xfrm>
          <a:prstGeom prst="rect">
            <a:avLst/>
          </a:prstGeom>
        </p:spPr>
      </p:pic>
      <p:pic>
        <p:nvPicPr>
          <p:cNvPr id="72" name="Graphic 71">
            <a:extLst>
              <a:ext uri="{FF2B5EF4-FFF2-40B4-BE49-F238E27FC236}">
                <a16:creationId xmlns:a16="http://schemas.microsoft.com/office/drawing/2014/main" id="{D73B634F-2A1E-44EB-8593-32CF0D4869C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160719" y="4669480"/>
            <a:ext cx="536083" cy="536083"/>
          </a:xfrm>
          <a:prstGeom prst="rect">
            <a:avLst/>
          </a:prstGeom>
        </p:spPr>
      </p:pic>
      <p:sp>
        <p:nvSpPr>
          <p:cNvPr id="53" name="Text Placeholder 11">
            <a:extLst>
              <a:ext uri="{FF2B5EF4-FFF2-40B4-BE49-F238E27FC236}">
                <a16:creationId xmlns:a16="http://schemas.microsoft.com/office/drawing/2014/main" id="{CF413A4F-A492-48CA-A29F-E1F05A3DFC7C}"/>
              </a:ext>
            </a:extLst>
          </p:cNvPr>
          <p:cNvSpPr txBox="1">
            <a:spLocks/>
          </p:cNvSpPr>
          <p:nvPr/>
        </p:nvSpPr>
        <p:spPr>
          <a:xfrm>
            <a:off x="639141" y="3409502"/>
            <a:ext cx="943598"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400" b="1" dirty="0">
                <a:latin typeface="+mj-lt"/>
              </a:rPr>
              <a:t>01</a:t>
            </a:r>
          </a:p>
        </p:txBody>
      </p:sp>
      <p:sp>
        <p:nvSpPr>
          <p:cNvPr id="55" name="Text Placeholder 11">
            <a:extLst>
              <a:ext uri="{FF2B5EF4-FFF2-40B4-BE49-F238E27FC236}">
                <a16:creationId xmlns:a16="http://schemas.microsoft.com/office/drawing/2014/main" id="{EA553DC9-804D-4D15-8504-930BF3EBF388}"/>
              </a:ext>
            </a:extLst>
          </p:cNvPr>
          <p:cNvSpPr txBox="1">
            <a:spLocks/>
          </p:cNvSpPr>
          <p:nvPr/>
        </p:nvSpPr>
        <p:spPr>
          <a:xfrm>
            <a:off x="2581424" y="3424501"/>
            <a:ext cx="943598"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400" b="1" dirty="0">
                <a:latin typeface="+mj-lt"/>
              </a:rPr>
              <a:t>02</a:t>
            </a:r>
          </a:p>
        </p:txBody>
      </p:sp>
      <p:sp>
        <p:nvSpPr>
          <p:cNvPr id="57" name="Text Placeholder 11">
            <a:extLst>
              <a:ext uri="{FF2B5EF4-FFF2-40B4-BE49-F238E27FC236}">
                <a16:creationId xmlns:a16="http://schemas.microsoft.com/office/drawing/2014/main" id="{BD8BB5ED-A2B4-4C27-8C32-571423065365}"/>
              </a:ext>
            </a:extLst>
          </p:cNvPr>
          <p:cNvSpPr txBox="1">
            <a:spLocks/>
          </p:cNvSpPr>
          <p:nvPr/>
        </p:nvSpPr>
        <p:spPr>
          <a:xfrm>
            <a:off x="4460188" y="3427747"/>
            <a:ext cx="943598"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400" b="1" dirty="0">
                <a:latin typeface="+mj-lt"/>
              </a:rPr>
              <a:t>03</a:t>
            </a:r>
          </a:p>
        </p:txBody>
      </p:sp>
      <p:sp>
        <p:nvSpPr>
          <p:cNvPr id="59" name="Text Placeholder 11">
            <a:extLst>
              <a:ext uri="{FF2B5EF4-FFF2-40B4-BE49-F238E27FC236}">
                <a16:creationId xmlns:a16="http://schemas.microsoft.com/office/drawing/2014/main" id="{C9837FF6-FFCA-42E8-9126-0AAB2F5C38FA}"/>
              </a:ext>
            </a:extLst>
          </p:cNvPr>
          <p:cNvSpPr txBox="1">
            <a:spLocks/>
          </p:cNvSpPr>
          <p:nvPr/>
        </p:nvSpPr>
        <p:spPr>
          <a:xfrm>
            <a:off x="6441687" y="3427747"/>
            <a:ext cx="943598"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400" b="1" dirty="0">
                <a:latin typeface="+mj-lt"/>
              </a:rPr>
              <a:t>04</a:t>
            </a:r>
          </a:p>
        </p:txBody>
      </p:sp>
      <p:sp>
        <p:nvSpPr>
          <p:cNvPr id="61" name="Text Placeholder 11">
            <a:extLst>
              <a:ext uri="{FF2B5EF4-FFF2-40B4-BE49-F238E27FC236}">
                <a16:creationId xmlns:a16="http://schemas.microsoft.com/office/drawing/2014/main" id="{2FB440AE-6D80-4064-8EC5-0CC93B4528AF}"/>
              </a:ext>
            </a:extLst>
          </p:cNvPr>
          <p:cNvSpPr txBox="1">
            <a:spLocks/>
          </p:cNvSpPr>
          <p:nvPr/>
        </p:nvSpPr>
        <p:spPr>
          <a:xfrm>
            <a:off x="686441" y="5564513"/>
            <a:ext cx="943598"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400" b="1" dirty="0">
                <a:latin typeface="+mj-lt"/>
              </a:rPr>
              <a:t>09</a:t>
            </a:r>
          </a:p>
        </p:txBody>
      </p:sp>
      <p:sp>
        <p:nvSpPr>
          <p:cNvPr id="62" name="Text Placeholder 11">
            <a:extLst>
              <a:ext uri="{FF2B5EF4-FFF2-40B4-BE49-F238E27FC236}">
                <a16:creationId xmlns:a16="http://schemas.microsoft.com/office/drawing/2014/main" id="{0354E17B-2B46-411A-BC83-A368913F0229}"/>
              </a:ext>
            </a:extLst>
          </p:cNvPr>
          <p:cNvSpPr txBox="1">
            <a:spLocks/>
          </p:cNvSpPr>
          <p:nvPr/>
        </p:nvSpPr>
        <p:spPr>
          <a:xfrm>
            <a:off x="2504157" y="5579512"/>
            <a:ext cx="943598"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400" b="1" dirty="0">
                <a:latin typeface="+mj-lt"/>
              </a:rPr>
              <a:t>08</a:t>
            </a:r>
          </a:p>
        </p:txBody>
      </p:sp>
      <p:sp>
        <p:nvSpPr>
          <p:cNvPr id="63" name="Text Placeholder 11">
            <a:extLst>
              <a:ext uri="{FF2B5EF4-FFF2-40B4-BE49-F238E27FC236}">
                <a16:creationId xmlns:a16="http://schemas.microsoft.com/office/drawing/2014/main" id="{6BE560D1-1AEA-48C8-BCD4-72A587E8C3F2}"/>
              </a:ext>
            </a:extLst>
          </p:cNvPr>
          <p:cNvSpPr txBox="1">
            <a:spLocks/>
          </p:cNvSpPr>
          <p:nvPr/>
        </p:nvSpPr>
        <p:spPr>
          <a:xfrm>
            <a:off x="4937749" y="5582758"/>
            <a:ext cx="943598"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400" b="1" dirty="0">
                <a:latin typeface="+mj-lt"/>
              </a:rPr>
              <a:t>07</a:t>
            </a:r>
          </a:p>
        </p:txBody>
      </p:sp>
      <p:sp>
        <p:nvSpPr>
          <p:cNvPr id="65" name="Text Placeholder 11">
            <a:extLst>
              <a:ext uri="{FF2B5EF4-FFF2-40B4-BE49-F238E27FC236}">
                <a16:creationId xmlns:a16="http://schemas.microsoft.com/office/drawing/2014/main" id="{B8E3D4E6-CC47-4C9E-B030-74C0E01D5AB2}"/>
              </a:ext>
            </a:extLst>
          </p:cNvPr>
          <p:cNvSpPr txBox="1">
            <a:spLocks/>
          </p:cNvSpPr>
          <p:nvPr/>
        </p:nvSpPr>
        <p:spPr>
          <a:xfrm>
            <a:off x="6488987" y="5582758"/>
            <a:ext cx="943598"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400" b="1" dirty="0">
                <a:latin typeface="+mj-lt"/>
              </a:rPr>
              <a:t>06</a:t>
            </a:r>
          </a:p>
        </p:txBody>
      </p:sp>
      <p:sp>
        <p:nvSpPr>
          <p:cNvPr id="67" name="Text Placeholder 11">
            <a:extLst>
              <a:ext uri="{FF2B5EF4-FFF2-40B4-BE49-F238E27FC236}">
                <a16:creationId xmlns:a16="http://schemas.microsoft.com/office/drawing/2014/main" id="{8C218908-50F4-4F54-B54A-49A5A8141C40}"/>
              </a:ext>
            </a:extLst>
          </p:cNvPr>
          <p:cNvSpPr txBox="1">
            <a:spLocks/>
          </p:cNvSpPr>
          <p:nvPr/>
        </p:nvSpPr>
        <p:spPr>
          <a:xfrm>
            <a:off x="9884270" y="3527739"/>
            <a:ext cx="943598" cy="40011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400" b="1" dirty="0">
                <a:latin typeface="+mj-lt"/>
              </a:rPr>
              <a:t>05</a:t>
            </a:r>
          </a:p>
        </p:txBody>
      </p:sp>
    </p:spTree>
    <p:extLst>
      <p:ext uri="{BB962C8B-B14F-4D97-AF65-F5344CB8AC3E}">
        <p14:creationId xmlns:p14="http://schemas.microsoft.com/office/powerpoint/2010/main" val="196298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10" presetClass="entr" presetSubtype="0" fill="hold"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p:cTn id="15" dur="500" fill="hold"/>
                                        <p:tgtEl>
                                          <p:spTgt spid="53"/>
                                        </p:tgtEl>
                                        <p:attrNameLst>
                                          <p:attrName>ppt_w</p:attrName>
                                        </p:attrNameLst>
                                      </p:cBhvr>
                                      <p:tavLst>
                                        <p:tav tm="0">
                                          <p:val>
                                            <p:fltVal val="0"/>
                                          </p:val>
                                        </p:tav>
                                        <p:tav tm="100000">
                                          <p:val>
                                            <p:strVal val="#ppt_w"/>
                                          </p:val>
                                        </p:tav>
                                      </p:tavLst>
                                    </p:anim>
                                    <p:anim calcmode="lin" valueType="num">
                                      <p:cBhvr>
                                        <p:cTn id="16" dur="500" fill="hold"/>
                                        <p:tgtEl>
                                          <p:spTgt spid="53"/>
                                        </p:tgtEl>
                                        <p:attrNameLst>
                                          <p:attrName>ppt_h</p:attrName>
                                        </p:attrNameLst>
                                      </p:cBhvr>
                                      <p:tavLst>
                                        <p:tav tm="0">
                                          <p:val>
                                            <p:fltVal val="0"/>
                                          </p:val>
                                        </p:tav>
                                        <p:tav tm="100000">
                                          <p:val>
                                            <p:strVal val="#ppt_h"/>
                                          </p:val>
                                        </p:tav>
                                      </p:tavLst>
                                    </p:anim>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p:cTn id="26" dur="250" fill="hold"/>
                                        <p:tgtEl>
                                          <p:spTgt spid="45"/>
                                        </p:tgtEl>
                                        <p:attrNameLst>
                                          <p:attrName>ppt_w</p:attrName>
                                        </p:attrNameLst>
                                      </p:cBhvr>
                                      <p:tavLst>
                                        <p:tav tm="0">
                                          <p:val>
                                            <p:fltVal val="0"/>
                                          </p:val>
                                        </p:tav>
                                        <p:tav tm="100000">
                                          <p:val>
                                            <p:strVal val="#ppt_w"/>
                                          </p:val>
                                        </p:tav>
                                      </p:tavLst>
                                    </p:anim>
                                    <p:anim calcmode="lin" valueType="num">
                                      <p:cBhvr>
                                        <p:cTn id="27" dur="250" fill="hold"/>
                                        <p:tgtEl>
                                          <p:spTgt spid="45"/>
                                        </p:tgtEl>
                                        <p:attrNameLst>
                                          <p:attrName>ppt_h</p:attrName>
                                        </p:attrNameLst>
                                      </p:cBhvr>
                                      <p:tavLst>
                                        <p:tav tm="0">
                                          <p:val>
                                            <p:fltVal val="0"/>
                                          </p:val>
                                        </p:tav>
                                        <p:tav tm="100000">
                                          <p:val>
                                            <p:strVal val="#ppt_h"/>
                                          </p:val>
                                        </p:tav>
                                      </p:tavLst>
                                    </p:anim>
                                    <p:animEffect transition="in" filter="fade">
                                      <p:cBhvr>
                                        <p:cTn id="28" dur="25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 calcmode="lin" valueType="num">
                                      <p:cBhvr>
                                        <p:cTn id="34" dur="500" fill="hold"/>
                                        <p:tgtEl>
                                          <p:spTgt spid="55"/>
                                        </p:tgtEl>
                                        <p:attrNameLst>
                                          <p:attrName>ppt_w</p:attrName>
                                        </p:attrNameLst>
                                      </p:cBhvr>
                                      <p:tavLst>
                                        <p:tav tm="0">
                                          <p:val>
                                            <p:fltVal val="0"/>
                                          </p:val>
                                        </p:tav>
                                        <p:tav tm="100000">
                                          <p:val>
                                            <p:strVal val="#ppt_w"/>
                                          </p:val>
                                        </p:tav>
                                      </p:tavLst>
                                    </p:anim>
                                    <p:anim calcmode="lin" valueType="num">
                                      <p:cBhvr>
                                        <p:cTn id="35" dur="500" fill="hold"/>
                                        <p:tgtEl>
                                          <p:spTgt spid="55"/>
                                        </p:tgtEl>
                                        <p:attrNameLst>
                                          <p:attrName>ppt_h</p:attrName>
                                        </p:attrNameLst>
                                      </p:cBhvr>
                                      <p:tavLst>
                                        <p:tav tm="0">
                                          <p:val>
                                            <p:fltVal val="0"/>
                                          </p:val>
                                        </p:tav>
                                        <p:tav tm="100000">
                                          <p:val>
                                            <p:strVal val="#ppt_h"/>
                                          </p:val>
                                        </p:tav>
                                      </p:tavLst>
                                    </p:anim>
                                    <p:animEffect transition="in" filter="fade">
                                      <p:cBhvr>
                                        <p:cTn id="36" dur="500"/>
                                        <p:tgtEl>
                                          <p:spTgt spid="5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par>
                          <p:cTn id="42" fill="hold">
                            <p:stCondLst>
                              <p:cond delay="500"/>
                            </p:stCondLst>
                            <p:childTnLst>
                              <p:par>
                                <p:cTn id="43" presetID="53" presetClass="entr" presetSubtype="16" fill="hold" nodeType="after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250" fill="hold"/>
                                        <p:tgtEl>
                                          <p:spTgt spid="46"/>
                                        </p:tgtEl>
                                        <p:attrNameLst>
                                          <p:attrName>ppt_w</p:attrName>
                                        </p:attrNameLst>
                                      </p:cBhvr>
                                      <p:tavLst>
                                        <p:tav tm="0">
                                          <p:val>
                                            <p:fltVal val="0"/>
                                          </p:val>
                                        </p:tav>
                                        <p:tav tm="100000">
                                          <p:val>
                                            <p:strVal val="#ppt_w"/>
                                          </p:val>
                                        </p:tav>
                                      </p:tavLst>
                                    </p:anim>
                                    <p:anim calcmode="lin" valueType="num">
                                      <p:cBhvr>
                                        <p:cTn id="46" dur="250" fill="hold"/>
                                        <p:tgtEl>
                                          <p:spTgt spid="46"/>
                                        </p:tgtEl>
                                        <p:attrNameLst>
                                          <p:attrName>ppt_h</p:attrName>
                                        </p:attrNameLst>
                                      </p:cBhvr>
                                      <p:tavLst>
                                        <p:tav tm="0">
                                          <p:val>
                                            <p:fltVal val="0"/>
                                          </p:val>
                                        </p:tav>
                                        <p:tav tm="100000">
                                          <p:val>
                                            <p:strVal val="#ppt_h"/>
                                          </p:val>
                                        </p:tav>
                                      </p:tavLst>
                                    </p:anim>
                                    <p:animEffect transition="in" filter="fade">
                                      <p:cBhvr>
                                        <p:cTn id="47" dur="250"/>
                                        <p:tgtEl>
                                          <p:spTgt spid="46"/>
                                        </p:tgtEl>
                                      </p:cBhvr>
                                    </p:animEffect>
                                  </p:childTnLst>
                                </p:cTn>
                              </p:par>
                              <p:par>
                                <p:cTn id="48" presetID="10" presetClass="entr" presetSubtype="0" fill="hold"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anim calcmode="lin" valueType="num">
                                      <p:cBhvr>
                                        <p:cTn id="53" dur="500" fill="hold"/>
                                        <p:tgtEl>
                                          <p:spTgt spid="57"/>
                                        </p:tgtEl>
                                        <p:attrNameLst>
                                          <p:attrName>ppt_w</p:attrName>
                                        </p:attrNameLst>
                                      </p:cBhvr>
                                      <p:tavLst>
                                        <p:tav tm="0">
                                          <p:val>
                                            <p:fltVal val="0"/>
                                          </p:val>
                                        </p:tav>
                                        <p:tav tm="100000">
                                          <p:val>
                                            <p:strVal val="#ppt_w"/>
                                          </p:val>
                                        </p:tav>
                                      </p:tavLst>
                                    </p:anim>
                                    <p:anim calcmode="lin" valueType="num">
                                      <p:cBhvr>
                                        <p:cTn id="54" dur="500" fill="hold"/>
                                        <p:tgtEl>
                                          <p:spTgt spid="57"/>
                                        </p:tgtEl>
                                        <p:attrNameLst>
                                          <p:attrName>ppt_h</p:attrName>
                                        </p:attrNameLst>
                                      </p:cBhvr>
                                      <p:tavLst>
                                        <p:tav tm="0">
                                          <p:val>
                                            <p:fltVal val="0"/>
                                          </p:val>
                                        </p:tav>
                                        <p:tav tm="100000">
                                          <p:val>
                                            <p:strVal val="#ppt_h"/>
                                          </p:val>
                                        </p:tav>
                                      </p:tavLst>
                                    </p:anim>
                                    <p:animEffect transition="in" filter="fade">
                                      <p:cBhvr>
                                        <p:cTn id="55" dur="500"/>
                                        <p:tgtEl>
                                          <p:spTgt spid="5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par>
                          <p:cTn id="61" fill="hold">
                            <p:stCondLst>
                              <p:cond delay="500"/>
                            </p:stCondLst>
                            <p:childTnLst>
                              <p:par>
                                <p:cTn id="62" presetID="53" presetClass="entr" presetSubtype="16" fill="hold" nodeType="afterEffect">
                                  <p:stCondLst>
                                    <p:cond delay="0"/>
                                  </p:stCondLst>
                                  <p:childTnLst>
                                    <p:set>
                                      <p:cBhvr>
                                        <p:cTn id="63" dur="1" fill="hold">
                                          <p:stCondLst>
                                            <p:cond delay="0"/>
                                          </p:stCondLst>
                                        </p:cTn>
                                        <p:tgtEl>
                                          <p:spTgt spid="47"/>
                                        </p:tgtEl>
                                        <p:attrNameLst>
                                          <p:attrName>style.visibility</p:attrName>
                                        </p:attrNameLst>
                                      </p:cBhvr>
                                      <p:to>
                                        <p:strVal val="visible"/>
                                      </p:to>
                                    </p:set>
                                    <p:anim calcmode="lin" valueType="num">
                                      <p:cBhvr>
                                        <p:cTn id="64" dur="250" fill="hold"/>
                                        <p:tgtEl>
                                          <p:spTgt spid="47"/>
                                        </p:tgtEl>
                                        <p:attrNameLst>
                                          <p:attrName>ppt_w</p:attrName>
                                        </p:attrNameLst>
                                      </p:cBhvr>
                                      <p:tavLst>
                                        <p:tav tm="0">
                                          <p:val>
                                            <p:fltVal val="0"/>
                                          </p:val>
                                        </p:tav>
                                        <p:tav tm="100000">
                                          <p:val>
                                            <p:strVal val="#ppt_w"/>
                                          </p:val>
                                        </p:tav>
                                      </p:tavLst>
                                    </p:anim>
                                    <p:anim calcmode="lin" valueType="num">
                                      <p:cBhvr>
                                        <p:cTn id="65" dur="250" fill="hold"/>
                                        <p:tgtEl>
                                          <p:spTgt spid="47"/>
                                        </p:tgtEl>
                                        <p:attrNameLst>
                                          <p:attrName>ppt_h</p:attrName>
                                        </p:attrNameLst>
                                      </p:cBhvr>
                                      <p:tavLst>
                                        <p:tav tm="0">
                                          <p:val>
                                            <p:fltVal val="0"/>
                                          </p:val>
                                        </p:tav>
                                        <p:tav tm="100000">
                                          <p:val>
                                            <p:strVal val="#ppt_h"/>
                                          </p:val>
                                        </p:tav>
                                      </p:tavLst>
                                    </p:anim>
                                    <p:animEffect transition="in" filter="fade">
                                      <p:cBhvr>
                                        <p:cTn id="66" dur="250"/>
                                        <p:tgtEl>
                                          <p:spTgt spid="47"/>
                                        </p:tgtEl>
                                      </p:cBhvr>
                                    </p:animEffect>
                                  </p:childTnLst>
                                </p:cTn>
                              </p:par>
                              <p:par>
                                <p:cTn id="67" presetID="10" presetClass="entr" presetSubtype="0" fill="hold" nodeType="with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fade">
                                      <p:cBhvr>
                                        <p:cTn id="69" dur="500"/>
                                        <p:tgtEl>
                                          <p:spTgt spid="58"/>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59"/>
                                        </p:tgtEl>
                                        <p:attrNameLst>
                                          <p:attrName>style.visibility</p:attrName>
                                        </p:attrNameLst>
                                      </p:cBhvr>
                                      <p:to>
                                        <p:strVal val="visible"/>
                                      </p:to>
                                    </p:set>
                                    <p:anim calcmode="lin" valueType="num">
                                      <p:cBhvr>
                                        <p:cTn id="72" dur="500" fill="hold"/>
                                        <p:tgtEl>
                                          <p:spTgt spid="59"/>
                                        </p:tgtEl>
                                        <p:attrNameLst>
                                          <p:attrName>ppt_w</p:attrName>
                                        </p:attrNameLst>
                                      </p:cBhvr>
                                      <p:tavLst>
                                        <p:tav tm="0">
                                          <p:val>
                                            <p:fltVal val="0"/>
                                          </p:val>
                                        </p:tav>
                                        <p:tav tm="100000">
                                          <p:val>
                                            <p:strVal val="#ppt_w"/>
                                          </p:val>
                                        </p:tav>
                                      </p:tavLst>
                                    </p:anim>
                                    <p:anim calcmode="lin" valueType="num">
                                      <p:cBhvr>
                                        <p:cTn id="73" dur="500" fill="hold"/>
                                        <p:tgtEl>
                                          <p:spTgt spid="59"/>
                                        </p:tgtEl>
                                        <p:attrNameLst>
                                          <p:attrName>ppt_h</p:attrName>
                                        </p:attrNameLst>
                                      </p:cBhvr>
                                      <p:tavLst>
                                        <p:tav tm="0">
                                          <p:val>
                                            <p:fltVal val="0"/>
                                          </p:val>
                                        </p:tav>
                                        <p:tav tm="100000">
                                          <p:val>
                                            <p:strVal val="#ppt_h"/>
                                          </p:val>
                                        </p:tav>
                                      </p:tavLst>
                                    </p:anim>
                                    <p:animEffect transition="in" filter="fade">
                                      <p:cBhvr>
                                        <p:cTn id="74" dur="500"/>
                                        <p:tgtEl>
                                          <p:spTgt spid="5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left)">
                                      <p:cBhvr>
                                        <p:cTn id="79" dur="500"/>
                                        <p:tgtEl>
                                          <p:spTgt spid="19"/>
                                        </p:tgtEl>
                                      </p:cBhvr>
                                    </p:animEffect>
                                  </p:childTnLst>
                                </p:cTn>
                              </p:par>
                            </p:childTnLst>
                          </p:cTn>
                        </p:par>
                        <p:par>
                          <p:cTn id="80" fill="hold">
                            <p:stCondLst>
                              <p:cond delay="500"/>
                            </p:stCondLst>
                            <p:childTnLst>
                              <p:par>
                                <p:cTn id="81" presetID="53" presetClass="entr" presetSubtype="16" fill="hold" nodeType="afterEffect">
                                  <p:stCondLst>
                                    <p:cond delay="0"/>
                                  </p:stCondLst>
                                  <p:childTnLst>
                                    <p:set>
                                      <p:cBhvr>
                                        <p:cTn id="82" dur="1" fill="hold">
                                          <p:stCondLst>
                                            <p:cond delay="0"/>
                                          </p:stCondLst>
                                        </p:cTn>
                                        <p:tgtEl>
                                          <p:spTgt spid="48"/>
                                        </p:tgtEl>
                                        <p:attrNameLst>
                                          <p:attrName>style.visibility</p:attrName>
                                        </p:attrNameLst>
                                      </p:cBhvr>
                                      <p:to>
                                        <p:strVal val="visible"/>
                                      </p:to>
                                    </p:set>
                                    <p:anim calcmode="lin" valueType="num">
                                      <p:cBhvr>
                                        <p:cTn id="83" dur="250" fill="hold"/>
                                        <p:tgtEl>
                                          <p:spTgt spid="48"/>
                                        </p:tgtEl>
                                        <p:attrNameLst>
                                          <p:attrName>ppt_w</p:attrName>
                                        </p:attrNameLst>
                                      </p:cBhvr>
                                      <p:tavLst>
                                        <p:tav tm="0">
                                          <p:val>
                                            <p:fltVal val="0"/>
                                          </p:val>
                                        </p:tav>
                                        <p:tav tm="100000">
                                          <p:val>
                                            <p:strVal val="#ppt_w"/>
                                          </p:val>
                                        </p:tav>
                                      </p:tavLst>
                                    </p:anim>
                                    <p:anim calcmode="lin" valueType="num">
                                      <p:cBhvr>
                                        <p:cTn id="84" dur="250" fill="hold"/>
                                        <p:tgtEl>
                                          <p:spTgt spid="48"/>
                                        </p:tgtEl>
                                        <p:attrNameLst>
                                          <p:attrName>ppt_h</p:attrName>
                                        </p:attrNameLst>
                                      </p:cBhvr>
                                      <p:tavLst>
                                        <p:tav tm="0">
                                          <p:val>
                                            <p:fltVal val="0"/>
                                          </p:val>
                                        </p:tav>
                                        <p:tav tm="100000">
                                          <p:val>
                                            <p:strVal val="#ppt_h"/>
                                          </p:val>
                                        </p:tav>
                                      </p:tavLst>
                                    </p:anim>
                                    <p:animEffect transition="in" filter="fade">
                                      <p:cBhvr>
                                        <p:cTn id="85" dur="250"/>
                                        <p:tgtEl>
                                          <p:spTgt spid="48"/>
                                        </p:tgtEl>
                                      </p:cBhvr>
                                    </p:animEffect>
                                  </p:childTnLst>
                                </p:cTn>
                              </p:par>
                              <p:par>
                                <p:cTn id="86" presetID="10" presetClass="entr" presetSubtype="0" fill="hold" nodeType="withEffect">
                                  <p:stCondLst>
                                    <p:cond delay="0"/>
                                  </p:stCondLst>
                                  <p:childTnLst>
                                    <p:set>
                                      <p:cBhvr>
                                        <p:cTn id="87" dur="1" fill="hold">
                                          <p:stCondLst>
                                            <p:cond delay="0"/>
                                          </p:stCondLst>
                                        </p:cTn>
                                        <p:tgtEl>
                                          <p:spTgt spid="60"/>
                                        </p:tgtEl>
                                        <p:attrNameLst>
                                          <p:attrName>style.visibility</p:attrName>
                                        </p:attrNameLst>
                                      </p:cBhvr>
                                      <p:to>
                                        <p:strVal val="visible"/>
                                      </p:to>
                                    </p:set>
                                    <p:animEffect transition="in" filter="fade">
                                      <p:cBhvr>
                                        <p:cTn id="88" dur="500"/>
                                        <p:tgtEl>
                                          <p:spTgt spid="60"/>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wipe(up)">
                                      <p:cBhvr>
                                        <p:cTn id="98" dur="500"/>
                                        <p:tgtEl>
                                          <p:spTgt spid="25"/>
                                        </p:tgtEl>
                                      </p:cBhvr>
                                    </p:animEffect>
                                  </p:childTnLst>
                                </p:cTn>
                              </p:par>
                            </p:childTnLst>
                          </p:cTn>
                        </p:par>
                        <p:par>
                          <p:cTn id="99" fill="hold">
                            <p:stCondLst>
                              <p:cond delay="500"/>
                            </p:stCondLst>
                            <p:childTnLst>
                              <p:par>
                                <p:cTn id="100" presetID="53" presetClass="entr" presetSubtype="16" fill="hold" nodeType="afterEffect">
                                  <p:stCondLst>
                                    <p:cond delay="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250" fill="hold"/>
                                        <p:tgtEl>
                                          <p:spTgt spid="49"/>
                                        </p:tgtEl>
                                        <p:attrNameLst>
                                          <p:attrName>ppt_w</p:attrName>
                                        </p:attrNameLst>
                                      </p:cBhvr>
                                      <p:tavLst>
                                        <p:tav tm="0">
                                          <p:val>
                                            <p:fltVal val="0"/>
                                          </p:val>
                                        </p:tav>
                                        <p:tav tm="100000">
                                          <p:val>
                                            <p:strVal val="#ppt_w"/>
                                          </p:val>
                                        </p:tav>
                                      </p:tavLst>
                                    </p:anim>
                                    <p:anim calcmode="lin" valueType="num">
                                      <p:cBhvr>
                                        <p:cTn id="103" dur="250" fill="hold"/>
                                        <p:tgtEl>
                                          <p:spTgt spid="49"/>
                                        </p:tgtEl>
                                        <p:attrNameLst>
                                          <p:attrName>ppt_h</p:attrName>
                                        </p:attrNameLst>
                                      </p:cBhvr>
                                      <p:tavLst>
                                        <p:tav tm="0">
                                          <p:val>
                                            <p:fltVal val="0"/>
                                          </p:val>
                                        </p:tav>
                                        <p:tav tm="100000">
                                          <p:val>
                                            <p:strVal val="#ppt_h"/>
                                          </p:val>
                                        </p:tav>
                                      </p:tavLst>
                                    </p:anim>
                                    <p:animEffect transition="in" filter="fade">
                                      <p:cBhvr>
                                        <p:cTn id="104" dur="250"/>
                                        <p:tgtEl>
                                          <p:spTgt spid="49"/>
                                        </p:tgtEl>
                                      </p:cBhvr>
                                    </p:animEffect>
                                  </p:childTnLst>
                                </p:cTn>
                              </p:par>
                              <p:par>
                                <p:cTn id="105" presetID="10" presetClass="entr" presetSubtype="0" fill="hold" nodeType="withEffect">
                                  <p:stCondLst>
                                    <p:cond delay="0"/>
                                  </p:stCondLst>
                                  <p:childTnLst>
                                    <p:set>
                                      <p:cBhvr>
                                        <p:cTn id="106" dur="1" fill="hold">
                                          <p:stCondLst>
                                            <p:cond delay="0"/>
                                          </p:stCondLst>
                                        </p:cTn>
                                        <p:tgtEl>
                                          <p:spTgt spid="72"/>
                                        </p:tgtEl>
                                        <p:attrNameLst>
                                          <p:attrName>style.visibility</p:attrName>
                                        </p:attrNameLst>
                                      </p:cBhvr>
                                      <p:to>
                                        <p:strVal val="visible"/>
                                      </p:to>
                                    </p:set>
                                    <p:animEffect transition="in" filter="fade">
                                      <p:cBhvr>
                                        <p:cTn id="107" dur="500"/>
                                        <p:tgtEl>
                                          <p:spTgt spid="72"/>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65"/>
                                        </p:tgtEl>
                                        <p:attrNameLst>
                                          <p:attrName>style.visibility</p:attrName>
                                        </p:attrNameLst>
                                      </p:cBhvr>
                                      <p:to>
                                        <p:strVal val="visible"/>
                                      </p:to>
                                    </p:set>
                                    <p:anim calcmode="lin" valueType="num">
                                      <p:cBhvr>
                                        <p:cTn id="110" dur="500" fill="hold"/>
                                        <p:tgtEl>
                                          <p:spTgt spid="65"/>
                                        </p:tgtEl>
                                        <p:attrNameLst>
                                          <p:attrName>ppt_w</p:attrName>
                                        </p:attrNameLst>
                                      </p:cBhvr>
                                      <p:tavLst>
                                        <p:tav tm="0">
                                          <p:val>
                                            <p:fltVal val="0"/>
                                          </p:val>
                                        </p:tav>
                                        <p:tav tm="100000">
                                          <p:val>
                                            <p:strVal val="#ppt_w"/>
                                          </p:val>
                                        </p:tav>
                                      </p:tavLst>
                                    </p:anim>
                                    <p:anim calcmode="lin" valueType="num">
                                      <p:cBhvr>
                                        <p:cTn id="111" dur="500" fill="hold"/>
                                        <p:tgtEl>
                                          <p:spTgt spid="65"/>
                                        </p:tgtEl>
                                        <p:attrNameLst>
                                          <p:attrName>ppt_h</p:attrName>
                                        </p:attrNameLst>
                                      </p:cBhvr>
                                      <p:tavLst>
                                        <p:tav tm="0">
                                          <p:val>
                                            <p:fltVal val="0"/>
                                          </p:val>
                                        </p:tav>
                                        <p:tav tm="100000">
                                          <p:val>
                                            <p:strVal val="#ppt_h"/>
                                          </p:val>
                                        </p:tav>
                                      </p:tavLst>
                                    </p:anim>
                                    <p:animEffect transition="in" filter="fade">
                                      <p:cBhvr>
                                        <p:cTn id="112" dur="500"/>
                                        <p:tgtEl>
                                          <p:spTgt spid="6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2" fill="hold" grpId="0" nodeType="clickEffect">
                                  <p:stCondLst>
                                    <p:cond delay="0"/>
                                  </p:stCondLst>
                                  <p:childTnLst>
                                    <p:set>
                                      <p:cBhvr>
                                        <p:cTn id="116" dur="1" fill="hold">
                                          <p:stCondLst>
                                            <p:cond delay="0"/>
                                          </p:stCondLst>
                                        </p:cTn>
                                        <p:tgtEl>
                                          <p:spTgt spid="20"/>
                                        </p:tgtEl>
                                        <p:attrNameLst>
                                          <p:attrName>style.visibility</p:attrName>
                                        </p:attrNameLst>
                                      </p:cBhvr>
                                      <p:to>
                                        <p:strVal val="visible"/>
                                      </p:to>
                                    </p:set>
                                    <p:animEffect transition="in" filter="wipe(right)">
                                      <p:cBhvr>
                                        <p:cTn id="117" dur="500"/>
                                        <p:tgtEl>
                                          <p:spTgt spid="20"/>
                                        </p:tgtEl>
                                      </p:cBhvr>
                                    </p:animEffect>
                                  </p:childTnLst>
                                </p:cTn>
                              </p:par>
                            </p:childTnLst>
                          </p:cTn>
                        </p:par>
                        <p:par>
                          <p:cTn id="118" fill="hold">
                            <p:stCondLst>
                              <p:cond delay="500"/>
                            </p:stCondLst>
                            <p:childTnLst>
                              <p:par>
                                <p:cTn id="119" presetID="53" presetClass="entr" presetSubtype="16" fill="hold" nodeType="afterEffect">
                                  <p:stCondLst>
                                    <p:cond delay="0"/>
                                  </p:stCondLst>
                                  <p:childTnLst>
                                    <p:set>
                                      <p:cBhvr>
                                        <p:cTn id="120" dur="1" fill="hold">
                                          <p:stCondLst>
                                            <p:cond delay="0"/>
                                          </p:stCondLst>
                                        </p:cTn>
                                        <p:tgtEl>
                                          <p:spTgt spid="50"/>
                                        </p:tgtEl>
                                        <p:attrNameLst>
                                          <p:attrName>style.visibility</p:attrName>
                                        </p:attrNameLst>
                                      </p:cBhvr>
                                      <p:to>
                                        <p:strVal val="visible"/>
                                      </p:to>
                                    </p:set>
                                    <p:anim calcmode="lin" valueType="num">
                                      <p:cBhvr>
                                        <p:cTn id="121" dur="250" fill="hold"/>
                                        <p:tgtEl>
                                          <p:spTgt spid="50"/>
                                        </p:tgtEl>
                                        <p:attrNameLst>
                                          <p:attrName>ppt_w</p:attrName>
                                        </p:attrNameLst>
                                      </p:cBhvr>
                                      <p:tavLst>
                                        <p:tav tm="0">
                                          <p:val>
                                            <p:fltVal val="0"/>
                                          </p:val>
                                        </p:tav>
                                        <p:tav tm="100000">
                                          <p:val>
                                            <p:strVal val="#ppt_w"/>
                                          </p:val>
                                        </p:tav>
                                      </p:tavLst>
                                    </p:anim>
                                    <p:anim calcmode="lin" valueType="num">
                                      <p:cBhvr>
                                        <p:cTn id="122" dur="250" fill="hold"/>
                                        <p:tgtEl>
                                          <p:spTgt spid="50"/>
                                        </p:tgtEl>
                                        <p:attrNameLst>
                                          <p:attrName>ppt_h</p:attrName>
                                        </p:attrNameLst>
                                      </p:cBhvr>
                                      <p:tavLst>
                                        <p:tav tm="0">
                                          <p:val>
                                            <p:fltVal val="0"/>
                                          </p:val>
                                        </p:tav>
                                        <p:tav tm="100000">
                                          <p:val>
                                            <p:strVal val="#ppt_h"/>
                                          </p:val>
                                        </p:tav>
                                      </p:tavLst>
                                    </p:anim>
                                    <p:animEffect transition="in" filter="fade">
                                      <p:cBhvr>
                                        <p:cTn id="123" dur="250"/>
                                        <p:tgtEl>
                                          <p:spTgt spid="50"/>
                                        </p:tgtEl>
                                      </p:cBhvr>
                                    </p:animEffect>
                                  </p:childTnLst>
                                </p:cTn>
                              </p:par>
                              <p:par>
                                <p:cTn id="124" presetID="10" presetClass="entr" presetSubtype="0" fill="hold" nodeType="withEffect">
                                  <p:stCondLst>
                                    <p:cond delay="0"/>
                                  </p:stCondLst>
                                  <p:childTnLst>
                                    <p:set>
                                      <p:cBhvr>
                                        <p:cTn id="125" dur="1" fill="hold">
                                          <p:stCondLst>
                                            <p:cond delay="0"/>
                                          </p:stCondLst>
                                        </p:cTn>
                                        <p:tgtEl>
                                          <p:spTgt spid="64"/>
                                        </p:tgtEl>
                                        <p:attrNameLst>
                                          <p:attrName>style.visibility</p:attrName>
                                        </p:attrNameLst>
                                      </p:cBhvr>
                                      <p:to>
                                        <p:strVal val="visible"/>
                                      </p:to>
                                    </p:set>
                                    <p:animEffect transition="in" filter="fade">
                                      <p:cBhvr>
                                        <p:cTn id="126" dur="500"/>
                                        <p:tgtEl>
                                          <p:spTgt spid="64"/>
                                        </p:tgtEl>
                                      </p:cBhvr>
                                    </p:animEffect>
                                  </p:childTnLst>
                                </p:cTn>
                              </p:par>
                              <p:par>
                                <p:cTn id="127" presetID="53" presetClass="entr" presetSubtype="16" fill="hold" grpId="0" nodeType="withEffect">
                                  <p:stCondLst>
                                    <p:cond delay="0"/>
                                  </p:stCondLst>
                                  <p:childTnLst>
                                    <p:set>
                                      <p:cBhvr>
                                        <p:cTn id="128" dur="1" fill="hold">
                                          <p:stCondLst>
                                            <p:cond delay="0"/>
                                          </p:stCondLst>
                                        </p:cTn>
                                        <p:tgtEl>
                                          <p:spTgt spid="63"/>
                                        </p:tgtEl>
                                        <p:attrNameLst>
                                          <p:attrName>style.visibility</p:attrName>
                                        </p:attrNameLst>
                                      </p:cBhvr>
                                      <p:to>
                                        <p:strVal val="visible"/>
                                      </p:to>
                                    </p:set>
                                    <p:anim calcmode="lin" valueType="num">
                                      <p:cBhvr>
                                        <p:cTn id="129" dur="500" fill="hold"/>
                                        <p:tgtEl>
                                          <p:spTgt spid="63"/>
                                        </p:tgtEl>
                                        <p:attrNameLst>
                                          <p:attrName>ppt_w</p:attrName>
                                        </p:attrNameLst>
                                      </p:cBhvr>
                                      <p:tavLst>
                                        <p:tav tm="0">
                                          <p:val>
                                            <p:fltVal val="0"/>
                                          </p:val>
                                        </p:tav>
                                        <p:tav tm="100000">
                                          <p:val>
                                            <p:strVal val="#ppt_w"/>
                                          </p:val>
                                        </p:tav>
                                      </p:tavLst>
                                    </p:anim>
                                    <p:anim calcmode="lin" valueType="num">
                                      <p:cBhvr>
                                        <p:cTn id="130" dur="500" fill="hold"/>
                                        <p:tgtEl>
                                          <p:spTgt spid="63"/>
                                        </p:tgtEl>
                                        <p:attrNameLst>
                                          <p:attrName>ppt_h</p:attrName>
                                        </p:attrNameLst>
                                      </p:cBhvr>
                                      <p:tavLst>
                                        <p:tav tm="0">
                                          <p:val>
                                            <p:fltVal val="0"/>
                                          </p:val>
                                        </p:tav>
                                        <p:tav tm="100000">
                                          <p:val>
                                            <p:strVal val="#ppt_h"/>
                                          </p:val>
                                        </p:tav>
                                      </p:tavLst>
                                    </p:anim>
                                    <p:animEffect transition="in" filter="fade">
                                      <p:cBhvr>
                                        <p:cTn id="131" dur="500"/>
                                        <p:tgtEl>
                                          <p:spTgt spid="63"/>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2" fill="hold" grpId="0" nodeType="clickEffect">
                                  <p:stCondLst>
                                    <p:cond delay="0"/>
                                  </p:stCondLst>
                                  <p:childTnLst>
                                    <p:set>
                                      <p:cBhvr>
                                        <p:cTn id="135" dur="1" fill="hold">
                                          <p:stCondLst>
                                            <p:cond delay="0"/>
                                          </p:stCondLst>
                                        </p:cTn>
                                        <p:tgtEl>
                                          <p:spTgt spid="21"/>
                                        </p:tgtEl>
                                        <p:attrNameLst>
                                          <p:attrName>style.visibility</p:attrName>
                                        </p:attrNameLst>
                                      </p:cBhvr>
                                      <p:to>
                                        <p:strVal val="visible"/>
                                      </p:to>
                                    </p:set>
                                    <p:animEffect transition="in" filter="wipe(right)">
                                      <p:cBhvr>
                                        <p:cTn id="136" dur="500"/>
                                        <p:tgtEl>
                                          <p:spTgt spid="21"/>
                                        </p:tgtEl>
                                      </p:cBhvr>
                                    </p:animEffect>
                                  </p:childTnLst>
                                </p:cTn>
                              </p:par>
                            </p:childTnLst>
                          </p:cTn>
                        </p:par>
                        <p:par>
                          <p:cTn id="137" fill="hold">
                            <p:stCondLst>
                              <p:cond delay="500"/>
                            </p:stCondLst>
                            <p:childTnLst>
                              <p:par>
                                <p:cTn id="138" presetID="53" presetClass="entr" presetSubtype="16" fill="hold" nodeType="afterEffect">
                                  <p:stCondLst>
                                    <p:cond delay="0"/>
                                  </p:stCondLst>
                                  <p:childTnLst>
                                    <p:set>
                                      <p:cBhvr>
                                        <p:cTn id="139" dur="1" fill="hold">
                                          <p:stCondLst>
                                            <p:cond delay="0"/>
                                          </p:stCondLst>
                                        </p:cTn>
                                        <p:tgtEl>
                                          <p:spTgt spid="51"/>
                                        </p:tgtEl>
                                        <p:attrNameLst>
                                          <p:attrName>style.visibility</p:attrName>
                                        </p:attrNameLst>
                                      </p:cBhvr>
                                      <p:to>
                                        <p:strVal val="visible"/>
                                      </p:to>
                                    </p:set>
                                    <p:anim calcmode="lin" valueType="num">
                                      <p:cBhvr>
                                        <p:cTn id="140" dur="250" fill="hold"/>
                                        <p:tgtEl>
                                          <p:spTgt spid="51"/>
                                        </p:tgtEl>
                                        <p:attrNameLst>
                                          <p:attrName>ppt_w</p:attrName>
                                        </p:attrNameLst>
                                      </p:cBhvr>
                                      <p:tavLst>
                                        <p:tav tm="0">
                                          <p:val>
                                            <p:fltVal val="0"/>
                                          </p:val>
                                        </p:tav>
                                        <p:tav tm="100000">
                                          <p:val>
                                            <p:strVal val="#ppt_w"/>
                                          </p:val>
                                        </p:tav>
                                      </p:tavLst>
                                    </p:anim>
                                    <p:anim calcmode="lin" valueType="num">
                                      <p:cBhvr>
                                        <p:cTn id="141" dur="250" fill="hold"/>
                                        <p:tgtEl>
                                          <p:spTgt spid="51"/>
                                        </p:tgtEl>
                                        <p:attrNameLst>
                                          <p:attrName>ppt_h</p:attrName>
                                        </p:attrNameLst>
                                      </p:cBhvr>
                                      <p:tavLst>
                                        <p:tav tm="0">
                                          <p:val>
                                            <p:fltVal val="0"/>
                                          </p:val>
                                        </p:tav>
                                        <p:tav tm="100000">
                                          <p:val>
                                            <p:strVal val="#ppt_h"/>
                                          </p:val>
                                        </p:tav>
                                      </p:tavLst>
                                    </p:anim>
                                    <p:animEffect transition="in" filter="fade">
                                      <p:cBhvr>
                                        <p:cTn id="142" dur="250"/>
                                        <p:tgtEl>
                                          <p:spTgt spid="51"/>
                                        </p:tgtEl>
                                      </p:cBhvr>
                                    </p:animEffect>
                                  </p:childTnLst>
                                </p:cTn>
                              </p:par>
                              <p:par>
                                <p:cTn id="143" presetID="10" presetClass="entr" presetSubtype="0" fill="hold" nodeType="withEffect">
                                  <p:stCondLst>
                                    <p:cond delay="0"/>
                                  </p:stCondLst>
                                  <p:childTnLst>
                                    <p:set>
                                      <p:cBhvr>
                                        <p:cTn id="144" dur="1" fill="hold">
                                          <p:stCondLst>
                                            <p:cond delay="0"/>
                                          </p:stCondLst>
                                        </p:cTn>
                                        <p:tgtEl>
                                          <p:spTgt spid="66"/>
                                        </p:tgtEl>
                                        <p:attrNameLst>
                                          <p:attrName>style.visibility</p:attrName>
                                        </p:attrNameLst>
                                      </p:cBhvr>
                                      <p:to>
                                        <p:strVal val="visible"/>
                                      </p:to>
                                    </p:set>
                                    <p:animEffect transition="in" filter="fade">
                                      <p:cBhvr>
                                        <p:cTn id="145" dur="500"/>
                                        <p:tgtEl>
                                          <p:spTgt spid="66"/>
                                        </p:tgtEl>
                                      </p:cBhvr>
                                    </p:animEffect>
                                  </p:childTnLst>
                                </p:cTn>
                              </p:par>
                              <p:par>
                                <p:cTn id="146" presetID="53" presetClass="entr" presetSubtype="16" fill="hold" grpId="0" nodeType="withEffect">
                                  <p:stCondLst>
                                    <p:cond delay="0"/>
                                  </p:stCondLst>
                                  <p:childTnLst>
                                    <p:set>
                                      <p:cBhvr>
                                        <p:cTn id="147" dur="1" fill="hold">
                                          <p:stCondLst>
                                            <p:cond delay="0"/>
                                          </p:stCondLst>
                                        </p:cTn>
                                        <p:tgtEl>
                                          <p:spTgt spid="62"/>
                                        </p:tgtEl>
                                        <p:attrNameLst>
                                          <p:attrName>style.visibility</p:attrName>
                                        </p:attrNameLst>
                                      </p:cBhvr>
                                      <p:to>
                                        <p:strVal val="visible"/>
                                      </p:to>
                                    </p:set>
                                    <p:anim calcmode="lin" valueType="num">
                                      <p:cBhvr>
                                        <p:cTn id="148" dur="500" fill="hold"/>
                                        <p:tgtEl>
                                          <p:spTgt spid="62"/>
                                        </p:tgtEl>
                                        <p:attrNameLst>
                                          <p:attrName>ppt_w</p:attrName>
                                        </p:attrNameLst>
                                      </p:cBhvr>
                                      <p:tavLst>
                                        <p:tav tm="0">
                                          <p:val>
                                            <p:fltVal val="0"/>
                                          </p:val>
                                        </p:tav>
                                        <p:tav tm="100000">
                                          <p:val>
                                            <p:strVal val="#ppt_w"/>
                                          </p:val>
                                        </p:tav>
                                      </p:tavLst>
                                    </p:anim>
                                    <p:anim calcmode="lin" valueType="num">
                                      <p:cBhvr>
                                        <p:cTn id="149" dur="500" fill="hold"/>
                                        <p:tgtEl>
                                          <p:spTgt spid="62"/>
                                        </p:tgtEl>
                                        <p:attrNameLst>
                                          <p:attrName>ppt_h</p:attrName>
                                        </p:attrNameLst>
                                      </p:cBhvr>
                                      <p:tavLst>
                                        <p:tav tm="0">
                                          <p:val>
                                            <p:fltVal val="0"/>
                                          </p:val>
                                        </p:tav>
                                        <p:tav tm="100000">
                                          <p:val>
                                            <p:strVal val="#ppt_h"/>
                                          </p:val>
                                        </p:tav>
                                      </p:tavLst>
                                    </p:anim>
                                    <p:animEffect transition="in" filter="fade">
                                      <p:cBhvr>
                                        <p:cTn id="150" dur="500"/>
                                        <p:tgtEl>
                                          <p:spTgt spid="62"/>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2" fill="hold" grpId="0" nodeType="clickEffect">
                                  <p:stCondLst>
                                    <p:cond delay="0"/>
                                  </p:stCondLst>
                                  <p:childTnLst>
                                    <p:set>
                                      <p:cBhvr>
                                        <p:cTn id="154" dur="1" fill="hold">
                                          <p:stCondLst>
                                            <p:cond delay="0"/>
                                          </p:stCondLst>
                                        </p:cTn>
                                        <p:tgtEl>
                                          <p:spTgt spid="22"/>
                                        </p:tgtEl>
                                        <p:attrNameLst>
                                          <p:attrName>style.visibility</p:attrName>
                                        </p:attrNameLst>
                                      </p:cBhvr>
                                      <p:to>
                                        <p:strVal val="visible"/>
                                      </p:to>
                                    </p:set>
                                    <p:animEffect transition="in" filter="wipe(right)">
                                      <p:cBhvr>
                                        <p:cTn id="155" dur="500"/>
                                        <p:tgtEl>
                                          <p:spTgt spid="22"/>
                                        </p:tgtEl>
                                      </p:cBhvr>
                                    </p:animEffect>
                                  </p:childTnLst>
                                </p:cTn>
                              </p:par>
                            </p:childTnLst>
                          </p:cTn>
                        </p:par>
                        <p:par>
                          <p:cTn id="156" fill="hold">
                            <p:stCondLst>
                              <p:cond delay="500"/>
                            </p:stCondLst>
                            <p:childTnLst>
                              <p:par>
                                <p:cTn id="157" presetID="53" presetClass="entr" presetSubtype="16" fill="hold" nodeType="afterEffect">
                                  <p:stCondLst>
                                    <p:cond delay="0"/>
                                  </p:stCondLst>
                                  <p:childTnLst>
                                    <p:set>
                                      <p:cBhvr>
                                        <p:cTn id="158" dur="1" fill="hold">
                                          <p:stCondLst>
                                            <p:cond delay="0"/>
                                          </p:stCondLst>
                                        </p:cTn>
                                        <p:tgtEl>
                                          <p:spTgt spid="52"/>
                                        </p:tgtEl>
                                        <p:attrNameLst>
                                          <p:attrName>style.visibility</p:attrName>
                                        </p:attrNameLst>
                                      </p:cBhvr>
                                      <p:to>
                                        <p:strVal val="visible"/>
                                      </p:to>
                                    </p:set>
                                    <p:anim calcmode="lin" valueType="num">
                                      <p:cBhvr>
                                        <p:cTn id="159" dur="250" fill="hold"/>
                                        <p:tgtEl>
                                          <p:spTgt spid="52"/>
                                        </p:tgtEl>
                                        <p:attrNameLst>
                                          <p:attrName>ppt_w</p:attrName>
                                        </p:attrNameLst>
                                      </p:cBhvr>
                                      <p:tavLst>
                                        <p:tav tm="0">
                                          <p:val>
                                            <p:fltVal val="0"/>
                                          </p:val>
                                        </p:tav>
                                        <p:tav tm="100000">
                                          <p:val>
                                            <p:strVal val="#ppt_w"/>
                                          </p:val>
                                        </p:tav>
                                      </p:tavLst>
                                    </p:anim>
                                    <p:anim calcmode="lin" valueType="num">
                                      <p:cBhvr>
                                        <p:cTn id="160" dur="250" fill="hold"/>
                                        <p:tgtEl>
                                          <p:spTgt spid="52"/>
                                        </p:tgtEl>
                                        <p:attrNameLst>
                                          <p:attrName>ppt_h</p:attrName>
                                        </p:attrNameLst>
                                      </p:cBhvr>
                                      <p:tavLst>
                                        <p:tav tm="0">
                                          <p:val>
                                            <p:fltVal val="0"/>
                                          </p:val>
                                        </p:tav>
                                        <p:tav tm="100000">
                                          <p:val>
                                            <p:strVal val="#ppt_h"/>
                                          </p:val>
                                        </p:tav>
                                      </p:tavLst>
                                    </p:anim>
                                    <p:animEffect transition="in" filter="fade">
                                      <p:cBhvr>
                                        <p:cTn id="161" dur="250"/>
                                        <p:tgtEl>
                                          <p:spTgt spid="52"/>
                                        </p:tgtEl>
                                      </p:cBhvr>
                                    </p:animEffect>
                                  </p:childTnLst>
                                </p:cTn>
                              </p:par>
                              <p:par>
                                <p:cTn id="162" presetID="10" presetClass="entr" presetSubtype="0" fill="hold" nodeType="withEffect">
                                  <p:stCondLst>
                                    <p:cond delay="0"/>
                                  </p:stCondLst>
                                  <p:childTnLst>
                                    <p:set>
                                      <p:cBhvr>
                                        <p:cTn id="163" dur="1" fill="hold">
                                          <p:stCondLst>
                                            <p:cond delay="0"/>
                                          </p:stCondLst>
                                        </p:cTn>
                                        <p:tgtEl>
                                          <p:spTgt spid="68"/>
                                        </p:tgtEl>
                                        <p:attrNameLst>
                                          <p:attrName>style.visibility</p:attrName>
                                        </p:attrNameLst>
                                      </p:cBhvr>
                                      <p:to>
                                        <p:strVal val="visible"/>
                                      </p:to>
                                    </p:set>
                                    <p:animEffect transition="in" filter="fade">
                                      <p:cBhvr>
                                        <p:cTn id="164" dur="500"/>
                                        <p:tgtEl>
                                          <p:spTgt spid="68"/>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61"/>
                                        </p:tgtEl>
                                        <p:attrNameLst>
                                          <p:attrName>style.visibility</p:attrName>
                                        </p:attrNameLst>
                                      </p:cBhvr>
                                      <p:to>
                                        <p:strVal val="visible"/>
                                      </p:to>
                                    </p:set>
                                    <p:anim calcmode="lin" valueType="num">
                                      <p:cBhvr>
                                        <p:cTn id="167" dur="500" fill="hold"/>
                                        <p:tgtEl>
                                          <p:spTgt spid="61"/>
                                        </p:tgtEl>
                                        <p:attrNameLst>
                                          <p:attrName>ppt_w</p:attrName>
                                        </p:attrNameLst>
                                      </p:cBhvr>
                                      <p:tavLst>
                                        <p:tav tm="0">
                                          <p:val>
                                            <p:fltVal val="0"/>
                                          </p:val>
                                        </p:tav>
                                        <p:tav tm="100000">
                                          <p:val>
                                            <p:strVal val="#ppt_w"/>
                                          </p:val>
                                        </p:tav>
                                      </p:tavLst>
                                    </p:anim>
                                    <p:anim calcmode="lin" valueType="num">
                                      <p:cBhvr>
                                        <p:cTn id="168" dur="500" fill="hold"/>
                                        <p:tgtEl>
                                          <p:spTgt spid="61"/>
                                        </p:tgtEl>
                                        <p:attrNameLst>
                                          <p:attrName>ppt_h</p:attrName>
                                        </p:attrNameLst>
                                      </p:cBhvr>
                                      <p:tavLst>
                                        <p:tav tm="0">
                                          <p:val>
                                            <p:fltVal val="0"/>
                                          </p:val>
                                        </p:tav>
                                        <p:tav tm="100000">
                                          <p:val>
                                            <p:strVal val="#ppt_h"/>
                                          </p:val>
                                        </p:tav>
                                      </p:tavLst>
                                    </p:anim>
                                    <p:animEffect transition="in" filter="fade">
                                      <p:cBhvr>
                                        <p:cTn id="16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2" grpId="0" animBg="1"/>
      <p:bldP spid="21" grpId="0" animBg="1"/>
      <p:bldP spid="20" grpId="0" animBg="1"/>
      <p:bldP spid="25" grpId="0" animBg="1"/>
      <p:bldP spid="53" grpId="0"/>
      <p:bldP spid="55" grpId="0"/>
      <p:bldP spid="57" grpId="0"/>
      <p:bldP spid="59" grpId="0"/>
      <p:bldP spid="61" grpId="0"/>
      <p:bldP spid="62" grpId="0"/>
      <p:bldP spid="63" grpId="0"/>
      <p:bldP spid="65" grpId="0"/>
      <p:bldP spid="6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utdoor, nature, mountain, sheep&#10;&#10;Description automatically generated">
            <a:extLst>
              <a:ext uri="{FF2B5EF4-FFF2-40B4-BE49-F238E27FC236}">
                <a16:creationId xmlns:a16="http://schemas.microsoft.com/office/drawing/2014/main" id="{4CA1BEAE-24B0-4192-9CDA-A912173C4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80883"/>
            <a:ext cx="12192000" cy="16266866"/>
          </a:xfrm>
          <a:prstGeom prst="rect">
            <a:avLst/>
          </a:prstGeom>
        </p:spPr>
      </p:pic>
      <p:sp>
        <p:nvSpPr>
          <p:cNvPr id="5" name="Rectangle 4">
            <a:extLst>
              <a:ext uri="{FF2B5EF4-FFF2-40B4-BE49-F238E27FC236}">
                <a16:creationId xmlns:a16="http://schemas.microsoft.com/office/drawing/2014/main" id="{38E24160-11AF-481B-8CE0-648BAC5A1C8F}"/>
              </a:ext>
            </a:extLst>
          </p:cNvPr>
          <p:cNvSpPr/>
          <p:nvPr/>
        </p:nvSpPr>
        <p:spPr>
          <a:xfrm>
            <a:off x="0" y="5080000"/>
            <a:ext cx="12192000" cy="177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B686832-51FA-4244-A38B-CD1E6F10E729}"/>
              </a:ext>
            </a:extLst>
          </p:cNvPr>
          <p:cNvSpPr/>
          <p:nvPr/>
        </p:nvSpPr>
        <p:spPr>
          <a:xfrm>
            <a:off x="3413760" y="5403374"/>
            <a:ext cx="3740150" cy="1169551"/>
          </a:xfrm>
          <a:prstGeom prst="rect">
            <a:avLst/>
          </a:prstGeom>
        </p:spPr>
        <p:txBody>
          <a:bodyPr wrap="square">
            <a:spAutoFit/>
          </a:bodyPr>
          <a:lstStyle/>
          <a:p>
            <a:r>
              <a:rPr lang="en-GB" sz="1400" b="1" cap="all" dirty="0">
                <a:latin typeface="+mj-lt"/>
              </a:rPr>
              <a:t>EDIE GOLDBERG, PH.D.</a:t>
            </a:r>
          </a:p>
          <a:p>
            <a:endParaRPr lang="en-GB" sz="1400" b="1" cap="all" dirty="0">
              <a:latin typeface="+mj-lt"/>
            </a:endParaRPr>
          </a:p>
          <a:p>
            <a:r>
              <a:rPr lang="en-GB" sz="1400" dirty="0">
                <a:hlinkClick r:id="rId4">
                  <a:extLst>
                    <a:ext uri="{A12FA001-AC4F-418D-AE19-62706E023703}">
                      <ahyp:hlinkClr xmlns:ahyp="http://schemas.microsoft.com/office/drawing/2018/hyperlinkcolor" val="tx"/>
                    </a:ext>
                  </a:extLst>
                </a:hlinkClick>
              </a:rPr>
              <a:t>edie@elgoldberg.com</a:t>
            </a:r>
            <a:endParaRPr lang="en-GB" sz="1400" dirty="0"/>
          </a:p>
          <a:p>
            <a:r>
              <a:rPr lang="en-GB" sz="1400" b="0" i="0" dirty="0">
                <a:effectLst/>
                <a:hlinkClick r:id="rId5">
                  <a:extLst>
                    <a:ext uri="{A12FA001-AC4F-418D-AE19-62706E023703}">
                      <ahyp:hlinkClr xmlns:ahyp="http://schemas.microsoft.com/office/drawing/2018/hyperlinkcolor" val="tx"/>
                    </a:ext>
                  </a:extLst>
                </a:hlinkClick>
              </a:rPr>
              <a:t>www.elgoldberg.com</a:t>
            </a:r>
            <a:endParaRPr lang="en-GB" sz="1400" b="0" i="0" dirty="0">
              <a:effectLst/>
            </a:endParaRPr>
          </a:p>
          <a:p>
            <a:r>
              <a:rPr lang="en-GB" sz="1400" dirty="0"/>
              <a:t>650-854-0854</a:t>
            </a:r>
            <a:endParaRPr lang="en-GB" sz="1400" b="0" i="0" dirty="0">
              <a:effectLst/>
            </a:endParaRPr>
          </a:p>
        </p:txBody>
      </p:sp>
      <p:sp>
        <p:nvSpPr>
          <p:cNvPr id="11" name="Rectangle 10">
            <a:extLst>
              <a:ext uri="{FF2B5EF4-FFF2-40B4-BE49-F238E27FC236}">
                <a16:creationId xmlns:a16="http://schemas.microsoft.com/office/drawing/2014/main" id="{9F76052D-FBD2-445D-93E8-93780FC00AE6}"/>
              </a:ext>
            </a:extLst>
          </p:cNvPr>
          <p:cNvSpPr/>
          <p:nvPr/>
        </p:nvSpPr>
        <p:spPr>
          <a:xfrm>
            <a:off x="0" y="0"/>
            <a:ext cx="12192000" cy="507999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7FC605B4-5D53-4D9A-910B-BEC5DFF07F6C}"/>
              </a:ext>
            </a:extLst>
          </p:cNvPr>
          <p:cNvSpPr>
            <a:spLocks noGrp="1"/>
          </p:cNvSpPr>
          <p:nvPr>
            <p:ph type="title"/>
          </p:nvPr>
        </p:nvSpPr>
        <p:spPr>
          <a:xfrm>
            <a:off x="838200" y="1012995"/>
            <a:ext cx="10515600" cy="3264467"/>
          </a:xfrm>
        </p:spPr>
        <p:txBody>
          <a:bodyPr>
            <a:normAutofit/>
          </a:bodyPr>
          <a:lstStyle/>
          <a:p>
            <a:pPr algn="ctr"/>
            <a:r>
              <a:rPr lang="en-GB" sz="8800" dirty="0"/>
              <a:t>Big Journeys begin with Small Steps</a:t>
            </a:r>
          </a:p>
        </p:txBody>
      </p:sp>
      <p:sp>
        <p:nvSpPr>
          <p:cNvPr id="4" name="Rectangle 3">
            <a:extLst>
              <a:ext uri="{FF2B5EF4-FFF2-40B4-BE49-F238E27FC236}">
                <a16:creationId xmlns:a16="http://schemas.microsoft.com/office/drawing/2014/main" id="{9EBDDD4D-0769-4E6A-980D-63F56EC939D3}"/>
              </a:ext>
            </a:extLst>
          </p:cNvPr>
          <p:cNvSpPr/>
          <p:nvPr/>
        </p:nvSpPr>
        <p:spPr>
          <a:xfrm>
            <a:off x="2569028" y="4092796"/>
            <a:ext cx="6821714" cy="369332"/>
          </a:xfrm>
          <a:prstGeom prst="rect">
            <a:avLst/>
          </a:prstGeom>
        </p:spPr>
        <p:txBody>
          <a:bodyPr wrap="square">
            <a:spAutoFit/>
          </a:bodyPr>
          <a:lstStyle/>
          <a:p>
            <a:r>
              <a:rPr lang="en-US" dirty="0"/>
              <a:t>What steps will you take to unleash the capacity of your organization? </a:t>
            </a:r>
            <a:endParaRPr lang="en-GB" dirty="0"/>
          </a:p>
        </p:txBody>
      </p:sp>
      <p:sp>
        <p:nvSpPr>
          <p:cNvPr id="12" name="Rectangle 11">
            <a:extLst>
              <a:ext uri="{FF2B5EF4-FFF2-40B4-BE49-F238E27FC236}">
                <a16:creationId xmlns:a16="http://schemas.microsoft.com/office/drawing/2014/main" id="{DCA77715-E4E6-4C22-AE5F-DF22FB8D3B38}"/>
              </a:ext>
            </a:extLst>
          </p:cNvPr>
          <p:cNvSpPr/>
          <p:nvPr/>
        </p:nvSpPr>
        <p:spPr>
          <a:xfrm>
            <a:off x="8138478" y="5403374"/>
            <a:ext cx="3740150" cy="1169551"/>
          </a:xfrm>
          <a:prstGeom prst="rect">
            <a:avLst/>
          </a:prstGeom>
        </p:spPr>
        <p:txBody>
          <a:bodyPr wrap="square">
            <a:spAutoFit/>
          </a:bodyPr>
          <a:lstStyle/>
          <a:p>
            <a:r>
              <a:rPr lang="en-GB" sz="1400" b="1" cap="all" dirty="0">
                <a:latin typeface="+mj-lt"/>
              </a:rPr>
              <a:t>Kelley Steven-</a:t>
            </a:r>
            <a:r>
              <a:rPr lang="en-GB" sz="1400" b="1" cap="all" dirty="0" err="1">
                <a:latin typeface="+mj-lt"/>
              </a:rPr>
              <a:t>Waiss</a:t>
            </a:r>
            <a:br>
              <a:rPr lang="en-GB" sz="1400" b="1" cap="all" dirty="0">
                <a:latin typeface="+mj-lt"/>
              </a:rPr>
            </a:br>
            <a:endParaRPr lang="en-GB" sz="1400" b="1" cap="all" dirty="0">
              <a:latin typeface="+mj-lt"/>
            </a:endParaRPr>
          </a:p>
          <a:p>
            <a:r>
              <a:rPr lang="en-GB" sz="1400" u="sng" dirty="0" err="1">
                <a:hlinkClick r:id="rId6">
                  <a:extLst>
                    <a:ext uri="{A12FA001-AC4F-418D-AE19-62706E023703}">
                      <ahyp:hlinkClr xmlns:ahyp="http://schemas.microsoft.com/office/drawing/2018/hyperlinkcolor" val="tx"/>
                    </a:ext>
                  </a:extLst>
                </a:hlinkClick>
              </a:rPr>
              <a:t>kelley@</a:t>
            </a:r>
            <a:r>
              <a:rPr lang="en-GB" sz="1400" u="sng" dirty="0" err="1"/>
              <a:t>hitch.works</a:t>
            </a:r>
            <a:endParaRPr lang="en-GB" sz="1400" u="sng" dirty="0"/>
          </a:p>
          <a:p>
            <a:r>
              <a:rPr lang="en-GB" sz="1400" b="0" i="0" u="sng" dirty="0">
                <a:effectLst/>
                <a:hlinkClick r:id="rId5">
                  <a:extLst>
                    <a:ext uri="{A12FA001-AC4F-418D-AE19-62706E023703}">
                      <ahyp:hlinkClr xmlns:ahyp="http://schemas.microsoft.com/office/drawing/2018/hyperlinkcolor" val="tx"/>
                    </a:ext>
                  </a:extLst>
                </a:hlinkClick>
              </a:rPr>
              <a:t>www.</a:t>
            </a:r>
            <a:r>
              <a:rPr lang="en-GB" sz="1400" b="0" i="0" u="sng" dirty="0">
                <a:effectLst/>
              </a:rPr>
              <a:t>hitch.works</a:t>
            </a:r>
          </a:p>
          <a:p>
            <a:r>
              <a:rPr lang="en-GB" sz="1400" dirty="0"/>
              <a:t>415-596-5553</a:t>
            </a:r>
            <a:endParaRPr lang="en-GB" sz="1400" b="0" i="0" dirty="0">
              <a:effectLst/>
            </a:endParaRPr>
          </a:p>
        </p:txBody>
      </p:sp>
      <p:pic>
        <p:nvPicPr>
          <p:cNvPr id="13" name="Picture 4">
            <a:extLst>
              <a:ext uri="{FF2B5EF4-FFF2-40B4-BE49-F238E27FC236}">
                <a16:creationId xmlns:a16="http://schemas.microsoft.com/office/drawing/2014/main" id="{2E55809A-5C72-4F98-9D1A-54E968EA08A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603" t="6548" r="9019" b="16075"/>
          <a:stretch/>
        </p:blipFill>
        <p:spPr bwMode="auto">
          <a:xfrm>
            <a:off x="6982113" y="5454173"/>
            <a:ext cx="1004283" cy="1004283"/>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13" descr="A person wearing a red shirt and smiling at the camera&#10;&#10;Description automatically generated">
            <a:extLst>
              <a:ext uri="{FF2B5EF4-FFF2-40B4-BE49-F238E27FC236}">
                <a16:creationId xmlns:a16="http://schemas.microsoft.com/office/drawing/2014/main" id="{316CC3DA-45D1-44DB-AD2A-E8E65D0389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3299" y="5454173"/>
            <a:ext cx="1003511" cy="1003511"/>
          </a:xfrm>
          <a:prstGeom prst="ellipse">
            <a:avLst/>
          </a:prstGeom>
        </p:spPr>
      </p:pic>
    </p:spTree>
    <p:extLst>
      <p:ext uri="{BB962C8B-B14F-4D97-AF65-F5344CB8AC3E}">
        <p14:creationId xmlns:p14="http://schemas.microsoft.com/office/powerpoint/2010/main" val="2108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2.22222E-6 L 0 0.31945 " pathEditMode="relative" rAng="0" ptsTypes="AA">
                                      <p:cBhvr>
                                        <p:cTn id="6" dur="59000" fill="hold"/>
                                        <p:tgtEl>
                                          <p:spTgt spid="10"/>
                                        </p:tgtEl>
                                        <p:attrNameLst>
                                          <p:attrName>ppt_x</p:attrName>
                                          <p:attrName>ppt_y</p:attrName>
                                        </p:attrNameLst>
                                      </p:cBhvr>
                                      <p:rCtr x="0" y="15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914377"/>
            <a:fld id="{D56C28E2-2280-466F-B42D-C3C7ED8C1517}" type="slidenum">
              <a:rPr lang="en-US">
                <a:solidFill>
                  <a:prstClr val="black"/>
                </a:solidFill>
                <a:latin typeface="Calibri" panose="020F0502020204030204"/>
              </a:rPr>
              <a:pPr defTabSz="914377"/>
              <a:t>38</a:t>
            </a:fld>
            <a:endParaRPr lang="en-US">
              <a:solidFill>
                <a:prstClr val="black"/>
              </a:solidFill>
              <a:latin typeface="Calibri" panose="020F0502020204030204"/>
            </a:endParaRPr>
          </a:p>
        </p:txBody>
      </p:sp>
      <p:sp>
        <p:nvSpPr>
          <p:cNvPr id="2" name="Title 1"/>
          <p:cNvSpPr>
            <a:spLocks noGrp="1"/>
          </p:cNvSpPr>
          <p:nvPr>
            <p:ph type="title" idx="4294967295"/>
          </p:nvPr>
        </p:nvSpPr>
        <p:spPr>
          <a:xfrm>
            <a:off x="1065773" y="2159276"/>
            <a:ext cx="5829300" cy="2613025"/>
          </a:xfrm>
        </p:spPr>
        <p:txBody>
          <a:bodyPr>
            <a:normAutofit fontScale="90000"/>
          </a:bodyPr>
          <a:lstStyle/>
          <a:p>
            <a:r>
              <a:rPr lang="en-US" sz="4051" dirty="0">
                <a:solidFill>
                  <a:srgbClr val="2F498F"/>
                </a:solidFill>
              </a:rPr>
              <a:t>Thank You!</a:t>
            </a:r>
            <a:br>
              <a:rPr lang="en-US" dirty="0">
                <a:solidFill>
                  <a:schemeClr val="tx1"/>
                </a:solidFill>
              </a:rPr>
            </a:br>
            <a:br>
              <a:rPr lang="en-US" sz="1651" dirty="0">
                <a:solidFill>
                  <a:schemeClr val="tx1"/>
                </a:solidFill>
              </a:rPr>
            </a:br>
            <a:r>
              <a:rPr lang="en-US" sz="1651" dirty="0">
                <a:solidFill>
                  <a:schemeClr val="tx1"/>
                </a:solidFill>
                <a:latin typeface="Arial" panose="020B0604020202020204" pitchFamily="34" charset="0"/>
                <a:cs typeface="Arial" panose="020B0604020202020204" pitchFamily="34" charset="0"/>
              </a:rPr>
              <a:t>Upcoming Events</a:t>
            </a:r>
            <a:br>
              <a:rPr lang="en-US" sz="1651" dirty="0">
                <a:solidFill>
                  <a:schemeClr val="tx1"/>
                </a:solidFill>
                <a:latin typeface="Arial" panose="020B0604020202020204" pitchFamily="34" charset="0"/>
                <a:cs typeface="Arial" panose="020B0604020202020204" pitchFamily="34" charset="0"/>
              </a:rPr>
            </a:br>
            <a:br>
              <a:rPr lang="en-US" sz="1651" dirty="0">
                <a:solidFill>
                  <a:schemeClr val="tx1"/>
                </a:solidFill>
                <a:latin typeface="Arial" panose="020B0604020202020204" pitchFamily="34" charset="0"/>
                <a:cs typeface="Arial" panose="020B0604020202020204" pitchFamily="34" charset="0"/>
              </a:rPr>
            </a:br>
            <a:r>
              <a:rPr lang="en-US" sz="1651" dirty="0">
                <a:solidFill>
                  <a:schemeClr val="tx1"/>
                </a:solidFill>
                <a:latin typeface="Arial" panose="020B0604020202020204" pitchFamily="34" charset="0"/>
                <a:cs typeface="Arial" panose="020B0604020202020204" pitchFamily="34" charset="0"/>
              </a:rPr>
              <a:t>JANUARY: Webinar on Resilience</a:t>
            </a:r>
            <a:br>
              <a:rPr lang="en-US" sz="1651" dirty="0">
                <a:solidFill>
                  <a:schemeClr val="tx1"/>
                </a:solidFill>
                <a:latin typeface="Arial" panose="020B0604020202020204" pitchFamily="34" charset="0"/>
                <a:cs typeface="Arial" panose="020B0604020202020204" pitchFamily="34" charset="0"/>
              </a:rPr>
            </a:br>
            <a:br>
              <a:rPr lang="en-US" sz="1651" dirty="0">
                <a:solidFill>
                  <a:schemeClr val="tx1"/>
                </a:solidFill>
                <a:latin typeface="Arial" panose="020B0604020202020204" pitchFamily="34" charset="0"/>
                <a:cs typeface="Arial" panose="020B0604020202020204" pitchFamily="34" charset="0"/>
              </a:rPr>
            </a:br>
            <a:r>
              <a:rPr lang="en-US" sz="1651" dirty="0">
                <a:solidFill>
                  <a:schemeClr val="tx1"/>
                </a:solidFill>
                <a:latin typeface="Arial" panose="020B0604020202020204" pitchFamily="34" charset="0"/>
                <a:cs typeface="Arial" panose="020B0604020202020204" pitchFamily="34" charset="0"/>
              </a:rPr>
              <a:t>FEBRUARY: Workshop series on Data Science for HR</a:t>
            </a:r>
            <a:br>
              <a:rPr lang="en-US" sz="1651" dirty="0">
                <a:solidFill>
                  <a:schemeClr val="tx1"/>
                </a:solidFill>
              </a:rPr>
            </a:br>
            <a:br>
              <a:rPr lang="en-US" sz="1200" dirty="0">
                <a:solidFill>
                  <a:schemeClr val="tx1"/>
                </a:solidFill>
              </a:rPr>
            </a:br>
            <a:br>
              <a:rPr lang="en-US" sz="1200" dirty="0">
                <a:solidFill>
                  <a:schemeClr val="tx1"/>
                </a:solidFill>
              </a:rPr>
            </a:br>
            <a:br>
              <a:rPr lang="en-US" sz="1200" dirty="0">
                <a:solidFill>
                  <a:schemeClr val="tx1"/>
                </a:solidFill>
              </a:rPr>
            </a:br>
            <a:endParaRPr lang="en-US" dirty="0">
              <a:solidFill>
                <a:schemeClr val="tx1"/>
              </a:solidFill>
            </a:endParaRPr>
          </a:p>
        </p:txBody>
      </p:sp>
      <p:sp>
        <p:nvSpPr>
          <p:cNvPr id="4" name="Text Box 26"/>
          <p:cNvSpPr txBox="1"/>
          <p:nvPr/>
        </p:nvSpPr>
        <p:spPr>
          <a:xfrm>
            <a:off x="7119493" y="5326745"/>
            <a:ext cx="3661411" cy="7332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1" rIns="68580" bIns="34291" numCol="1" spcCol="0" rtlCol="0" fromWordArt="0" anchor="t" anchorCtr="0" forceAA="0" compatLnSpc="1">
            <a:prstTxWarp prst="textNoShape">
              <a:avLst/>
            </a:prstTxWarp>
            <a:noAutofit/>
          </a:bodyPr>
          <a:lstStyle/>
          <a:p>
            <a:pPr defTabSz="914377">
              <a:lnSpc>
                <a:spcPct val="150000"/>
              </a:lnSpc>
              <a:spcAft>
                <a:spcPts val="751"/>
              </a:spcAft>
            </a:pPr>
            <a:r>
              <a:rPr lang="en-US" sz="1200" dirty="0">
                <a:solidFill>
                  <a:prstClr val="black"/>
                </a:solidFill>
                <a:latin typeface="Calibri" panose="020F0502020204030204"/>
                <a:ea typeface="Calibri" panose="020F0502020204030204" pitchFamily="34" charset="0"/>
                <a:cs typeface="Times New Roman" panose="02020603050405020304" pitchFamily="18" charset="0"/>
              </a:rPr>
              <a:t>www.linkedin.com/company/human-capital-growth</a:t>
            </a:r>
          </a:p>
          <a:p>
            <a:pPr defTabSz="914377">
              <a:lnSpc>
                <a:spcPct val="150000"/>
              </a:lnSpc>
              <a:spcAft>
                <a:spcPts val="751"/>
              </a:spcAft>
            </a:pPr>
            <a:r>
              <a:rPr lang="en-US" sz="1200" dirty="0">
                <a:solidFill>
                  <a:prstClr val="black"/>
                </a:solidFill>
                <a:latin typeface="Calibri" panose="020F0502020204030204"/>
                <a:ea typeface="Calibri" panose="020F0502020204030204" pitchFamily="34" charset="0"/>
                <a:cs typeface="Times New Roman" panose="02020603050405020304" pitchFamily="18" charset="0"/>
              </a:rPr>
              <a:t>@</a:t>
            </a:r>
            <a:r>
              <a:rPr lang="en-US" sz="1200" dirty="0" err="1">
                <a:solidFill>
                  <a:prstClr val="black"/>
                </a:solidFill>
                <a:latin typeface="Calibri" panose="020F0502020204030204"/>
                <a:ea typeface="Calibri" panose="020F0502020204030204" pitchFamily="34" charset="0"/>
                <a:cs typeface="Times New Roman" panose="02020603050405020304" pitchFamily="18" charset="0"/>
              </a:rPr>
              <a:t>hcgtm</a:t>
            </a:r>
            <a:endParaRPr lang="en-US" sz="1200" dirty="0">
              <a:solidFill>
                <a:prstClr val="black"/>
              </a:solidFill>
              <a:latin typeface="Calibri" panose="020F0502020204030204"/>
              <a:ea typeface="Calibri" panose="020F0502020204030204" pitchFamily="34" charset="0"/>
              <a:cs typeface="Times New Roman" panose="02020603050405020304" pitchFamily="18" charset="0"/>
            </a:endParaRPr>
          </a:p>
          <a:p>
            <a:pPr defTabSz="914377">
              <a:lnSpc>
                <a:spcPct val="150000"/>
              </a:lnSpc>
              <a:spcAft>
                <a:spcPts val="751"/>
              </a:spcAft>
            </a:pPr>
            <a:r>
              <a:rPr lang="en-US" sz="825" dirty="0">
                <a:solidFill>
                  <a:prstClr val="black"/>
                </a:solidFill>
                <a:latin typeface="Calibri" panose="020F0502020204030204"/>
                <a:ea typeface="Calibri" panose="020F0502020204030204" pitchFamily="34" charset="0"/>
                <a:cs typeface="Times New Roman" panose="02020603050405020304" pitchFamily="18" charset="0"/>
              </a:rPr>
              <a:t> </a:t>
            </a:r>
          </a:p>
          <a:p>
            <a:pPr defTabSz="914377">
              <a:lnSpc>
                <a:spcPct val="150000"/>
              </a:lnSpc>
              <a:spcAft>
                <a:spcPts val="751"/>
              </a:spcAft>
            </a:pPr>
            <a:r>
              <a:rPr lang="en-US" sz="825" dirty="0">
                <a:solidFill>
                  <a:prstClr val="black"/>
                </a:solidFill>
                <a:latin typeface="Calibri" panose="020F0502020204030204"/>
                <a:ea typeface="Calibri" panose="020F0502020204030204" pitchFamily="34" charset="0"/>
                <a:cs typeface="Times New Roman" panose="02020603050405020304" pitchFamily="18" charset="0"/>
              </a:rPr>
              <a:t> </a:t>
            </a:r>
          </a:p>
          <a:p>
            <a:pPr defTabSz="914377">
              <a:lnSpc>
                <a:spcPct val="150000"/>
              </a:lnSpc>
              <a:spcAft>
                <a:spcPts val="751"/>
              </a:spcAft>
            </a:pPr>
            <a:r>
              <a:rPr lang="en-US" sz="825" dirty="0">
                <a:solidFill>
                  <a:prstClr val="black"/>
                </a:solidFill>
                <a:latin typeface="Calibri" panose="020F0502020204030204"/>
                <a:ea typeface="Calibri" panose="020F0502020204030204" pitchFamily="34" charset="0"/>
                <a:cs typeface="Times New Roman" panose="02020603050405020304" pitchFamily="18" charset="0"/>
              </a:rPr>
              <a:t> </a:t>
            </a:r>
          </a:p>
          <a:p>
            <a:pPr defTabSz="914377">
              <a:lnSpc>
                <a:spcPct val="150000"/>
              </a:lnSpc>
              <a:spcAft>
                <a:spcPts val="751"/>
              </a:spcAft>
            </a:pPr>
            <a:r>
              <a:rPr lang="en-US" sz="825" dirty="0">
                <a:solidFill>
                  <a:prstClr val="black"/>
                </a:solidFill>
                <a:latin typeface="Calibri" panose="020F0502020204030204"/>
                <a:ea typeface="Calibri" panose="020F0502020204030204" pitchFamily="34" charset="0"/>
                <a:cs typeface="Times New Roman" panose="02020603050405020304" pitchFamily="18" charset="0"/>
              </a:rPr>
              <a:t> </a:t>
            </a:r>
          </a:p>
          <a:p>
            <a:pPr defTabSz="914377">
              <a:lnSpc>
                <a:spcPct val="150000"/>
              </a:lnSpc>
              <a:spcAft>
                <a:spcPts val="751"/>
              </a:spcAft>
            </a:pPr>
            <a:r>
              <a:rPr lang="en-US" sz="825" dirty="0">
                <a:solidFill>
                  <a:prstClr val="black"/>
                </a:solidFill>
                <a:latin typeface="Calibri" panose="020F0502020204030204"/>
                <a:ea typeface="Calibri" panose="020F0502020204030204" pitchFamily="34" charset="0"/>
                <a:cs typeface="Times New Roman" panose="02020603050405020304" pitchFamily="18" charset="0"/>
              </a:rPr>
              <a:t> </a:t>
            </a:r>
          </a:p>
          <a:p>
            <a:pPr defTabSz="914377">
              <a:lnSpc>
                <a:spcPct val="150000"/>
              </a:lnSpc>
              <a:spcAft>
                <a:spcPts val="751"/>
              </a:spcAft>
            </a:pPr>
            <a:r>
              <a:rPr lang="en-US" sz="825" dirty="0">
                <a:solidFill>
                  <a:prstClr val="black"/>
                </a:solidFill>
                <a:latin typeface="Calibri" panose="020F0502020204030204"/>
                <a:ea typeface="Calibri" panose="020F0502020204030204" pitchFamily="34" charset="0"/>
                <a:cs typeface="Times New Roman" panose="02020603050405020304" pitchFamily="18" charset="0"/>
              </a:rPr>
              <a:t> </a:t>
            </a:r>
          </a:p>
          <a:p>
            <a:pPr defTabSz="914377">
              <a:lnSpc>
                <a:spcPct val="150000"/>
              </a:lnSpc>
              <a:spcAft>
                <a:spcPts val="751"/>
              </a:spcAft>
            </a:pPr>
            <a:r>
              <a:rPr lang="en-US" sz="825" dirty="0">
                <a:solidFill>
                  <a:prstClr val="black"/>
                </a:solidFill>
                <a:latin typeface="Calibri" panose="020F0502020204030204"/>
                <a:ea typeface="Calibri" panose="020F0502020204030204" pitchFamily="34" charset="0"/>
                <a:cs typeface="Times New Roman" panose="02020603050405020304" pitchFamily="18" charset="0"/>
              </a:rPr>
              <a:t> </a:t>
            </a:r>
          </a:p>
        </p:txBody>
      </p:sp>
      <p:pic>
        <p:nvPicPr>
          <p:cNvPr id="7" name="Picture 6" descr="C:\Users\sarka\Dropbox (HCG)\Website images\icons\1486440392_linkedin.png">
            <a:hlinkClick r:id="rId3"/>
          </p:cNvPr>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95071" y="5425929"/>
            <a:ext cx="274320" cy="274320"/>
          </a:xfrm>
          <a:prstGeom prst="rect">
            <a:avLst/>
          </a:prstGeom>
          <a:noFill/>
          <a:ln>
            <a:noFill/>
          </a:ln>
        </p:spPr>
      </p:pic>
      <p:pic>
        <p:nvPicPr>
          <p:cNvPr id="8" name="Picture 7" descr="C:\Users\sarka\Dropbox (HCG)\Website images\icons\1486440209_twitter.png">
            <a:hlinkClick r:id="rId5"/>
          </p:cNvPr>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895071" y="5785657"/>
            <a:ext cx="274320" cy="274320"/>
          </a:xfrm>
          <a:prstGeom prst="rect">
            <a:avLst/>
          </a:prstGeom>
          <a:noFill/>
          <a:ln>
            <a:noFill/>
          </a:ln>
        </p:spPr>
      </p:pic>
      <p:pic>
        <p:nvPicPr>
          <p:cNvPr id="9" name="Picture 8" descr="C:\Users\sarka\Dropbox (HCG)\Website images\icons\1486440261_mail_email_envelope_send_message.png">
            <a:hlinkClick r:id="rId7"/>
          </p:cNvPr>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53207" y="4101531"/>
            <a:ext cx="274320" cy="274320"/>
          </a:xfrm>
          <a:prstGeom prst="rect">
            <a:avLst/>
          </a:prstGeom>
          <a:noFill/>
          <a:ln>
            <a:noFill/>
          </a:ln>
        </p:spPr>
      </p:pic>
      <p:sp>
        <p:nvSpPr>
          <p:cNvPr id="3" name="Rectangle 2"/>
          <p:cNvSpPr/>
          <p:nvPr/>
        </p:nvSpPr>
        <p:spPr>
          <a:xfrm>
            <a:off x="6895073" y="4939022"/>
            <a:ext cx="892617" cy="402803"/>
          </a:xfrm>
          <a:prstGeom prst="rect">
            <a:avLst/>
          </a:prstGeom>
        </p:spPr>
        <p:txBody>
          <a:bodyPr wrap="none">
            <a:spAutoFit/>
          </a:bodyPr>
          <a:lstStyle/>
          <a:p>
            <a:pPr defTabSz="914377">
              <a:lnSpc>
                <a:spcPct val="150000"/>
              </a:lnSpc>
              <a:spcAft>
                <a:spcPts val="751"/>
              </a:spcAft>
            </a:pPr>
            <a:r>
              <a:rPr lang="en-US" sz="1500" b="1" dirty="0">
                <a:solidFill>
                  <a:prstClr val="black"/>
                </a:solidFill>
                <a:latin typeface="Calibri Light" panose="020F0302020204030204"/>
                <a:ea typeface="Calibri" panose="020F0502020204030204" pitchFamily="34" charset="0"/>
                <a:cs typeface="Times New Roman" panose="02020603050405020304" pitchFamily="18" charset="0"/>
              </a:rPr>
              <a:t>Follow us</a:t>
            </a:r>
          </a:p>
        </p:txBody>
      </p:sp>
      <p:sp>
        <p:nvSpPr>
          <p:cNvPr id="18" name="Rectangle 17"/>
          <p:cNvSpPr/>
          <p:nvPr/>
        </p:nvSpPr>
        <p:spPr>
          <a:xfrm>
            <a:off x="7900074" y="4039893"/>
            <a:ext cx="2401042" cy="340734"/>
          </a:xfrm>
          <a:prstGeom prst="rect">
            <a:avLst/>
          </a:prstGeom>
        </p:spPr>
        <p:txBody>
          <a:bodyPr wrap="none">
            <a:spAutoFit/>
          </a:bodyPr>
          <a:lstStyle/>
          <a:p>
            <a:pPr defTabSz="914377">
              <a:lnSpc>
                <a:spcPct val="150000"/>
              </a:lnSpc>
              <a:spcAft>
                <a:spcPts val="751"/>
              </a:spcAft>
            </a:pPr>
            <a:r>
              <a:rPr lang="en-US" sz="1200" u="sng" dirty="0">
                <a:solidFill>
                  <a:prstClr val="black"/>
                </a:solidFill>
                <a:latin typeface="Calibri" panose="020F0502020204030204"/>
                <a:ea typeface="Calibri" panose="020F0502020204030204" pitchFamily="34" charset="0"/>
                <a:cs typeface="Times New Roman" panose="02020603050405020304" pitchFamily="18" charset="0"/>
                <a:hlinkClick r:id="rId9"/>
              </a:rPr>
              <a:t>insights@humancapitalgrowth.com</a:t>
            </a:r>
            <a:endParaRPr lang="en-US" sz="1200" u="sng"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19" name="Rectangle 18"/>
          <p:cNvSpPr/>
          <p:nvPr/>
        </p:nvSpPr>
        <p:spPr>
          <a:xfrm>
            <a:off x="7590611" y="2528039"/>
            <a:ext cx="2928552" cy="400110"/>
          </a:xfrm>
          <a:prstGeom prst="rect">
            <a:avLst/>
          </a:prstGeom>
          <a:solidFill>
            <a:schemeClr val="tx1"/>
          </a:solidFill>
        </p:spPr>
        <p:txBody>
          <a:bodyPr wrap="square">
            <a:spAutoFit/>
          </a:bodyPr>
          <a:lstStyle/>
          <a:p>
            <a:pPr algn="ctr" defTabSz="914377"/>
            <a:r>
              <a:rPr lang="en-US" sz="2000" b="1" dirty="0">
                <a:solidFill>
                  <a:prstClr val="white"/>
                </a:solidFill>
                <a:latin typeface="Arial" panose="020B0604020202020204" pitchFamily="34" charset="0"/>
                <a:ea typeface="Calibri" panose="020F0502020204030204" pitchFamily="34" charset="0"/>
                <a:cs typeface="Arial" panose="020B0604020202020204" pitchFamily="34" charset="0"/>
              </a:rPr>
              <a:t>SIGN-UP </a:t>
            </a:r>
          </a:p>
        </p:txBody>
      </p:sp>
      <p:sp>
        <p:nvSpPr>
          <p:cNvPr id="20" name="Rectangle 19"/>
          <p:cNvSpPr/>
          <p:nvPr/>
        </p:nvSpPr>
        <p:spPr>
          <a:xfrm>
            <a:off x="7474986" y="2914675"/>
            <a:ext cx="3089191" cy="1097865"/>
          </a:xfrm>
          <a:prstGeom prst="rect">
            <a:avLst/>
          </a:prstGeom>
        </p:spPr>
        <p:txBody>
          <a:bodyPr wrap="square">
            <a:spAutoFit/>
          </a:bodyPr>
          <a:lstStyle/>
          <a:p>
            <a:pPr defTabSz="914377"/>
            <a:r>
              <a:rPr lang="en-US" sz="1467" dirty="0">
                <a:solidFill>
                  <a:prstClr val="black"/>
                </a:solidFill>
                <a:latin typeface="Calibri" panose="020F0502020204030204"/>
                <a:ea typeface="Calibri" panose="020F0502020204030204" pitchFamily="34" charset="0"/>
                <a:cs typeface="Times New Roman" panose="02020603050405020304" pitchFamily="18" charset="0"/>
              </a:rPr>
              <a:t>Evidence-based insights on trending topics in talent management</a:t>
            </a:r>
          </a:p>
          <a:p>
            <a:pPr defTabSz="914377"/>
            <a:r>
              <a:rPr lang="en-US" dirty="0">
                <a:solidFill>
                  <a:prstClr val="black"/>
                </a:solidFill>
                <a:latin typeface="Calibri" panose="020F0502020204030204"/>
                <a:ea typeface="Calibri" panose="020F0502020204030204" pitchFamily="34" charset="0"/>
                <a:cs typeface="Times New Roman" panose="02020603050405020304" pitchFamily="18" charset="0"/>
              </a:rPr>
              <a:t>WEBINARS, PODCASTS, BLOGS, EBOOKS</a:t>
            </a:r>
          </a:p>
        </p:txBody>
      </p:sp>
      <p:sp>
        <p:nvSpPr>
          <p:cNvPr id="21" name="Rectangle 20"/>
          <p:cNvSpPr/>
          <p:nvPr/>
        </p:nvSpPr>
        <p:spPr>
          <a:xfrm>
            <a:off x="7607816" y="2089648"/>
            <a:ext cx="2823530" cy="369332"/>
          </a:xfrm>
          <a:prstGeom prst="rect">
            <a:avLst/>
          </a:prstGeom>
        </p:spPr>
        <p:txBody>
          <a:bodyPr wrap="none">
            <a:spAutoFit/>
          </a:bodyPr>
          <a:lstStyle/>
          <a:p>
            <a:pPr algn="ctr" defTabSz="914377"/>
            <a:r>
              <a:rPr lang="en-US" dirty="0">
                <a:solidFill>
                  <a:srgbClr val="2F498F"/>
                </a:solidFill>
                <a:latin typeface="Arial Black" panose="020B0A04020102020204" pitchFamily="34" charset="0"/>
                <a:ea typeface="Calibri" panose="020F0502020204030204" pitchFamily="34" charset="0"/>
                <a:cs typeface="Arial" panose="020B0604020202020204" pitchFamily="34" charset="0"/>
              </a:rPr>
              <a:t>HCG Talent Updates </a:t>
            </a:r>
          </a:p>
        </p:txBody>
      </p:sp>
      <p:sp>
        <p:nvSpPr>
          <p:cNvPr id="22" name="Rectangle 21"/>
          <p:cNvSpPr/>
          <p:nvPr/>
        </p:nvSpPr>
        <p:spPr>
          <a:xfrm>
            <a:off x="6895071" y="1767016"/>
            <a:ext cx="4250725" cy="287563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Tree>
    <p:extLst>
      <p:ext uri="{BB962C8B-B14F-4D97-AF65-F5344CB8AC3E}">
        <p14:creationId xmlns:p14="http://schemas.microsoft.com/office/powerpoint/2010/main" val="1198923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ird, sitting, man, water&#10;&#10;Description automatically generated">
            <a:extLst>
              <a:ext uri="{FF2B5EF4-FFF2-40B4-BE49-F238E27FC236}">
                <a16:creationId xmlns:a16="http://schemas.microsoft.com/office/drawing/2014/main" id="{1EBD41BB-D89F-4B5F-8A48-8CD918A2EEB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167" b="17500"/>
          <a:stretch/>
        </p:blipFill>
        <p:spPr>
          <a:xfrm>
            <a:off x="0" y="0"/>
            <a:ext cx="12349963" cy="7821643"/>
          </a:xfrm>
        </p:spPr>
      </p:pic>
      <p:grpSp>
        <p:nvGrpSpPr>
          <p:cNvPr id="3" name="Group 2">
            <a:extLst>
              <a:ext uri="{FF2B5EF4-FFF2-40B4-BE49-F238E27FC236}">
                <a16:creationId xmlns:a16="http://schemas.microsoft.com/office/drawing/2014/main" id="{D68AF2B7-6943-4609-A136-78163445A327}"/>
              </a:ext>
            </a:extLst>
          </p:cNvPr>
          <p:cNvGrpSpPr/>
          <p:nvPr/>
        </p:nvGrpSpPr>
        <p:grpSpPr>
          <a:xfrm>
            <a:off x="5961896" y="3800139"/>
            <a:ext cx="6561766" cy="3057861"/>
            <a:chOff x="2737637" y="5282530"/>
            <a:chExt cx="6561766" cy="1828800"/>
          </a:xfrm>
        </p:grpSpPr>
        <p:sp>
          <p:nvSpPr>
            <p:cNvPr id="10" name="Rectangle 9">
              <a:extLst>
                <a:ext uri="{FF2B5EF4-FFF2-40B4-BE49-F238E27FC236}">
                  <a16:creationId xmlns:a16="http://schemas.microsoft.com/office/drawing/2014/main" id="{02727B15-73E6-4C56-8FB8-4FD144AF01A9}"/>
                </a:ext>
              </a:extLst>
            </p:cNvPr>
            <p:cNvSpPr/>
            <p:nvPr/>
          </p:nvSpPr>
          <p:spPr>
            <a:xfrm>
              <a:off x="2737637" y="5282530"/>
              <a:ext cx="6400800" cy="1828800"/>
            </a:xfrm>
            <a:prstGeom prst="rect">
              <a:avLst/>
            </a:prstGeom>
            <a:solidFill>
              <a:srgbClr val="E3E3DA">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Subtitle 2">
              <a:extLst>
                <a:ext uri="{FF2B5EF4-FFF2-40B4-BE49-F238E27FC236}">
                  <a16:creationId xmlns:a16="http://schemas.microsoft.com/office/drawing/2014/main" id="{7A871BFB-24A3-4603-B6C9-B0F554ECA82A}"/>
                </a:ext>
              </a:extLst>
            </p:cNvPr>
            <p:cNvSpPr txBox="1">
              <a:spLocks/>
            </p:cNvSpPr>
            <p:nvPr/>
          </p:nvSpPr>
          <p:spPr>
            <a:xfrm>
              <a:off x="2898603" y="5570872"/>
              <a:ext cx="6400800" cy="3433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N" sz="1400" dirty="0"/>
                <a:t>HCG Webinar</a:t>
              </a:r>
            </a:p>
          </p:txBody>
        </p:sp>
        <p:sp>
          <p:nvSpPr>
            <p:cNvPr id="12" name="Rectangle 11">
              <a:extLst>
                <a:ext uri="{FF2B5EF4-FFF2-40B4-BE49-F238E27FC236}">
                  <a16:creationId xmlns:a16="http://schemas.microsoft.com/office/drawing/2014/main" id="{860DB830-BA2F-4030-99A8-4EF507D99A3A}"/>
                </a:ext>
              </a:extLst>
            </p:cNvPr>
            <p:cNvSpPr/>
            <p:nvPr/>
          </p:nvSpPr>
          <p:spPr>
            <a:xfrm>
              <a:off x="2928903" y="6006405"/>
              <a:ext cx="2450345" cy="533804"/>
            </a:xfrm>
            <a:prstGeom prst="rect">
              <a:avLst/>
            </a:prstGeom>
          </p:spPr>
          <p:txBody>
            <a:bodyPr wrap="square">
              <a:spAutoFit/>
            </a:bodyPr>
            <a:lstStyle/>
            <a:p>
              <a:r>
                <a:rPr lang="en-IN" sz="1400" dirty="0"/>
                <a:t>Presenter</a:t>
              </a:r>
            </a:p>
            <a:p>
              <a:r>
                <a:rPr lang="en-IN" sz="1400" b="1" dirty="0"/>
                <a:t>LINDA HOOPES</a:t>
              </a:r>
            </a:p>
            <a:p>
              <a:r>
                <a:rPr lang="en-IN" sz="1200" dirty="0"/>
                <a:t>Organizational Psychologist and Expert on Resilience</a:t>
              </a:r>
            </a:p>
          </p:txBody>
        </p:sp>
        <p:sp>
          <p:nvSpPr>
            <p:cNvPr id="13" name="Rectangle 12">
              <a:extLst>
                <a:ext uri="{FF2B5EF4-FFF2-40B4-BE49-F238E27FC236}">
                  <a16:creationId xmlns:a16="http://schemas.microsoft.com/office/drawing/2014/main" id="{5B92EA8E-1AD9-40F2-A2C5-AD0376C83CC9}"/>
                </a:ext>
              </a:extLst>
            </p:cNvPr>
            <p:cNvSpPr/>
            <p:nvPr/>
          </p:nvSpPr>
          <p:spPr>
            <a:xfrm>
              <a:off x="3042437" y="6738491"/>
              <a:ext cx="2528077" cy="191244"/>
            </a:xfrm>
            <a:prstGeom prst="rect">
              <a:avLst/>
            </a:prstGeom>
            <a:solidFill>
              <a:srgbClr val="171E24"/>
            </a:solidFill>
          </p:spPr>
          <p:txBody>
            <a:bodyPr wrap="square">
              <a:spAutoFit/>
            </a:bodyPr>
            <a:lstStyle/>
            <a:p>
              <a:r>
                <a:rPr lang="en-IN" sz="1400" dirty="0">
                  <a:solidFill>
                    <a:schemeClr val="bg1"/>
                  </a:solidFill>
                </a:rPr>
                <a:t>January 29th, 2020 | 9AM PT</a:t>
              </a:r>
            </a:p>
          </p:txBody>
        </p:sp>
        <p:sp>
          <p:nvSpPr>
            <p:cNvPr id="14" name="Rectangle 13">
              <a:extLst>
                <a:ext uri="{FF2B5EF4-FFF2-40B4-BE49-F238E27FC236}">
                  <a16:creationId xmlns:a16="http://schemas.microsoft.com/office/drawing/2014/main" id="{E4833AF3-6696-4ED6-9EA4-9EAB6086F561}"/>
                </a:ext>
              </a:extLst>
            </p:cNvPr>
            <p:cNvSpPr/>
            <p:nvPr/>
          </p:nvSpPr>
          <p:spPr>
            <a:xfrm>
              <a:off x="2881072" y="5670881"/>
              <a:ext cx="6400800" cy="446276"/>
            </a:xfrm>
            <a:prstGeom prst="rect">
              <a:avLst/>
            </a:prstGeom>
          </p:spPr>
          <p:txBody>
            <a:bodyPr wrap="square">
              <a:spAutoFit/>
            </a:bodyPr>
            <a:lstStyle/>
            <a:p>
              <a:r>
                <a:rPr lang="en-IN" sz="2300" dirty="0"/>
                <a:t>Resilience, the Key to an Engaged Workforce</a:t>
              </a:r>
            </a:p>
          </p:txBody>
        </p:sp>
      </p:grpSp>
      <p:pic>
        <p:nvPicPr>
          <p:cNvPr id="15" name="Picture 14" descr="logo.png">
            <a:extLst>
              <a:ext uri="{FF2B5EF4-FFF2-40B4-BE49-F238E27FC236}">
                <a16:creationId xmlns:a16="http://schemas.microsoft.com/office/drawing/2014/main" id="{EC4AD261-84BF-44EE-AE90-BD2250CDD24B}"/>
              </a:ext>
            </a:extLst>
          </p:cNvPr>
          <p:cNvPicPr/>
          <p:nvPr/>
        </p:nvPicPr>
        <p:blipFill>
          <a:blip r:embed="rId3" cstate="print"/>
          <a:stretch>
            <a:fillRect/>
          </a:stretch>
        </p:blipFill>
        <p:spPr>
          <a:xfrm>
            <a:off x="10186633" y="6230327"/>
            <a:ext cx="2005367" cy="336095"/>
          </a:xfrm>
          <a:prstGeom prst="rect">
            <a:avLst/>
          </a:prstGeom>
        </p:spPr>
      </p:pic>
      <p:sp>
        <p:nvSpPr>
          <p:cNvPr id="4" name="Arrow: Pentagon 3">
            <a:extLst>
              <a:ext uri="{FF2B5EF4-FFF2-40B4-BE49-F238E27FC236}">
                <a16:creationId xmlns:a16="http://schemas.microsoft.com/office/drawing/2014/main" id="{C9FED6D9-4AB1-4107-A07F-1D0B2A7B01AE}"/>
              </a:ext>
            </a:extLst>
          </p:cNvPr>
          <p:cNvSpPr/>
          <p:nvPr/>
        </p:nvSpPr>
        <p:spPr>
          <a:xfrm>
            <a:off x="0" y="344245"/>
            <a:ext cx="1549101" cy="398033"/>
          </a:xfrm>
          <a:prstGeom prst="homePlate">
            <a:avLst/>
          </a:prstGeom>
          <a:solidFill>
            <a:srgbClr val="CDC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ANNOUNCEMENT</a:t>
            </a:r>
          </a:p>
        </p:txBody>
      </p:sp>
    </p:spTree>
    <p:extLst>
      <p:ext uri="{BB962C8B-B14F-4D97-AF65-F5344CB8AC3E}">
        <p14:creationId xmlns:p14="http://schemas.microsoft.com/office/powerpoint/2010/main" val="3694545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eople data">
            <a:extLst>
              <a:ext uri="{FF2B5EF4-FFF2-40B4-BE49-F238E27FC236}">
                <a16:creationId xmlns:a16="http://schemas.microsoft.com/office/drawing/2014/main" id="{75CA4140-86F2-4622-B1E3-BF6536477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04"/>
            <a:ext cx="12353365" cy="9265024"/>
          </a:xfrm>
          <a:prstGeom prst="rect">
            <a:avLst/>
          </a:prstGeom>
        </p:spPr>
      </p:pic>
      <p:grpSp>
        <p:nvGrpSpPr>
          <p:cNvPr id="3" name="Group 2">
            <a:extLst>
              <a:ext uri="{FF2B5EF4-FFF2-40B4-BE49-F238E27FC236}">
                <a16:creationId xmlns:a16="http://schemas.microsoft.com/office/drawing/2014/main" id="{D68AF2B7-6943-4609-A136-78163445A327}"/>
              </a:ext>
            </a:extLst>
          </p:cNvPr>
          <p:cNvGrpSpPr/>
          <p:nvPr/>
        </p:nvGrpSpPr>
        <p:grpSpPr>
          <a:xfrm>
            <a:off x="5974080" y="3800139"/>
            <a:ext cx="6400800" cy="3057861"/>
            <a:chOff x="2737637" y="5282530"/>
            <a:chExt cx="6400800" cy="1828800"/>
          </a:xfrm>
          <a:solidFill>
            <a:srgbClr val="2F498F"/>
          </a:solidFill>
        </p:grpSpPr>
        <p:sp>
          <p:nvSpPr>
            <p:cNvPr id="10" name="Rectangle 9">
              <a:extLst>
                <a:ext uri="{FF2B5EF4-FFF2-40B4-BE49-F238E27FC236}">
                  <a16:creationId xmlns:a16="http://schemas.microsoft.com/office/drawing/2014/main" id="{02727B15-73E6-4C56-8FB8-4FD144AF01A9}"/>
                </a:ext>
              </a:extLst>
            </p:cNvPr>
            <p:cNvSpPr/>
            <p:nvPr/>
          </p:nvSpPr>
          <p:spPr>
            <a:xfrm>
              <a:off x="2737637" y="5282530"/>
              <a:ext cx="6400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Subtitle 2">
              <a:extLst>
                <a:ext uri="{FF2B5EF4-FFF2-40B4-BE49-F238E27FC236}">
                  <a16:creationId xmlns:a16="http://schemas.microsoft.com/office/drawing/2014/main" id="{7A871BFB-24A3-4603-B6C9-B0F554ECA82A}"/>
                </a:ext>
              </a:extLst>
            </p:cNvPr>
            <p:cNvSpPr txBox="1">
              <a:spLocks/>
            </p:cNvSpPr>
            <p:nvPr/>
          </p:nvSpPr>
          <p:spPr>
            <a:xfrm>
              <a:off x="2887846" y="5509920"/>
              <a:ext cx="6239834" cy="343370"/>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N" sz="1400" dirty="0">
                  <a:solidFill>
                    <a:schemeClr val="bg1"/>
                  </a:solidFill>
                </a:rPr>
                <a:t>HCG Workshop</a:t>
              </a:r>
            </a:p>
          </p:txBody>
        </p:sp>
        <p:sp>
          <p:nvSpPr>
            <p:cNvPr id="12" name="Rectangle 11">
              <a:extLst>
                <a:ext uri="{FF2B5EF4-FFF2-40B4-BE49-F238E27FC236}">
                  <a16:creationId xmlns:a16="http://schemas.microsoft.com/office/drawing/2014/main" id="{860DB830-BA2F-4030-99A8-4EF507D99A3A}"/>
                </a:ext>
              </a:extLst>
            </p:cNvPr>
            <p:cNvSpPr/>
            <p:nvPr/>
          </p:nvSpPr>
          <p:spPr>
            <a:xfrm>
              <a:off x="2896811" y="6109545"/>
              <a:ext cx="5388367" cy="699468"/>
            </a:xfrm>
            <a:prstGeom prst="rect">
              <a:avLst/>
            </a:prstGeom>
            <a:grpFill/>
          </p:spPr>
          <p:txBody>
            <a:bodyPr wrap="square">
              <a:spAutoFit/>
            </a:bodyPr>
            <a:lstStyle/>
            <a:p>
              <a:pPr marL="342900" indent="-342900">
                <a:buAutoNum type="arabicPeriod"/>
              </a:pPr>
              <a:r>
                <a:rPr lang="en-US" sz="1400" b="1" dirty="0">
                  <a:solidFill>
                    <a:schemeClr val="bg1"/>
                  </a:solidFill>
                </a:rPr>
                <a:t>Data introduction: The Language of Numbers</a:t>
              </a:r>
            </a:p>
            <a:p>
              <a:pPr marL="342900" indent="-342900">
                <a:buFontTx/>
                <a:buAutoNum type="arabicPeriod"/>
              </a:pPr>
              <a:r>
                <a:rPr lang="en-US" sz="1400" b="1" dirty="0">
                  <a:solidFill>
                    <a:schemeClr val="bg1"/>
                  </a:solidFill>
                </a:rPr>
                <a:t>Data distributions: Speaking numbers</a:t>
              </a:r>
            </a:p>
            <a:p>
              <a:pPr marL="342900" indent="-342900">
                <a:buFont typeface="+mj-lt"/>
                <a:buAutoNum type="arabicPeriod"/>
              </a:pPr>
              <a:r>
                <a:rPr lang="en-US" sz="1400" b="1" dirty="0">
                  <a:solidFill>
                    <a:schemeClr val="bg1"/>
                  </a:solidFill>
                </a:rPr>
                <a:t>Data relationships: Numbers in action</a:t>
              </a:r>
            </a:p>
            <a:p>
              <a:pPr marL="342900" indent="-342900">
                <a:buFont typeface="+mj-lt"/>
                <a:buAutoNum type="arabicPeriod"/>
              </a:pPr>
              <a:r>
                <a:rPr lang="en-US" sz="1400" b="1" dirty="0">
                  <a:solidFill>
                    <a:schemeClr val="bg1"/>
                  </a:solidFill>
                </a:rPr>
                <a:t>Data visualization: Seeing numbers</a:t>
              </a:r>
              <a:endParaRPr lang="en-US" sz="1400" dirty="0">
                <a:solidFill>
                  <a:schemeClr val="bg1"/>
                </a:solidFill>
              </a:endParaRPr>
            </a:p>
            <a:p>
              <a:pPr marL="342900" indent="-342900">
                <a:buAutoNum type="arabicPeriod"/>
              </a:pPr>
              <a:endParaRPr lang="en-US" sz="1400" dirty="0">
                <a:solidFill>
                  <a:schemeClr val="bg1"/>
                </a:solidFill>
              </a:endParaRPr>
            </a:p>
          </p:txBody>
        </p:sp>
        <p:sp>
          <p:nvSpPr>
            <p:cNvPr id="13" name="Rectangle 12">
              <a:extLst>
                <a:ext uri="{FF2B5EF4-FFF2-40B4-BE49-F238E27FC236}">
                  <a16:creationId xmlns:a16="http://schemas.microsoft.com/office/drawing/2014/main" id="{5B92EA8E-1AD9-40F2-A2C5-AD0376C83CC9}"/>
                </a:ext>
              </a:extLst>
            </p:cNvPr>
            <p:cNvSpPr/>
            <p:nvPr/>
          </p:nvSpPr>
          <p:spPr>
            <a:xfrm>
              <a:off x="7069384" y="6109545"/>
              <a:ext cx="1886173" cy="570618"/>
            </a:xfrm>
            <a:prstGeom prst="rect">
              <a:avLst/>
            </a:prstGeom>
            <a:solidFill>
              <a:schemeClr val="bg1"/>
            </a:solidFill>
          </p:spPr>
          <p:txBody>
            <a:bodyPr wrap="square">
              <a:spAutoFit/>
            </a:bodyPr>
            <a:lstStyle/>
            <a:p>
              <a:r>
                <a:rPr lang="en-IN" sz="1400" dirty="0"/>
                <a:t>February 2020</a:t>
              </a:r>
            </a:p>
            <a:p>
              <a:r>
                <a:rPr lang="en-IN" sz="1400" dirty="0"/>
                <a:t>12</a:t>
              </a:r>
              <a:r>
                <a:rPr lang="en-IN" sz="1400" baseline="30000" dirty="0"/>
                <a:t>th</a:t>
              </a:r>
              <a:r>
                <a:rPr lang="en-IN" sz="1400" dirty="0"/>
                <a:t>, 14</a:t>
              </a:r>
              <a:r>
                <a:rPr lang="en-IN" sz="1400" baseline="30000" dirty="0"/>
                <a:t>th</a:t>
              </a:r>
              <a:r>
                <a:rPr lang="en-IN" sz="1400" dirty="0"/>
                <a:t>, 19</a:t>
              </a:r>
              <a:r>
                <a:rPr lang="en-IN" sz="1400" baseline="30000" dirty="0"/>
                <a:t>th</a:t>
              </a:r>
              <a:r>
                <a:rPr lang="en-IN" sz="1400" dirty="0"/>
                <a:t>, 21st </a:t>
              </a:r>
            </a:p>
            <a:p>
              <a:endParaRPr lang="en-IN" sz="1400" dirty="0"/>
            </a:p>
            <a:p>
              <a:r>
                <a:rPr lang="en-IN" sz="1400" dirty="0"/>
                <a:t> 9AM -11am PT</a:t>
              </a:r>
            </a:p>
          </p:txBody>
        </p:sp>
        <p:sp>
          <p:nvSpPr>
            <p:cNvPr id="14" name="Rectangle 13">
              <a:extLst>
                <a:ext uri="{FF2B5EF4-FFF2-40B4-BE49-F238E27FC236}">
                  <a16:creationId xmlns:a16="http://schemas.microsoft.com/office/drawing/2014/main" id="{E4833AF3-6696-4ED6-9EA4-9EAB6086F561}"/>
                </a:ext>
              </a:extLst>
            </p:cNvPr>
            <p:cNvSpPr/>
            <p:nvPr/>
          </p:nvSpPr>
          <p:spPr>
            <a:xfrm>
              <a:off x="2881072" y="5670881"/>
              <a:ext cx="6257365" cy="331327"/>
            </a:xfrm>
            <a:prstGeom prst="rect">
              <a:avLst/>
            </a:prstGeom>
            <a:grpFill/>
          </p:spPr>
          <p:txBody>
            <a:bodyPr wrap="square">
              <a:spAutoFit/>
            </a:bodyPr>
            <a:lstStyle/>
            <a:p>
              <a:r>
                <a:rPr lang="en-US" dirty="0">
                  <a:solidFill>
                    <a:schemeClr val="bg1"/>
                  </a:solidFill>
                </a:rPr>
                <a:t>Data Science in HR Series: Thinking in Numbers</a:t>
              </a:r>
            </a:p>
            <a:p>
              <a:r>
                <a:rPr lang="en-US" sz="1200" dirty="0">
                  <a:solidFill>
                    <a:schemeClr val="bg1"/>
                  </a:solidFill>
                </a:rPr>
                <a:t>Expert Faculty: Alyssa Perez, and Shreya Sarkar-Barney, Ph.D.</a:t>
              </a:r>
              <a:endParaRPr lang="en-IN" sz="1200" dirty="0">
                <a:solidFill>
                  <a:schemeClr val="bg1"/>
                </a:solidFill>
              </a:endParaRPr>
            </a:p>
          </p:txBody>
        </p:sp>
      </p:grpSp>
      <p:sp>
        <p:nvSpPr>
          <p:cNvPr id="4" name="Arrow: Pentagon 3">
            <a:extLst>
              <a:ext uri="{FF2B5EF4-FFF2-40B4-BE49-F238E27FC236}">
                <a16:creationId xmlns:a16="http://schemas.microsoft.com/office/drawing/2014/main" id="{C9FED6D9-4AB1-4107-A07F-1D0B2A7B01AE}"/>
              </a:ext>
            </a:extLst>
          </p:cNvPr>
          <p:cNvSpPr/>
          <p:nvPr/>
        </p:nvSpPr>
        <p:spPr>
          <a:xfrm>
            <a:off x="0" y="344245"/>
            <a:ext cx="1549101" cy="398033"/>
          </a:xfrm>
          <a:prstGeom prst="homePlate">
            <a:avLst/>
          </a:prstGeom>
          <a:solidFill>
            <a:srgbClr val="CDC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ANNOUNCEMENT</a:t>
            </a:r>
          </a:p>
        </p:txBody>
      </p:sp>
      <p:pic>
        <p:nvPicPr>
          <p:cNvPr id="16" name="Picture 15">
            <a:extLst>
              <a:ext uri="{FF2B5EF4-FFF2-40B4-BE49-F238E27FC236}">
                <a16:creationId xmlns:a16="http://schemas.microsoft.com/office/drawing/2014/main" id="{CEA9FE1C-94E0-49E5-B2B1-2838D77DD6D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254676" y="6450406"/>
            <a:ext cx="1471357" cy="309697"/>
          </a:xfrm>
          <a:prstGeom prst="rect">
            <a:avLst/>
          </a:prstGeom>
        </p:spPr>
      </p:pic>
    </p:spTree>
    <p:extLst>
      <p:ext uri="{BB962C8B-B14F-4D97-AF65-F5344CB8AC3E}">
        <p14:creationId xmlns:p14="http://schemas.microsoft.com/office/powerpoint/2010/main" val="460543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319B8-C988-4E6C-A620-01BE6CCF82F3}"/>
              </a:ext>
            </a:extLst>
          </p:cNvPr>
          <p:cNvSpPr>
            <a:spLocks noGrp="1"/>
          </p:cNvSpPr>
          <p:nvPr>
            <p:ph type="title"/>
          </p:nvPr>
        </p:nvSpPr>
        <p:spPr/>
        <p:txBody>
          <a:bodyPr/>
          <a:lstStyle/>
          <a:p>
            <a:r>
              <a:rPr lang="en-GB" dirty="0"/>
              <a:t>About the speakers</a:t>
            </a:r>
          </a:p>
        </p:txBody>
      </p:sp>
      <p:sp>
        <p:nvSpPr>
          <p:cNvPr id="4" name="Footer Placeholder 3">
            <a:extLst>
              <a:ext uri="{FF2B5EF4-FFF2-40B4-BE49-F238E27FC236}">
                <a16:creationId xmlns:a16="http://schemas.microsoft.com/office/drawing/2014/main" id="{B8B22CD5-37AF-46D8-8750-F26119A26586}"/>
              </a:ext>
            </a:extLst>
          </p:cNvPr>
          <p:cNvSpPr>
            <a:spLocks noGrp="1"/>
          </p:cNvSpPr>
          <p:nvPr>
            <p:ph type="ftr" sz="quarter" idx="11"/>
          </p:nvPr>
        </p:nvSpPr>
        <p:spPr/>
        <p:txBody>
          <a:bodyPr/>
          <a:lstStyle/>
          <a:p>
            <a:r>
              <a:rPr lang="en-GB"/>
              <a:t>The Inside Gig</a:t>
            </a:r>
          </a:p>
        </p:txBody>
      </p:sp>
      <p:sp>
        <p:nvSpPr>
          <p:cNvPr id="5" name="Slide Number Placeholder 4">
            <a:extLst>
              <a:ext uri="{FF2B5EF4-FFF2-40B4-BE49-F238E27FC236}">
                <a16:creationId xmlns:a16="http://schemas.microsoft.com/office/drawing/2014/main" id="{9D4C1D4F-5B42-4ACF-87DC-9E6A128882AC}"/>
              </a:ext>
            </a:extLst>
          </p:cNvPr>
          <p:cNvSpPr>
            <a:spLocks noGrp="1"/>
          </p:cNvSpPr>
          <p:nvPr>
            <p:ph type="sldNum" sz="quarter" idx="12"/>
          </p:nvPr>
        </p:nvSpPr>
        <p:spPr/>
        <p:txBody>
          <a:bodyPr/>
          <a:lstStyle/>
          <a:p>
            <a:fld id="{4D5A8AA9-6AA7-47B1-BE8F-91304026D0DD}" type="slidenum">
              <a:rPr lang="en-GB" smtClean="0"/>
              <a:t>6</a:t>
            </a:fld>
            <a:endParaRPr lang="en-GB"/>
          </a:p>
        </p:txBody>
      </p:sp>
      <p:pic>
        <p:nvPicPr>
          <p:cNvPr id="1028" name="Picture 4">
            <a:extLst>
              <a:ext uri="{FF2B5EF4-FFF2-40B4-BE49-F238E27FC236}">
                <a16:creationId xmlns:a16="http://schemas.microsoft.com/office/drawing/2014/main" id="{A6AA20FC-B4AC-40DC-8A14-682D86AA1E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03" t="6548" r="9019" b="16075"/>
          <a:stretch/>
        </p:blipFill>
        <p:spPr bwMode="auto">
          <a:xfrm>
            <a:off x="5907407" y="1806576"/>
            <a:ext cx="2066290" cy="2066290"/>
          </a:xfrm>
          <a:prstGeom prst="ellipse">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E15F1E5-53DC-4EFD-AA96-2E7E923B67C2}"/>
              </a:ext>
            </a:extLst>
          </p:cNvPr>
          <p:cNvSpPr/>
          <p:nvPr/>
        </p:nvSpPr>
        <p:spPr>
          <a:xfrm>
            <a:off x="838200" y="4098945"/>
            <a:ext cx="3740150" cy="2031325"/>
          </a:xfrm>
          <a:prstGeom prst="rect">
            <a:avLst/>
          </a:prstGeom>
        </p:spPr>
        <p:txBody>
          <a:bodyPr wrap="square">
            <a:spAutoFit/>
          </a:bodyPr>
          <a:lstStyle/>
          <a:p>
            <a:r>
              <a:rPr lang="en-GB" sz="1400" b="1" cap="all" dirty="0">
                <a:latin typeface="+mj-lt"/>
              </a:rPr>
              <a:t>EDIE GOLDBERG, PH.D.</a:t>
            </a:r>
          </a:p>
          <a:p>
            <a:endParaRPr lang="en-GB" sz="1400" b="1" cap="all" dirty="0">
              <a:latin typeface="+mj-lt"/>
            </a:endParaRPr>
          </a:p>
          <a:p>
            <a:r>
              <a:rPr lang="en-GB" sz="1400" dirty="0"/>
              <a:t>Edie Goldberg, Ph.D. is the President of E.L. Goldberg &amp; Associates in Menlo Park, California. She has specialized in talent management and organizational effectiveness for more than 30 years. Her practice is focused on HR strategy and designing HR processes and programs to attract, engage, develop and retain employees.</a:t>
            </a:r>
            <a:endParaRPr lang="en-GB" sz="1400" b="0" i="0" dirty="0">
              <a:effectLst/>
            </a:endParaRPr>
          </a:p>
        </p:txBody>
      </p:sp>
      <p:sp>
        <p:nvSpPr>
          <p:cNvPr id="7" name="Rectangle 6">
            <a:extLst>
              <a:ext uri="{FF2B5EF4-FFF2-40B4-BE49-F238E27FC236}">
                <a16:creationId xmlns:a16="http://schemas.microsoft.com/office/drawing/2014/main" id="{6FE10A9E-A4BD-4D50-A4C1-93C372CADB6A}"/>
              </a:ext>
            </a:extLst>
          </p:cNvPr>
          <p:cNvSpPr/>
          <p:nvPr/>
        </p:nvSpPr>
        <p:spPr>
          <a:xfrm>
            <a:off x="5907407" y="4098944"/>
            <a:ext cx="4095750" cy="2031325"/>
          </a:xfrm>
          <a:prstGeom prst="rect">
            <a:avLst/>
          </a:prstGeom>
        </p:spPr>
        <p:txBody>
          <a:bodyPr wrap="square">
            <a:spAutoFit/>
          </a:bodyPr>
          <a:lstStyle/>
          <a:p>
            <a:r>
              <a:rPr lang="en-GB" sz="1400" b="1" cap="all" dirty="0">
                <a:latin typeface="+mj-lt"/>
              </a:rPr>
              <a:t>KELLEY STEVEN-WAISS</a:t>
            </a:r>
          </a:p>
          <a:p>
            <a:endParaRPr lang="en-GB" sz="1400" b="1" cap="all" dirty="0">
              <a:latin typeface="+mj-lt"/>
            </a:endParaRPr>
          </a:p>
          <a:p>
            <a:r>
              <a:rPr lang="en-GB" sz="1400" dirty="0"/>
              <a:t>Kelley Steven-Waiss is Chief Human Resources Officer at HERE Technologies, and founder of Hitch overseeing the company’s human resource management and talent strategy. Kelley has more than 25 years of executive management experience in human resources, change management, and corporate communications.</a:t>
            </a:r>
            <a:endParaRPr lang="en-GB" sz="1400" b="0" i="0" dirty="0">
              <a:effectLst/>
            </a:endParaRPr>
          </a:p>
        </p:txBody>
      </p:sp>
      <p:grpSp>
        <p:nvGrpSpPr>
          <p:cNvPr id="3" name="Group 2">
            <a:extLst>
              <a:ext uri="{FF2B5EF4-FFF2-40B4-BE49-F238E27FC236}">
                <a16:creationId xmlns:a16="http://schemas.microsoft.com/office/drawing/2014/main" id="{53F1C855-5600-497E-A323-39FBABBA924C}"/>
              </a:ext>
            </a:extLst>
          </p:cNvPr>
          <p:cNvGrpSpPr/>
          <p:nvPr/>
        </p:nvGrpSpPr>
        <p:grpSpPr>
          <a:xfrm>
            <a:off x="8654756" y="27939"/>
            <a:ext cx="5532542" cy="6830061"/>
            <a:chOff x="8654756" y="27939"/>
            <a:chExt cx="5532542" cy="6830061"/>
          </a:xfrm>
        </p:grpSpPr>
        <p:sp>
          <p:nvSpPr>
            <p:cNvPr id="10" name="Freeform: Shape 9">
              <a:extLst>
                <a:ext uri="{FF2B5EF4-FFF2-40B4-BE49-F238E27FC236}">
                  <a16:creationId xmlns:a16="http://schemas.microsoft.com/office/drawing/2014/main" id="{79762246-2B34-4503-87D4-E96B532483C6}"/>
                </a:ext>
              </a:extLst>
            </p:cNvPr>
            <p:cNvSpPr/>
            <p:nvPr/>
          </p:nvSpPr>
          <p:spPr>
            <a:xfrm>
              <a:off x="12437854" y="4848225"/>
              <a:ext cx="592832" cy="1847850"/>
            </a:xfrm>
            <a:custGeom>
              <a:avLst/>
              <a:gdLst>
                <a:gd name="connsiteX0" fmla="*/ 9416 w 592832"/>
                <a:gd name="connsiteY0" fmla="*/ 0 h 1847850"/>
                <a:gd name="connsiteX1" fmla="*/ 37991 w 592832"/>
                <a:gd name="connsiteY1" fmla="*/ 295275 h 1847850"/>
                <a:gd name="connsiteX2" fmla="*/ 314216 w 592832"/>
                <a:gd name="connsiteY2" fmla="*/ 552450 h 1847850"/>
                <a:gd name="connsiteX3" fmla="*/ 561866 w 592832"/>
                <a:gd name="connsiteY3" fmla="*/ 723900 h 1847850"/>
                <a:gd name="connsiteX4" fmla="*/ 552341 w 592832"/>
                <a:gd name="connsiteY4" fmla="*/ 1085850 h 1847850"/>
                <a:gd name="connsiteX5" fmla="*/ 228491 w 592832"/>
                <a:gd name="connsiteY5" fmla="*/ 1438275 h 1847850"/>
                <a:gd name="connsiteX6" fmla="*/ 190391 w 592832"/>
                <a:gd name="connsiteY6" fmla="*/ 1847850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832" h="1847850">
                  <a:moveTo>
                    <a:pt x="9416" y="0"/>
                  </a:moveTo>
                  <a:cubicBezTo>
                    <a:pt x="-1697" y="101600"/>
                    <a:pt x="-12809" y="203200"/>
                    <a:pt x="37991" y="295275"/>
                  </a:cubicBezTo>
                  <a:cubicBezTo>
                    <a:pt x="88791" y="387350"/>
                    <a:pt x="226904" y="481013"/>
                    <a:pt x="314216" y="552450"/>
                  </a:cubicBezTo>
                  <a:cubicBezTo>
                    <a:pt x="401529" y="623888"/>
                    <a:pt x="522179" y="635000"/>
                    <a:pt x="561866" y="723900"/>
                  </a:cubicBezTo>
                  <a:cubicBezTo>
                    <a:pt x="601554" y="812800"/>
                    <a:pt x="607903" y="966788"/>
                    <a:pt x="552341" y="1085850"/>
                  </a:cubicBezTo>
                  <a:cubicBezTo>
                    <a:pt x="496779" y="1204912"/>
                    <a:pt x="288816" y="1311275"/>
                    <a:pt x="228491" y="1438275"/>
                  </a:cubicBezTo>
                  <a:cubicBezTo>
                    <a:pt x="168166" y="1565275"/>
                    <a:pt x="179278" y="1706562"/>
                    <a:pt x="190391" y="1847850"/>
                  </a:cubicBezTo>
                </a:path>
              </a:pathLst>
            </a:custGeom>
            <a:noFill/>
            <a:ln w="730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Freeform: Shape 10">
              <a:extLst>
                <a:ext uri="{FF2B5EF4-FFF2-40B4-BE49-F238E27FC236}">
                  <a16:creationId xmlns:a16="http://schemas.microsoft.com/office/drawing/2014/main" id="{8FE1D339-1866-4DBC-B899-D28DFFAEF8AD}"/>
                </a:ext>
              </a:extLst>
            </p:cNvPr>
            <p:cNvSpPr/>
            <p:nvPr/>
          </p:nvSpPr>
          <p:spPr>
            <a:xfrm>
              <a:off x="13075209" y="4048125"/>
              <a:ext cx="287171" cy="1143000"/>
            </a:xfrm>
            <a:custGeom>
              <a:avLst/>
              <a:gdLst>
                <a:gd name="connsiteX0" fmla="*/ 10236 w 287171"/>
                <a:gd name="connsiteY0" fmla="*/ 0 h 1143000"/>
                <a:gd name="connsiteX1" fmla="*/ 29286 w 287171"/>
                <a:gd name="connsiteY1" fmla="*/ 390525 h 1143000"/>
                <a:gd name="connsiteX2" fmla="*/ 257886 w 287171"/>
                <a:gd name="connsiteY2" fmla="*/ 762000 h 1143000"/>
                <a:gd name="connsiteX3" fmla="*/ 276936 w 287171"/>
                <a:gd name="connsiteY3" fmla="*/ 1143000 h 1143000"/>
              </a:gdLst>
              <a:ahLst/>
              <a:cxnLst>
                <a:cxn ang="0">
                  <a:pos x="connsiteX0" y="connsiteY0"/>
                </a:cxn>
                <a:cxn ang="0">
                  <a:pos x="connsiteX1" y="connsiteY1"/>
                </a:cxn>
                <a:cxn ang="0">
                  <a:pos x="connsiteX2" y="connsiteY2"/>
                </a:cxn>
                <a:cxn ang="0">
                  <a:pos x="connsiteX3" y="connsiteY3"/>
                </a:cxn>
              </a:cxnLst>
              <a:rect l="l" t="t" r="r" b="b"/>
              <a:pathLst>
                <a:path w="287171" h="1143000">
                  <a:moveTo>
                    <a:pt x="10236" y="0"/>
                  </a:moveTo>
                  <a:cubicBezTo>
                    <a:pt x="-877" y="131762"/>
                    <a:pt x="-11989" y="263525"/>
                    <a:pt x="29286" y="390525"/>
                  </a:cubicBezTo>
                  <a:cubicBezTo>
                    <a:pt x="70561" y="517525"/>
                    <a:pt x="216611" y="636587"/>
                    <a:pt x="257886" y="762000"/>
                  </a:cubicBezTo>
                  <a:cubicBezTo>
                    <a:pt x="299161" y="887413"/>
                    <a:pt x="288048" y="1015206"/>
                    <a:pt x="276936" y="1143000"/>
                  </a:cubicBezTo>
                </a:path>
              </a:pathLst>
            </a:custGeom>
            <a:noFill/>
            <a:ln w="730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2" name="Freeform: Shape 11">
              <a:extLst>
                <a:ext uri="{FF2B5EF4-FFF2-40B4-BE49-F238E27FC236}">
                  <a16:creationId xmlns:a16="http://schemas.microsoft.com/office/drawing/2014/main" id="{8F513495-00AB-478C-8E2E-FAC47ABEFDB6}"/>
                </a:ext>
              </a:extLst>
            </p:cNvPr>
            <p:cNvSpPr/>
            <p:nvPr/>
          </p:nvSpPr>
          <p:spPr>
            <a:xfrm flipH="1">
              <a:off x="12360105" y="931319"/>
              <a:ext cx="260636" cy="1562100"/>
            </a:xfrm>
            <a:custGeom>
              <a:avLst/>
              <a:gdLst>
                <a:gd name="connsiteX0" fmla="*/ 1229 w 260636"/>
                <a:gd name="connsiteY0" fmla="*/ 0 h 1562100"/>
                <a:gd name="connsiteX1" fmla="*/ 29804 w 260636"/>
                <a:gd name="connsiteY1" fmla="*/ 361950 h 1562100"/>
                <a:gd name="connsiteX2" fmla="*/ 201254 w 260636"/>
                <a:gd name="connsiteY2" fmla="*/ 800100 h 1562100"/>
                <a:gd name="connsiteX3" fmla="*/ 248879 w 260636"/>
                <a:gd name="connsiteY3" fmla="*/ 1143000 h 1562100"/>
                <a:gd name="connsiteX4" fmla="*/ 1229 w 26063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36" h="1562100">
                  <a:moveTo>
                    <a:pt x="1229" y="0"/>
                  </a:moveTo>
                  <a:cubicBezTo>
                    <a:pt x="-1152" y="114300"/>
                    <a:pt x="-3533" y="228600"/>
                    <a:pt x="29804" y="361950"/>
                  </a:cubicBezTo>
                  <a:cubicBezTo>
                    <a:pt x="63141" y="495300"/>
                    <a:pt x="164742" y="669925"/>
                    <a:pt x="201254" y="800100"/>
                  </a:cubicBezTo>
                  <a:cubicBezTo>
                    <a:pt x="237766" y="930275"/>
                    <a:pt x="282216" y="1016000"/>
                    <a:pt x="248879" y="1143000"/>
                  </a:cubicBezTo>
                  <a:cubicBezTo>
                    <a:pt x="215542" y="1270000"/>
                    <a:pt x="108385" y="1416050"/>
                    <a:pt x="1229" y="1562100"/>
                  </a:cubicBezTo>
                </a:path>
              </a:pathLst>
            </a:custGeom>
            <a:noFill/>
            <a:ln w="730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Freeform: Shape 12">
              <a:extLst>
                <a:ext uri="{FF2B5EF4-FFF2-40B4-BE49-F238E27FC236}">
                  <a16:creationId xmlns:a16="http://schemas.microsoft.com/office/drawing/2014/main" id="{5F2FEB82-57EC-4B4E-AFA1-3BC7679AA051}"/>
                </a:ext>
              </a:extLst>
            </p:cNvPr>
            <p:cNvSpPr/>
            <p:nvPr/>
          </p:nvSpPr>
          <p:spPr>
            <a:xfrm flipH="1">
              <a:off x="10579385" y="2567434"/>
              <a:ext cx="287171" cy="1143000"/>
            </a:xfrm>
            <a:custGeom>
              <a:avLst/>
              <a:gdLst>
                <a:gd name="connsiteX0" fmla="*/ 10236 w 287171"/>
                <a:gd name="connsiteY0" fmla="*/ 0 h 1143000"/>
                <a:gd name="connsiteX1" fmla="*/ 29286 w 287171"/>
                <a:gd name="connsiteY1" fmla="*/ 390525 h 1143000"/>
                <a:gd name="connsiteX2" fmla="*/ 257886 w 287171"/>
                <a:gd name="connsiteY2" fmla="*/ 762000 h 1143000"/>
                <a:gd name="connsiteX3" fmla="*/ 276936 w 287171"/>
                <a:gd name="connsiteY3" fmla="*/ 1143000 h 1143000"/>
              </a:gdLst>
              <a:ahLst/>
              <a:cxnLst>
                <a:cxn ang="0">
                  <a:pos x="connsiteX0" y="connsiteY0"/>
                </a:cxn>
                <a:cxn ang="0">
                  <a:pos x="connsiteX1" y="connsiteY1"/>
                </a:cxn>
                <a:cxn ang="0">
                  <a:pos x="connsiteX2" y="connsiteY2"/>
                </a:cxn>
                <a:cxn ang="0">
                  <a:pos x="connsiteX3" y="connsiteY3"/>
                </a:cxn>
              </a:cxnLst>
              <a:rect l="l" t="t" r="r" b="b"/>
              <a:pathLst>
                <a:path w="287171" h="1143000">
                  <a:moveTo>
                    <a:pt x="10236" y="0"/>
                  </a:moveTo>
                  <a:cubicBezTo>
                    <a:pt x="-877" y="131762"/>
                    <a:pt x="-11989" y="263525"/>
                    <a:pt x="29286" y="390525"/>
                  </a:cubicBezTo>
                  <a:cubicBezTo>
                    <a:pt x="70561" y="517525"/>
                    <a:pt x="216611" y="636587"/>
                    <a:pt x="257886" y="762000"/>
                  </a:cubicBezTo>
                  <a:cubicBezTo>
                    <a:pt x="299161" y="887413"/>
                    <a:pt x="288048" y="1015206"/>
                    <a:pt x="276936" y="1143000"/>
                  </a:cubicBezTo>
                </a:path>
              </a:pathLst>
            </a:custGeom>
            <a:noFill/>
            <a:ln w="730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Freeform: Shape 13">
              <a:extLst>
                <a:ext uri="{FF2B5EF4-FFF2-40B4-BE49-F238E27FC236}">
                  <a16:creationId xmlns:a16="http://schemas.microsoft.com/office/drawing/2014/main" id="{E3BDA918-0455-44C5-A5BF-EE0D9E805104}"/>
                </a:ext>
              </a:extLst>
            </p:cNvPr>
            <p:cNvSpPr/>
            <p:nvPr/>
          </p:nvSpPr>
          <p:spPr>
            <a:xfrm>
              <a:off x="11931691" y="180975"/>
              <a:ext cx="260636" cy="1562100"/>
            </a:xfrm>
            <a:custGeom>
              <a:avLst/>
              <a:gdLst>
                <a:gd name="connsiteX0" fmla="*/ 1229 w 260636"/>
                <a:gd name="connsiteY0" fmla="*/ 0 h 1562100"/>
                <a:gd name="connsiteX1" fmla="*/ 29804 w 260636"/>
                <a:gd name="connsiteY1" fmla="*/ 361950 h 1562100"/>
                <a:gd name="connsiteX2" fmla="*/ 201254 w 260636"/>
                <a:gd name="connsiteY2" fmla="*/ 800100 h 1562100"/>
                <a:gd name="connsiteX3" fmla="*/ 248879 w 260636"/>
                <a:gd name="connsiteY3" fmla="*/ 1143000 h 1562100"/>
                <a:gd name="connsiteX4" fmla="*/ 1229 w 260636"/>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36" h="1562100">
                  <a:moveTo>
                    <a:pt x="1229" y="0"/>
                  </a:moveTo>
                  <a:cubicBezTo>
                    <a:pt x="-1152" y="114300"/>
                    <a:pt x="-3533" y="228600"/>
                    <a:pt x="29804" y="361950"/>
                  </a:cubicBezTo>
                  <a:cubicBezTo>
                    <a:pt x="63141" y="495300"/>
                    <a:pt x="164742" y="669925"/>
                    <a:pt x="201254" y="800100"/>
                  </a:cubicBezTo>
                  <a:cubicBezTo>
                    <a:pt x="237766" y="930275"/>
                    <a:pt x="282216" y="1016000"/>
                    <a:pt x="248879" y="1143000"/>
                  </a:cubicBezTo>
                  <a:cubicBezTo>
                    <a:pt x="215542" y="1270000"/>
                    <a:pt x="108385" y="1416050"/>
                    <a:pt x="1229" y="1562100"/>
                  </a:cubicBezTo>
                </a:path>
              </a:pathLst>
            </a:custGeom>
            <a:noFill/>
            <a:ln w="730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Freeform: Shape 14">
              <a:extLst>
                <a:ext uri="{FF2B5EF4-FFF2-40B4-BE49-F238E27FC236}">
                  <a16:creationId xmlns:a16="http://schemas.microsoft.com/office/drawing/2014/main" id="{64A24BC8-B478-4FEB-981E-0C2C2C27BB0C}"/>
                </a:ext>
              </a:extLst>
            </p:cNvPr>
            <p:cNvSpPr/>
            <p:nvPr/>
          </p:nvSpPr>
          <p:spPr>
            <a:xfrm flipH="1">
              <a:off x="13428432" y="139921"/>
              <a:ext cx="287171" cy="1143000"/>
            </a:xfrm>
            <a:custGeom>
              <a:avLst/>
              <a:gdLst>
                <a:gd name="connsiteX0" fmla="*/ 10236 w 287171"/>
                <a:gd name="connsiteY0" fmla="*/ 0 h 1143000"/>
                <a:gd name="connsiteX1" fmla="*/ 29286 w 287171"/>
                <a:gd name="connsiteY1" fmla="*/ 390525 h 1143000"/>
                <a:gd name="connsiteX2" fmla="*/ 257886 w 287171"/>
                <a:gd name="connsiteY2" fmla="*/ 762000 h 1143000"/>
                <a:gd name="connsiteX3" fmla="*/ 276936 w 287171"/>
                <a:gd name="connsiteY3" fmla="*/ 1143000 h 1143000"/>
              </a:gdLst>
              <a:ahLst/>
              <a:cxnLst>
                <a:cxn ang="0">
                  <a:pos x="connsiteX0" y="connsiteY0"/>
                </a:cxn>
                <a:cxn ang="0">
                  <a:pos x="connsiteX1" y="connsiteY1"/>
                </a:cxn>
                <a:cxn ang="0">
                  <a:pos x="connsiteX2" y="connsiteY2"/>
                </a:cxn>
                <a:cxn ang="0">
                  <a:pos x="connsiteX3" y="connsiteY3"/>
                </a:cxn>
              </a:cxnLst>
              <a:rect l="l" t="t" r="r" b="b"/>
              <a:pathLst>
                <a:path w="287171" h="1143000">
                  <a:moveTo>
                    <a:pt x="10236" y="0"/>
                  </a:moveTo>
                  <a:cubicBezTo>
                    <a:pt x="-877" y="131762"/>
                    <a:pt x="-11989" y="263525"/>
                    <a:pt x="29286" y="390525"/>
                  </a:cubicBezTo>
                  <a:cubicBezTo>
                    <a:pt x="70561" y="517525"/>
                    <a:pt x="216611" y="636587"/>
                    <a:pt x="257886" y="762000"/>
                  </a:cubicBezTo>
                  <a:cubicBezTo>
                    <a:pt x="299161" y="887413"/>
                    <a:pt x="288048" y="1015206"/>
                    <a:pt x="276936" y="1143000"/>
                  </a:cubicBezTo>
                </a:path>
              </a:pathLst>
            </a:custGeom>
            <a:noFill/>
            <a:ln w="730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Freeform: Shape 15">
              <a:extLst>
                <a:ext uri="{FF2B5EF4-FFF2-40B4-BE49-F238E27FC236}">
                  <a16:creationId xmlns:a16="http://schemas.microsoft.com/office/drawing/2014/main" id="{DF7A2AC4-24FA-4307-B88A-62920B254C4A}"/>
                </a:ext>
              </a:extLst>
            </p:cNvPr>
            <p:cNvSpPr/>
            <p:nvPr/>
          </p:nvSpPr>
          <p:spPr>
            <a:xfrm flipH="1">
              <a:off x="12601042" y="3282815"/>
              <a:ext cx="287171" cy="1143000"/>
            </a:xfrm>
            <a:custGeom>
              <a:avLst/>
              <a:gdLst>
                <a:gd name="connsiteX0" fmla="*/ 10236 w 287171"/>
                <a:gd name="connsiteY0" fmla="*/ 0 h 1143000"/>
                <a:gd name="connsiteX1" fmla="*/ 29286 w 287171"/>
                <a:gd name="connsiteY1" fmla="*/ 390525 h 1143000"/>
                <a:gd name="connsiteX2" fmla="*/ 257886 w 287171"/>
                <a:gd name="connsiteY2" fmla="*/ 762000 h 1143000"/>
                <a:gd name="connsiteX3" fmla="*/ 276936 w 287171"/>
                <a:gd name="connsiteY3" fmla="*/ 1143000 h 1143000"/>
              </a:gdLst>
              <a:ahLst/>
              <a:cxnLst>
                <a:cxn ang="0">
                  <a:pos x="connsiteX0" y="connsiteY0"/>
                </a:cxn>
                <a:cxn ang="0">
                  <a:pos x="connsiteX1" y="connsiteY1"/>
                </a:cxn>
                <a:cxn ang="0">
                  <a:pos x="connsiteX2" y="connsiteY2"/>
                </a:cxn>
                <a:cxn ang="0">
                  <a:pos x="connsiteX3" y="connsiteY3"/>
                </a:cxn>
              </a:cxnLst>
              <a:rect l="l" t="t" r="r" b="b"/>
              <a:pathLst>
                <a:path w="287171" h="1143000">
                  <a:moveTo>
                    <a:pt x="10236" y="0"/>
                  </a:moveTo>
                  <a:cubicBezTo>
                    <a:pt x="-877" y="131762"/>
                    <a:pt x="-11989" y="263525"/>
                    <a:pt x="29286" y="390525"/>
                  </a:cubicBezTo>
                  <a:cubicBezTo>
                    <a:pt x="70561" y="517525"/>
                    <a:pt x="216611" y="636587"/>
                    <a:pt x="257886" y="762000"/>
                  </a:cubicBezTo>
                  <a:cubicBezTo>
                    <a:pt x="299161" y="887413"/>
                    <a:pt x="288048" y="1015206"/>
                    <a:pt x="276936" y="1143000"/>
                  </a:cubicBezTo>
                </a:path>
              </a:pathLst>
            </a:custGeom>
            <a:noFill/>
            <a:ln w="730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 name="Freeform: Shape 16">
              <a:extLst>
                <a:ext uri="{FF2B5EF4-FFF2-40B4-BE49-F238E27FC236}">
                  <a16:creationId xmlns:a16="http://schemas.microsoft.com/office/drawing/2014/main" id="{7193D51D-3D7F-46F3-A38F-E1DB6CD6E8F5}"/>
                </a:ext>
              </a:extLst>
            </p:cNvPr>
            <p:cNvSpPr/>
            <p:nvPr/>
          </p:nvSpPr>
          <p:spPr>
            <a:xfrm>
              <a:off x="10729842" y="4067175"/>
              <a:ext cx="1041153" cy="1819275"/>
            </a:xfrm>
            <a:custGeom>
              <a:avLst/>
              <a:gdLst>
                <a:gd name="connsiteX0" fmla="*/ 1031628 w 1041153"/>
                <a:gd name="connsiteY0" fmla="*/ 0 h 1819275"/>
                <a:gd name="connsiteX1" fmla="*/ 1022103 w 1041153"/>
                <a:gd name="connsiteY1" fmla="*/ 323850 h 1819275"/>
                <a:gd name="connsiteX2" fmla="*/ 860178 w 1041153"/>
                <a:gd name="connsiteY2" fmla="*/ 723900 h 1819275"/>
                <a:gd name="connsiteX3" fmla="*/ 879228 w 1041153"/>
                <a:gd name="connsiteY3" fmla="*/ 1104900 h 1819275"/>
                <a:gd name="connsiteX4" fmla="*/ 650628 w 1041153"/>
                <a:gd name="connsiteY4" fmla="*/ 1304925 h 1819275"/>
                <a:gd name="connsiteX5" fmla="*/ 241053 w 1041153"/>
                <a:gd name="connsiteY5" fmla="*/ 1257300 h 1819275"/>
                <a:gd name="connsiteX6" fmla="*/ 12453 w 1041153"/>
                <a:gd name="connsiteY6" fmla="*/ 1524000 h 1819275"/>
                <a:gd name="connsiteX7" fmla="*/ 50553 w 1041153"/>
                <a:gd name="connsiteY7" fmla="*/ 1819275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1153" h="1819275">
                  <a:moveTo>
                    <a:pt x="1031628" y="0"/>
                  </a:moveTo>
                  <a:cubicBezTo>
                    <a:pt x="1041153" y="101600"/>
                    <a:pt x="1050678" y="203200"/>
                    <a:pt x="1022103" y="323850"/>
                  </a:cubicBezTo>
                  <a:cubicBezTo>
                    <a:pt x="993528" y="444500"/>
                    <a:pt x="883991" y="593725"/>
                    <a:pt x="860178" y="723900"/>
                  </a:cubicBezTo>
                  <a:cubicBezTo>
                    <a:pt x="836365" y="854075"/>
                    <a:pt x="914153" y="1008063"/>
                    <a:pt x="879228" y="1104900"/>
                  </a:cubicBezTo>
                  <a:cubicBezTo>
                    <a:pt x="844303" y="1201737"/>
                    <a:pt x="756990" y="1279525"/>
                    <a:pt x="650628" y="1304925"/>
                  </a:cubicBezTo>
                  <a:cubicBezTo>
                    <a:pt x="544266" y="1330325"/>
                    <a:pt x="347415" y="1220788"/>
                    <a:pt x="241053" y="1257300"/>
                  </a:cubicBezTo>
                  <a:cubicBezTo>
                    <a:pt x="134690" y="1293813"/>
                    <a:pt x="44203" y="1430337"/>
                    <a:pt x="12453" y="1524000"/>
                  </a:cubicBezTo>
                  <a:cubicBezTo>
                    <a:pt x="-19297" y="1617663"/>
                    <a:pt x="15628" y="1718469"/>
                    <a:pt x="50553" y="1819275"/>
                  </a:cubicBezTo>
                </a:path>
              </a:pathLst>
            </a:custGeom>
            <a:noFill/>
            <a:ln w="730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Freeform: Shape 17">
              <a:extLst>
                <a:ext uri="{FF2B5EF4-FFF2-40B4-BE49-F238E27FC236}">
                  <a16:creationId xmlns:a16="http://schemas.microsoft.com/office/drawing/2014/main" id="{41C9901F-D4C7-4902-88EB-28490EBBF702}"/>
                </a:ext>
              </a:extLst>
            </p:cNvPr>
            <p:cNvSpPr/>
            <p:nvPr/>
          </p:nvSpPr>
          <p:spPr>
            <a:xfrm>
              <a:off x="10126980" y="487680"/>
              <a:ext cx="1369807" cy="1600200"/>
            </a:xfrm>
            <a:custGeom>
              <a:avLst/>
              <a:gdLst>
                <a:gd name="connsiteX0" fmla="*/ 0 w 1407160"/>
                <a:gd name="connsiteY0" fmla="*/ 0 h 1600200"/>
                <a:gd name="connsiteX1" fmla="*/ 220980 w 1407160"/>
                <a:gd name="connsiteY1" fmla="*/ 441960 h 1600200"/>
                <a:gd name="connsiteX2" fmla="*/ 259080 w 1407160"/>
                <a:gd name="connsiteY2" fmla="*/ 815340 h 1600200"/>
                <a:gd name="connsiteX3" fmla="*/ 647700 w 1407160"/>
                <a:gd name="connsiteY3" fmla="*/ 1066800 h 1600200"/>
                <a:gd name="connsiteX4" fmla="*/ 1036320 w 1407160"/>
                <a:gd name="connsiteY4" fmla="*/ 998220 h 1600200"/>
                <a:gd name="connsiteX5" fmla="*/ 1356360 w 1407160"/>
                <a:gd name="connsiteY5" fmla="*/ 1219200 h 1600200"/>
                <a:gd name="connsiteX6" fmla="*/ 1402080 w 1407160"/>
                <a:gd name="connsiteY6" fmla="*/ 160020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160" h="1600200">
                  <a:moveTo>
                    <a:pt x="0" y="0"/>
                  </a:moveTo>
                  <a:cubicBezTo>
                    <a:pt x="88900" y="153035"/>
                    <a:pt x="177800" y="306070"/>
                    <a:pt x="220980" y="441960"/>
                  </a:cubicBezTo>
                  <a:cubicBezTo>
                    <a:pt x="264160" y="577850"/>
                    <a:pt x="187960" y="711200"/>
                    <a:pt x="259080" y="815340"/>
                  </a:cubicBezTo>
                  <a:cubicBezTo>
                    <a:pt x="330200" y="919480"/>
                    <a:pt x="518160" y="1036320"/>
                    <a:pt x="647700" y="1066800"/>
                  </a:cubicBezTo>
                  <a:cubicBezTo>
                    <a:pt x="777240" y="1097280"/>
                    <a:pt x="918210" y="972820"/>
                    <a:pt x="1036320" y="998220"/>
                  </a:cubicBezTo>
                  <a:cubicBezTo>
                    <a:pt x="1154430" y="1023620"/>
                    <a:pt x="1295400" y="1118870"/>
                    <a:pt x="1356360" y="1219200"/>
                  </a:cubicBezTo>
                  <a:cubicBezTo>
                    <a:pt x="1417320" y="1319530"/>
                    <a:pt x="1409700" y="1459865"/>
                    <a:pt x="1402080" y="1600200"/>
                  </a:cubicBezTo>
                </a:path>
              </a:pathLst>
            </a:custGeom>
            <a:no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E7484BF-8915-4DF9-AB1D-AD2F67002002}"/>
                </a:ext>
              </a:extLst>
            </p:cNvPr>
            <p:cNvSpPr/>
            <p:nvPr/>
          </p:nvSpPr>
          <p:spPr>
            <a:xfrm>
              <a:off x="13218449" y="6042479"/>
              <a:ext cx="733771" cy="815521"/>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A0173BC8-743A-4B21-AC8D-A2E3510ADF0A}"/>
                </a:ext>
              </a:extLst>
            </p:cNvPr>
            <p:cNvGrpSpPr/>
            <p:nvPr/>
          </p:nvGrpSpPr>
          <p:grpSpPr>
            <a:xfrm>
              <a:off x="13514675" y="36194"/>
              <a:ext cx="401857" cy="617855"/>
              <a:chOff x="10144125" y="880110"/>
              <a:chExt cx="914400" cy="1405891"/>
            </a:xfrm>
            <a:solidFill>
              <a:schemeClr val="accent2"/>
            </a:solidFill>
          </p:grpSpPr>
          <p:sp>
            <p:nvSpPr>
              <p:cNvPr id="21" name="Freeform: Shape 20">
                <a:extLst>
                  <a:ext uri="{FF2B5EF4-FFF2-40B4-BE49-F238E27FC236}">
                    <a16:creationId xmlns:a16="http://schemas.microsoft.com/office/drawing/2014/main" id="{278B2952-6729-454C-BAAB-D4619425ADD8}"/>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A9CE3E7-8764-4D6D-9AFA-B456A6E277D8}"/>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C21FD2EF-8E3D-43D4-B275-6C66D4771FCF}"/>
                </a:ext>
              </a:extLst>
            </p:cNvPr>
            <p:cNvGrpSpPr/>
            <p:nvPr/>
          </p:nvGrpSpPr>
          <p:grpSpPr>
            <a:xfrm>
              <a:off x="12190196" y="27939"/>
              <a:ext cx="401857" cy="617855"/>
              <a:chOff x="10144125" y="880110"/>
              <a:chExt cx="914400" cy="1405891"/>
            </a:xfrm>
            <a:solidFill>
              <a:schemeClr val="accent2">
                <a:lumMod val="50000"/>
              </a:schemeClr>
            </a:solidFill>
          </p:grpSpPr>
          <p:sp>
            <p:nvSpPr>
              <p:cNvPr id="24" name="Freeform: Shape 23">
                <a:extLst>
                  <a:ext uri="{FF2B5EF4-FFF2-40B4-BE49-F238E27FC236}">
                    <a16:creationId xmlns:a16="http://schemas.microsoft.com/office/drawing/2014/main" id="{26EDA9AA-A858-402F-B95A-EC988FB79720}"/>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932AEB15-38A1-4E8B-8B4B-DFA9CAD71958}"/>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E0925011-B30A-4864-ACEF-7D118E5C811D}"/>
                </a:ext>
              </a:extLst>
            </p:cNvPr>
            <p:cNvGrpSpPr/>
            <p:nvPr/>
          </p:nvGrpSpPr>
          <p:grpSpPr>
            <a:xfrm>
              <a:off x="12631774" y="36194"/>
              <a:ext cx="401857" cy="617855"/>
              <a:chOff x="10144125" y="880110"/>
              <a:chExt cx="914400" cy="1405891"/>
            </a:xfrm>
            <a:solidFill>
              <a:srgbClr val="FFC000"/>
            </a:solidFill>
          </p:grpSpPr>
          <p:sp>
            <p:nvSpPr>
              <p:cNvPr id="27" name="Freeform: Shape 26">
                <a:extLst>
                  <a:ext uri="{FF2B5EF4-FFF2-40B4-BE49-F238E27FC236}">
                    <a16:creationId xmlns:a16="http://schemas.microsoft.com/office/drawing/2014/main" id="{3608F9BC-AF9E-457B-99F9-59EE6833D6B9}"/>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CC647422-4132-46B9-9F12-CEEC611386BD}"/>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A0B1F284-232C-4CB1-A687-76FDF3187536}"/>
                </a:ext>
              </a:extLst>
            </p:cNvPr>
            <p:cNvGrpSpPr/>
            <p:nvPr/>
          </p:nvGrpSpPr>
          <p:grpSpPr>
            <a:xfrm>
              <a:off x="13073225" y="36194"/>
              <a:ext cx="401857" cy="617855"/>
              <a:chOff x="10144125" y="880110"/>
              <a:chExt cx="914400" cy="1405891"/>
            </a:xfrm>
            <a:solidFill>
              <a:srgbClr val="7030A0"/>
            </a:solidFill>
          </p:grpSpPr>
          <p:sp>
            <p:nvSpPr>
              <p:cNvPr id="30" name="Freeform: Shape 29">
                <a:extLst>
                  <a:ext uri="{FF2B5EF4-FFF2-40B4-BE49-F238E27FC236}">
                    <a16:creationId xmlns:a16="http://schemas.microsoft.com/office/drawing/2014/main" id="{E36FDABA-86AC-4E70-80DB-9E9B2703CD6E}"/>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45E0EA27-AFB2-4E0A-B932-5CEFF964E50C}"/>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9EA75A28-17AD-4620-8FA8-CADAC301587A}"/>
                </a:ext>
              </a:extLst>
            </p:cNvPr>
            <p:cNvGrpSpPr/>
            <p:nvPr/>
          </p:nvGrpSpPr>
          <p:grpSpPr>
            <a:xfrm>
              <a:off x="11746955" y="36194"/>
              <a:ext cx="401857" cy="617855"/>
              <a:chOff x="10144125" y="880110"/>
              <a:chExt cx="914400" cy="1405891"/>
            </a:xfrm>
            <a:solidFill>
              <a:schemeClr val="accent2"/>
            </a:solidFill>
          </p:grpSpPr>
          <p:sp>
            <p:nvSpPr>
              <p:cNvPr id="33" name="Freeform: Shape 32">
                <a:extLst>
                  <a:ext uri="{FF2B5EF4-FFF2-40B4-BE49-F238E27FC236}">
                    <a16:creationId xmlns:a16="http://schemas.microsoft.com/office/drawing/2014/main" id="{3FADDF92-23DA-4D3D-BCBD-709F7C152586}"/>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65E1B84A-D3D9-499C-AE49-74D7F1F2EE7C}"/>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a:extLst>
                <a:ext uri="{FF2B5EF4-FFF2-40B4-BE49-F238E27FC236}">
                  <a16:creationId xmlns:a16="http://schemas.microsoft.com/office/drawing/2014/main" id="{5EDB96A5-4EFA-486E-8DF9-2ED4956C73C3}"/>
                </a:ext>
              </a:extLst>
            </p:cNvPr>
            <p:cNvGrpSpPr/>
            <p:nvPr/>
          </p:nvGrpSpPr>
          <p:grpSpPr>
            <a:xfrm>
              <a:off x="10422476" y="27939"/>
              <a:ext cx="401857" cy="617855"/>
              <a:chOff x="10144125" y="880110"/>
              <a:chExt cx="914400" cy="1405891"/>
            </a:xfrm>
            <a:solidFill>
              <a:schemeClr val="accent2"/>
            </a:solidFill>
          </p:grpSpPr>
          <p:sp>
            <p:nvSpPr>
              <p:cNvPr id="36" name="Freeform: Shape 35">
                <a:extLst>
                  <a:ext uri="{FF2B5EF4-FFF2-40B4-BE49-F238E27FC236}">
                    <a16:creationId xmlns:a16="http://schemas.microsoft.com/office/drawing/2014/main" id="{63B6468E-4037-458B-A90D-DAD28EFA1E4D}"/>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ADB49750-AA85-4C88-8C01-9B623A643340}"/>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C585C718-3E3A-4598-9560-ACEAD621A236}"/>
                </a:ext>
              </a:extLst>
            </p:cNvPr>
            <p:cNvGrpSpPr/>
            <p:nvPr/>
          </p:nvGrpSpPr>
          <p:grpSpPr>
            <a:xfrm>
              <a:off x="10864054" y="36194"/>
              <a:ext cx="401857" cy="617855"/>
              <a:chOff x="10144125" y="880110"/>
              <a:chExt cx="914400" cy="1405891"/>
            </a:xfrm>
            <a:solidFill>
              <a:srgbClr val="7030A0"/>
            </a:solidFill>
          </p:grpSpPr>
          <p:sp>
            <p:nvSpPr>
              <p:cNvPr id="39" name="Freeform: Shape 38">
                <a:extLst>
                  <a:ext uri="{FF2B5EF4-FFF2-40B4-BE49-F238E27FC236}">
                    <a16:creationId xmlns:a16="http://schemas.microsoft.com/office/drawing/2014/main" id="{726D12DC-F672-4D59-907A-05C1F6D7377F}"/>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9E59C815-2259-4D35-BB09-1693C60735A8}"/>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69163DFD-AFCF-4864-852A-B69B1DA3DF1B}"/>
                </a:ext>
              </a:extLst>
            </p:cNvPr>
            <p:cNvGrpSpPr/>
            <p:nvPr/>
          </p:nvGrpSpPr>
          <p:grpSpPr>
            <a:xfrm>
              <a:off x="11305505" y="36194"/>
              <a:ext cx="401857" cy="617855"/>
              <a:chOff x="10144125" y="880110"/>
              <a:chExt cx="914400" cy="1405891"/>
            </a:xfrm>
            <a:solidFill>
              <a:schemeClr val="accent6"/>
            </a:solidFill>
          </p:grpSpPr>
          <p:sp>
            <p:nvSpPr>
              <p:cNvPr id="42" name="Freeform: Shape 41">
                <a:extLst>
                  <a:ext uri="{FF2B5EF4-FFF2-40B4-BE49-F238E27FC236}">
                    <a16:creationId xmlns:a16="http://schemas.microsoft.com/office/drawing/2014/main" id="{BFCDA21C-18C8-441F-99F9-DFC67E753135}"/>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9CEC50FC-8B8D-4C7B-9868-0A54BAF4CFCE}"/>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 name="Group 43">
              <a:extLst>
                <a:ext uri="{FF2B5EF4-FFF2-40B4-BE49-F238E27FC236}">
                  <a16:creationId xmlns:a16="http://schemas.microsoft.com/office/drawing/2014/main" id="{4A3713CB-FCA9-40E3-9FF6-BA068A30C701}"/>
                </a:ext>
              </a:extLst>
            </p:cNvPr>
            <p:cNvGrpSpPr/>
            <p:nvPr/>
          </p:nvGrpSpPr>
          <p:grpSpPr>
            <a:xfrm>
              <a:off x="9979235" y="36194"/>
              <a:ext cx="401857" cy="617855"/>
              <a:chOff x="10144125" y="880110"/>
              <a:chExt cx="914400" cy="1405891"/>
            </a:xfrm>
            <a:solidFill>
              <a:srgbClr val="FFC000"/>
            </a:solidFill>
          </p:grpSpPr>
          <p:sp>
            <p:nvSpPr>
              <p:cNvPr id="45" name="Freeform: Shape 44">
                <a:extLst>
                  <a:ext uri="{FF2B5EF4-FFF2-40B4-BE49-F238E27FC236}">
                    <a16:creationId xmlns:a16="http://schemas.microsoft.com/office/drawing/2014/main" id="{D517ED77-F084-4ABC-B59E-4DF7F8EB4168}"/>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AC316602-EAFA-4620-9598-6B30761ECD4C}"/>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a:extLst>
                <a:ext uri="{FF2B5EF4-FFF2-40B4-BE49-F238E27FC236}">
                  <a16:creationId xmlns:a16="http://schemas.microsoft.com/office/drawing/2014/main" id="{E473AB23-A154-4829-B59B-00D9E17F5CE2}"/>
                </a:ext>
              </a:extLst>
            </p:cNvPr>
            <p:cNvGrpSpPr/>
            <p:nvPr/>
          </p:nvGrpSpPr>
          <p:grpSpPr>
            <a:xfrm>
              <a:off x="8654756" y="27939"/>
              <a:ext cx="401857" cy="617855"/>
              <a:chOff x="10144125" y="880110"/>
              <a:chExt cx="914400" cy="1405891"/>
            </a:xfrm>
            <a:solidFill>
              <a:schemeClr val="accent2"/>
            </a:solidFill>
          </p:grpSpPr>
          <p:sp>
            <p:nvSpPr>
              <p:cNvPr id="48" name="Freeform: Shape 47">
                <a:extLst>
                  <a:ext uri="{FF2B5EF4-FFF2-40B4-BE49-F238E27FC236}">
                    <a16:creationId xmlns:a16="http://schemas.microsoft.com/office/drawing/2014/main" id="{A18B58A0-45BA-4B03-A9EF-9A7ABAB59FEF}"/>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F32BDBA9-F1F2-42B9-BE2C-E606FDD6B71F}"/>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Group 49">
              <a:extLst>
                <a:ext uri="{FF2B5EF4-FFF2-40B4-BE49-F238E27FC236}">
                  <a16:creationId xmlns:a16="http://schemas.microsoft.com/office/drawing/2014/main" id="{542E7F13-2598-4B44-BFBA-03FEE446382E}"/>
                </a:ext>
              </a:extLst>
            </p:cNvPr>
            <p:cNvGrpSpPr/>
            <p:nvPr/>
          </p:nvGrpSpPr>
          <p:grpSpPr>
            <a:xfrm>
              <a:off x="9096334" y="36194"/>
              <a:ext cx="401857" cy="617855"/>
              <a:chOff x="10144125" y="880110"/>
              <a:chExt cx="914400" cy="1405891"/>
            </a:xfrm>
            <a:solidFill>
              <a:schemeClr val="accent2">
                <a:lumMod val="50000"/>
              </a:schemeClr>
            </a:solidFill>
          </p:grpSpPr>
          <p:sp>
            <p:nvSpPr>
              <p:cNvPr id="51" name="Freeform: Shape 50">
                <a:extLst>
                  <a:ext uri="{FF2B5EF4-FFF2-40B4-BE49-F238E27FC236}">
                    <a16:creationId xmlns:a16="http://schemas.microsoft.com/office/drawing/2014/main" id="{222E12A2-0C7A-42F1-9617-7FD8904D6CD5}"/>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5E82189A-B8D6-48D9-89E8-FE2245E99DE2}"/>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 52">
              <a:extLst>
                <a:ext uri="{FF2B5EF4-FFF2-40B4-BE49-F238E27FC236}">
                  <a16:creationId xmlns:a16="http://schemas.microsoft.com/office/drawing/2014/main" id="{B038A440-BF66-4190-A741-0CDA524D90F8}"/>
                </a:ext>
              </a:extLst>
            </p:cNvPr>
            <p:cNvGrpSpPr/>
            <p:nvPr/>
          </p:nvGrpSpPr>
          <p:grpSpPr>
            <a:xfrm>
              <a:off x="9537785" y="36194"/>
              <a:ext cx="401857" cy="617855"/>
              <a:chOff x="10144125" y="880110"/>
              <a:chExt cx="914400" cy="1405891"/>
            </a:xfrm>
            <a:solidFill>
              <a:schemeClr val="accent6"/>
            </a:solidFill>
          </p:grpSpPr>
          <p:sp>
            <p:nvSpPr>
              <p:cNvPr id="54" name="Freeform: Shape 53">
                <a:extLst>
                  <a:ext uri="{FF2B5EF4-FFF2-40B4-BE49-F238E27FC236}">
                    <a16:creationId xmlns:a16="http://schemas.microsoft.com/office/drawing/2014/main" id="{102F9402-6513-4BB2-AB7A-CC5EB36B87A2}"/>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C31697D9-2874-48D1-A9BA-692C1B32AB47}"/>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 55">
              <a:extLst>
                <a:ext uri="{FF2B5EF4-FFF2-40B4-BE49-F238E27FC236}">
                  <a16:creationId xmlns:a16="http://schemas.microsoft.com/office/drawing/2014/main" id="{2320BB5E-B495-412D-94C0-98422D3400C4}"/>
                </a:ext>
              </a:extLst>
            </p:cNvPr>
            <p:cNvGrpSpPr/>
            <p:nvPr/>
          </p:nvGrpSpPr>
          <p:grpSpPr>
            <a:xfrm>
              <a:off x="13727235" y="807149"/>
              <a:ext cx="401857" cy="617855"/>
              <a:chOff x="10144125" y="880110"/>
              <a:chExt cx="914400" cy="1405891"/>
            </a:xfrm>
            <a:solidFill>
              <a:schemeClr val="accent3">
                <a:lumMod val="75000"/>
              </a:schemeClr>
            </a:solidFill>
          </p:grpSpPr>
          <p:sp>
            <p:nvSpPr>
              <p:cNvPr id="57" name="Freeform: Shape 56">
                <a:extLst>
                  <a:ext uri="{FF2B5EF4-FFF2-40B4-BE49-F238E27FC236}">
                    <a16:creationId xmlns:a16="http://schemas.microsoft.com/office/drawing/2014/main" id="{66D7BC7F-440C-4724-BFA1-244E60E7CB25}"/>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3C960A47-B7AE-4513-9E5C-529C513B3A00}"/>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 name="Group 58">
              <a:extLst>
                <a:ext uri="{FF2B5EF4-FFF2-40B4-BE49-F238E27FC236}">
                  <a16:creationId xmlns:a16="http://schemas.microsoft.com/office/drawing/2014/main" id="{E169AF74-73F5-4987-9EBF-A051F3033D10}"/>
                </a:ext>
              </a:extLst>
            </p:cNvPr>
            <p:cNvGrpSpPr/>
            <p:nvPr/>
          </p:nvGrpSpPr>
          <p:grpSpPr>
            <a:xfrm>
              <a:off x="12402756" y="798894"/>
              <a:ext cx="401857" cy="617855"/>
              <a:chOff x="10144125" y="880110"/>
              <a:chExt cx="914400" cy="1405891"/>
            </a:xfrm>
            <a:solidFill>
              <a:schemeClr val="accent3">
                <a:lumMod val="75000"/>
              </a:schemeClr>
            </a:solidFill>
          </p:grpSpPr>
          <p:sp>
            <p:nvSpPr>
              <p:cNvPr id="60" name="Freeform: Shape 59">
                <a:extLst>
                  <a:ext uri="{FF2B5EF4-FFF2-40B4-BE49-F238E27FC236}">
                    <a16:creationId xmlns:a16="http://schemas.microsoft.com/office/drawing/2014/main" id="{C3D25769-CDAE-4826-A5D7-B1AFAA6BBACF}"/>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1ECAFDE9-DA7A-4141-8523-C59BAB723891}"/>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 name="Group 61">
              <a:extLst>
                <a:ext uri="{FF2B5EF4-FFF2-40B4-BE49-F238E27FC236}">
                  <a16:creationId xmlns:a16="http://schemas.microsoft.com/office/drawing/2014/main" id="{7B971AA0-C18B-46FE-A956-79C8C5001844}"/>
                </a:ext>
              </a:extLst>
            </p:cNvPr>
            <p:cNvGrpSpPr/>
            <p:nvPr/>
          </p:nvGrpSpPr>
          <p:grpSpPr>
            <a:xfrm>
              <a:off x="12844334" y="807149"/>
              <a:ext cx="401857" cy="617855"/>
              <a:chOff x="10144125" y="880110"/>
              <a:chExt cx="914400" cy="1405891"/>
            </a:xfrm>
            <a:solidFill>
              <a:schemeClr val="accent2">
                <a:lumMod val="50000"/>
              </a:schemeClr>
            </a:solidFill>
          </p:grpSpPr>
          <p:sp>
            <p:nvSpPr>
              <p:cNvPr id="63" name="Freeform: Shape 62">
                <a:extLst>
                  <a:ext uri="{FF2B5EF4-FFF2-40B4-BE49-F238E27FC236}">
                    <a16:creationId xmlns:a16="http://schemas.microsoft.com/office/drawing/2014/main" id="{83B5E92D-87EB-48BF-A388-E77D048CA1F9}"/>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62D8683A-3643-4AF5-BEC2-A7A0E843C673}"/>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5" name="Group 64">
              <a:extLst>
                <a:ext uri="{FF2B5EF4-FFF2-40B4-BE49-F238E27FC236}">
                  <a16:creationId xmlns:a16="http://schemas.microsoft.com/office/drawing/2014/main" id="{82C21683-353B-40A3-8977-7F4721CC3F77}"/>
                </a:ext>
              </a:extLst>
            </p:cNvPr>
            <p:cNvGrpSpPr/>
            <p:nvPr/>
          </p:nvGrpSpPr>
          <p:grpSpPr>
            <a:xfrm>
              <a:off x="13285785" y="807149"/>
              <a:ext cx="401857" cy="617855"/>
              <a:chOff x="10144125" y="880110"/>
              <a:chExt cx="914400" cy="1405891"/>
            </a:xfrm>
            <a:solidFill>
              <a:schemeClr val="accent2"/>
            </a:solidFill>
          </p:grpSpPr>
          <p:sp>
            <p:nvSpPr>
              <p:cNvPr id="66" name="Freeform: Shape 65">
                <a:extLst>
                  <a:ext uri="{FF2B5EF4-FFF2-40B4-BE49-F238E27FC236}">
                    <a16:creationId xmlns:a16="http://schemas.microsoft.com/office/drawing/2014/main" id="{50FFB094-3F4A-43DC-A9BD-C085199D3427}"/>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F312C1A5-7B16-4D6C-A184-D0F958D99D47}"/>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78B2DE63-B1B1-4BBC-A6F3-F0EE61B653E4}"/>
                </a:ext>
              </a:extLst>
            </p:cNvPr>
            <p:cNvGrpSpPr/>
            <p:nvPr/>
          </p:nvGrpSpPr>
          <p:grpSpPr>
            <a:xfrm>
              <a:off x="11959515" y="807149"/>
              <a:ext cx="401857" cy="617855"/>
              <a:chOff x="10144125" y="880110"/>
              <a:chExt cx="914400" cy="1405891"/>
            </a:xfrm>
            <a:solidFill>
              <a:schemeClr val="accent2"/>
            </a:solidFill>
          </p:grpSpPr>
          <p:sp>
            <p:nvSpPr>
              <p:cNvPr id="69" name="Freeform: Shape 68">
                <a:extLst>
                  <a:ext uri="{FF2B5EF4-FFF2-40B4-BE49-F238E27FC236}">
                    <a16:creationId xmlns:a16="http://schemas.microsoft.com/office/drawing/2014/main" id="{E15A2A34-564D-4BC0-83F8-D7834EFB9423}"/>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13749C47-114B-4176-BE11-EA11FC1C01D5}"/>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 name="Group 70">
              <a:extLst>
                <a:ext uri="{FF2B5EF4-FFF2-40B4-BE49-F238E27FC236}">
                  <a16:creationId xmlns:a16="http://schemas.microsoft.com/office/drawing/2014/main" id="{5A2CEFBB-E832-440B-9699-570F22E2DC80}"/>
                </a:ext>
              </a:extLst>
            </p:cNvPr>
            <p:cNvGrpSpPr/>
            <p:nvPr/>
          </p:nvGrpSpPr>
          <p:grpSpPr>
            <a:xfrm>
              <a:off x="10635036" y="798894"/>
              <a:ext cx="401857" cy="617855"/>
              <a:chOff x="10144125" y="880110"/>
              <a:chExt cx="914400" cy="1405891"/>
            </a:xfrm>
            <a:solidFill>
              <a:schemeClr val="accent2">
                <a:lumMod val="50000"/>
              </a:schemeClr>
            </a:solidFill>
          </p:grpSpPr>
          <p:sp>
            <p:nvSpPr>
              <p:cNvPr id="72" name="Freeform: Shape 71">
                <a:extLst>
                  <a:ext uri="{FF2B5EF4-FFF2-40B4-BE49-F238E27FC236}">
                    <a16:creationId xmlns:a16="http://schemas.microsoft.com/office/drawing/2014/main" id="{F46BEFC3-655A-4ADB-AFBD-C7F7488AEBE8}"/>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286EDA8B-DED9-4C0C-A431-53E6C90E4FA6}"/>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4" name="Group 73">
              <a:extLst>
                <a:ext uri="{FF2B5EF4-FFF2-40B4-BE49-F238E27FC236}">
                  <a16:creationId xmlns:a16="http://schemas.microsoft.com/office/drawing/2014/main" id="{3BA0508C-70C8-4F0A-9F64-0A6BFD96F70A}"/>
                </a:ext>
              </a:extLst>
            </p:cNvPr>
            <p:cNvGrpSpPr/>
            <p:nvPr/>
          </p:nvGrpSpPr>
          <p:grpSpPr>
            <a:xfrm>
              <a:off x="11076614" y="807149"/>
              <a:ext cx="401857" cy="617855"/>
              <a:chOff x="10144125" y="880110"/>
              <a:chExt cx="914400" cy="1405891"/>
            </a:xfrm>
            <a:solidFill>
              <a:schemeClr val="accent3">
                <a:lumMod val="75000"/>
              </a:schemeClr>
            </a:solidFill>
          </p:grpSpPr>
          <p:sp>
            <p:nvSpPr>
              <p:cNvPr id="75" name="Freeform: Shape 74">
                <a:extLst>
                  <a:ext uri="{FF2B5EF4-FFF2-40B4-BE49-F238E27FC236}">
                    <a16:creationId xmlns:a16="http://schemas.microsoft.com/office/drawing/2014/main" id="{9FE13637-9610-446A-970B-35899B73176F}"/>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5A1935A6-A8E1-4A5D-8353-AD8B4E4BDA43}"/>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 name="Group 76">
              <a:extLst>
                <a:ext uri="{FF2B5EF4-FFF2-40B4-BE49-F238E27FC236}">
                  <a16:creationId xmlns:a16="http://schemas.microsoft.com/office/drawing/2014/main" id="{6D8A0B4C-34A5-4BE9-82DC-BA1EE7CCB50C}"/>
                </a:ext>
              </a:extLst>
            </p:cNvPr>
            <p:cNvGrpSpPr/>
            <p:nvPr/>
          </p:nvGrpSpPr>
          <p:grpSpPr>
            <a:xfrm>
              <a:off x="11518065" y="807149"/>
              <a:ext cx="401857" cy="617855"/>
              <a:chOff x="10144125" y="880110"/>
              <a:chExt cx="914400" cy="1405891"/>
            </a:xfrm>
            <a:solidFill>
              <a:srgbClr val="7030A0"/>
            </a:solidFill>
          </p:grpSpPr>
          <p:sp>
            <p:nvSpPr>
              <p:cNvPr id="78" name="Freeform: Shape 77">
                <a:extLst>
                  <a:ext uri="{FF2B5EF4-FFF2-40B4-BE49-F238E27FC236}">
                    <a16:creationId xmlns:a16="http://schemas.microsoft.com/office/drawing/2014/main" id="{491557AB-AC06-4D68-8AD1-94972399140F}"/>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1B5B61F7-19F5-4245-AB87-A1C5FF7FBB88}"/>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0" name="Group 79">
              <a:extLst>
                <a:ext uri="{FF2B5EF4-FFF2-40B4-BE49-F238E27FC236}">
                  <a16:creationId xmlns:a16="http://schemas.microsoft.com/office/drawing/2014/main" id="{D498C554-9092-435F-920F-00CD0547B0F9}"/>
                </a:ext>
              </a:extLst>
            </p:cNvPr>
            <p:cNvGrpSpPr/>
            <p:nvPr/>
          </p:nvGrpSpPr>
          <p:grpSpPr>
            <a:xfrm>
              <a:off x="10191795" y="807149"/>
              <a:ext cx="401857" cy="617855"/>
              <a:chOff x="10144125" y="880110"/>
              <a:chExt cx="914400" cy="1405891"/>
            </a:xfrm>
            <a:solidFill>
              <a:srgbClr val="FFC000"/>
            </a:solidFill>
          </p:grpSpPr>
          <p:sp>
            <p:nvSpPr>
              <p:cNvPr id="81" name="Freeform: Shape 80">
                <a:extLst>
                  <a:ext uri="{FF2B5EF4-FFF2-40B4-BE49-F238E27FC236}">
                    <a16:creationId xmlns:a16="http://schemas.microsoft.com/office/drawing/2014/main" id="{2870356E-439E-4731-9B69-E73190520266}"/>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40DFAEE0-D65E-4E41-B8C6-673C0934A813}"/>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3" name="Group 82">
              <a:extLst>
                <a:ext uri="{FF2B5EF4-FFF2-40B4-BE49-F238E27FC236}">
                  <a16:creationId xmlns:a16="http://schemas.microsoft.com/office/drawing/2014/main" id="{3C6DE331-C5DD-425C-B42B-4BF9FCD29F4F}"/>
                </a:ext>
              </a:extLst>
            </p:cNvPr>
            <p:cNvGrpSpPr/>
            <p:nvPr/>
          </p:nvGrpSpPr>
          <p:grpSpPr>
            <a:xfrm>
              <a:off x="8867316" y="798894"/>
              <a:ext cx="401857" cy="617855"/>
              <a:chOff x="10144125" y="880110"/>
              <a:chExt cx="914400" cy="1405891"/>
            </a:xfrm>
            <a:solidFill>
              <a:schemeClr val="accent6"/>
            </a:solidFill>
          </p:grpSpPr>
          <p:sp>
            <p:nvSpPr>
              <p:cNvPr id="84" name="Freeform: Shape 83">
                <a:extLst>
                  <a:ext uri="{FF2B5EF4-FFF2-40B4-BE49-F238E27FC236}">
                    <a16:creationId xmlns:a16="http://schemas.microsoft.com/office/drawing/2014/main" id="{185D51CE-7B52-4D16-AF88-1417B5B2AB36}"/>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5DFB188D-DC4D-44D0-997B-1D1B5FBCDA08}"/>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6" name="Group 85">
              <a:extLst>
                <a:ext uri="{FF2B5EF4-FFF2-40B4-BE49-F238E27FC236}">
                  <a16:creationId xmlns:a16="http://schemas.microsoft.com/office/drawing/2014/main" id="{C8EB9DE5-6ED7-4400-975E-43379DE9890B}"/>
                </a:ext>
              </a:extLst>
            </p:cNvPr>
            <p:cNvGrpSpPr/>
            <p:nvPr/>
          </p:nvGrpSpPr>
          <p:grpSpPr>
            <a:xfrm>
              <a:off x="9308894" y="807149"/>
              <a:ext cx="401857" cy="617855"/>
              <a:chOff x="10144125" y="880110"/>
              <a:chExt cx="914400" cy="1405891"/>
            </a:xfrm>
            <a:solidFill>
              <a:srgbClr val="FFC000"/>
            </a:solidFill>
          </p:grpSpPr>
          <p:sp>
            <p:nvSpPr>
              <p:cNvPr id="87" name="Freeform: Shape 86">
                <a:extLst>
                  <a:ext uri="{FF2B5EF4-FFF2-40B4-BE49-F238E27FC236}">
                    <a16:creationId xmlns:a16="http://schemas.microsoft.com/office/drawing/2014/main" id="{2E7ADE72-CBD7-4755-8C4F-1697F8A8D80E}"/>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90CC9E9B-60B0-412C-9038-796E887218CF}"/>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6F4E8FDC-916E-4ADB-8BA3-7D4FCF1B2DE9}"/>
                </a:ext>
              </a:extLst>
            </p:cNvPr>
            <p:cNvGrpSpPr/>
            <p:nvPr/>
          </p:nvGrpSpPr>
          <p:grpSpPr>
            <a:xfrm>
              <a:off x="9750345" y="807149"/>
              <a:ext cx="401857" cy="617855"/>
              <a:chOff x="10144125" y="880110"/>
              <a:chExt cx="914400" cy="1405891"/>
            </a:xfrm>
            <a:solidFill>
              <a:schemeClr val="accent2"/>
            </a:solidFill>
          </p:grpSpPr>
          <p:sp>
            <p:nvSpPr>
              <p:cNvPr id="90" name="Freeform: Shape 89">
                <a:extLst>
                  <a:ext uri="{FF2B5EF4-FFF2-40B4-BE49-F238E27FC236}">
                    <a16:creationId xmlns:a16="http://schemas.microsoft.com/office/drawing/2014/main" id="{250962AD-7306-4611-BE04-638AD8F7AFC5}"/>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7BD6ABC4-9ADE-44BA-BA62-792E7E747BA9}"/>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 name="Group 91">
              <a:extLst>
                <a:ext uri="{FF2B5EF4-FFF2-40B4-BE49-F238E27FC236}">
                  <a16:creationId xmlns:a16="http://schemas.microsoft.com/office/drawing/2014/main" id="{BC126A4B-A4B7-462F-B712-20D51B585DA3}"/>
                </a:ext>
              </a:extLst>
            </p:cNvPr>
            <p:cNvGrpSpPr/>
            <p:nvPr/>
          </p:nvGrpSpPr>
          <p:grpSpPr>
            <a:xfrm>
              <a:off x="13514675" y="1569849"/>
              <a:ext cx="401857" cy="617855"/>
              <a:chOff x="10144125" y="880110"/>
              <a:chExt cx="914400" cy="1405891"/>
            </a:xfrm>
            <a:solidFill>
              <a:schemeClr val="accent3">
                <a:lumMod val="75000"/>
              </a:schemeClr>
            </a:solidFill>
          </p:grpSpPr>
          <p:sp>
            <p:nvSpPr>
              <p:cNvPr id="93" name="Freeform: Shape 92">
                <a:extLst>
                  <a:ext uri="{FF2B5EF4-FFF2-40B4-BE49-F238E27FC236}">
                    <a16:creationId xmlns:a16="http://schemas.microsoft.com/office/drawing/2014/main" id="{A4ACFE8F-5AAE-4892-969B-4383034B3669}"/>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17B670A4-BE5C-4F65-A2CD-0190E4404C33}"/>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5" name="Group 94">
              <a:extLst>
                <a:ext uri="{FF2B5EF4-FFF2-40B4-BE49-F238E27FC236}">
                  <a16:creationId xmlns:a16="http://schemas.microsoft.com/office/drawing/2014/main" id="{F663BCBA-2FCF-4783-9CA1-79F1C9E3D137}"/>
                </a:ext>
              </a:extLst>
            </p:cNvPr>
            <p:cNvGrpSpPr/>
            <p:nvPr/>
          </p:nvGrpSpPr>
          <p:grpSpPr>
            <a:xfrm>
              <a:off x="13071434" y="1578104"/>
              <a:ext cx="401857" cy="617855"/>
              <a:chOff x="10144125" y="880110"/>
              <a:chExt cx="914400" cy="1405891"/>
            </a:xfrm>
            <a:solidFill>
              <a:srgbClr val="FFC000"/>
            </a:solidFill>
          </p:grpSpPr>
          <p:sp>
            <p:nvSpPr>
              <p:cNvPr id="96" name="Freeform: Shape 95">
                <a:extLst>
                  <a:ext uri="{FF2B5EF4-FFF2-40B4-BE49-F238E27FC236}">
                    <a16:creationId xmlns:a16="http://schemas.microsoft.com/office/drawing/2014/main" id="{4E430F6C-7A9B-459D-99D8-04AC4B98E76A}"/>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Oval 96">
                <a:extLst>
                  <a:ext uri="{FF2B5EF4-FFF2-40B4-BE49-F238E27FC236}">
                    <a16:creationId xmlns:a16="http://schemas.microsoft.com/office/drawing/2014/main" id="{95F7AF50-919B-4DD3-A967-8E45C8D7E097}"/>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453BFECC-291C-440C-84FF-CE5CC01EFE5C}"/>
                </a:ext>
              </a:extLst>
            </p:cNvPr>
            <p:cNvGrpSpPr/>
            <p:nvPr/>
          </p:nvGrpSpPr>
          <p:grpSpPr>
            <a:xfrm>
              <a:off x="11746955" y="1569849"/>
              <a:ext cx="401857" cy="617855"/>
              <a:chOff x="10144125" y="880110"/>
              <a:chExt cx="914400" cy="1405891"/>
            </a:xfrm>
            <a:solidFill>
              <a:schemeClr val="accent2"/>
            </a:solidFill>
          </p:grpSpPr>
          <p:sp>
            <p:nvSpPr>
              <p:cNvPr id="99" name="Freeform: Shape 98">
                <a:extLst>
                  <a:ext uri="{FF2B5EF4-FFF2-40B4-BE49-F238E27FC236}">
                    <a16:creationId xmlns:a16="http://schemas.microsoft.com/office/drawing/2014/main" id="{C903EF4E-8CA5-41F0-87D3-1CBCD1DDF573}"/>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a:extLst>
                  <a:ext uri="{FF2B5EF4-FFF2-40B4-BE49-F238E27FC236}">
                    <a16:creationId xmlns:a16="http://schemas.microsoft.com/office/drawing/2014/main" id="{077A848C-B981-4557-AB2B-921967F4FE63}"/>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 name="Group 100">
              <a:extLst>
                <a:ext uri="{FF2B5EF4-FFF2-40B4-BE49-F238E27FC236}">
                  <a16:creationId xmlns:a16="http://schemas.microsoft.com/office/drawing/2014/main" id="{EDC62F84-F0FF-4320-8CDA-1C87DC7F3041}"/>
                </a:ext>
              </a:extLst>
            </p:cNvPr>
            <p:cNvGrpSpPr/>
            <p:nvPr/>
          </p:nvGrpSpPr>
          <p:grpSpPr>
            <a:xfrm>
              <a:off x="12188533" y="1578104"/>
              <a:ext cx="401857" cy="617855"/>
              <a:chOff x="10144125" y="880110"/>
              <a:chExt cx="914400" cy="1405891"/>
            </a:xfrm>
            <a:solidFill>
              <a:schemeClr val="accent3">
                <a:lumMod val="75000"/>
              </a:schemeClr>
            </a:solidFill>
          </p:grpSpPr>
          <p:sp>
            <p:nvSpPr>
              <p:cNvPr id="102" name="Freeform: Shape 101">
                <a:extLst>
                  <a:ext uri="{FF2B5EF4-FFF2-40B4-BE49-F238E27FC236}">
                    <a16:creationId xmlns:a16="http://schemas.microsoft.com/office/drawing/2014/main" id="{F8650E3F-ADF2-4418-9A26-0035B11CAFD7}"/>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0CADC396-8A1D-40B3-8669-BE396E36E5EC}"/>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4" name="Group 103">
              <a:extLst>
                <a:ext uri="{FF2B5EF4-FFF2-40B4-BE49-F238E27FC236}">
                  <a16:creationId xmlns:a16="http://schemas.microsoft.com/office/drawing/2014/main" id="{27AD0836-8874-43B3-8489-4B8FDD581D67}"/>
                </a:ext>
              </a:extLst>
            </p:cNvPr>
            <p:cNvGrpSpPr/>
            <p:nvPr/>
          </p:nvGrpSpPr>
          <p:grpSpPr>
            <a:xfrm>
              <a:off x="12629984" y="1578104"/>
              <a:ext cx="401857" cy="617855"/>
              <a:chOff x="10144125" y="880110"/>
              <a:chExt cx="914400" cy="1405891"/>
            </a:xfrm>
            <a:solidFill>
              <a:srgbClr val="7030A0"/>
            </a:solidFill>
          </p:grpSpPr>
          <p:sp>
            <p:nvSpPr>
              <p:cNvPr id="105" name="Freeform: Shape 104">
                <a:extLst>
                  <a:ext uri="{FF2B5EF4-FFF2-40B4-BE49-F238E27FC236}">
                    <a16:creationId xmlns:a16="http://schemas.microsoft.com/office/drawing/2014/main" id="{7B5D6DAA-16DA-477F-B6FF-A9334CA675D9}"/>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451F746A-A19C-4B3F-90FD-B15918B25855}"/>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7" name="Group 106">
              <a:extLst>
                <a:ext uri="{FF2B5EF4-FFF2-40B4-BE49-F238E27FC236}">
                  <a16:creationId xmlns:a16="http://schemas.microsoft.com/office/drawing/2014/main" id="{A0A43FC5-6864-4905-BF65-49D1D6E4756B}"/>
                </a:ext>
              </a:extLst>
            </p:cNvPr>
            <p:cNvGrpSpPr/>
            <p:nvPr/>
          </p:nvGrpSpPr>
          <p:grpSpPr>
            <a:xfrm>
              <a:off x="11303714" y="1578104"/>
              <a:ext cx="401857" cy="617855"/>
              <a:chOff x="10144125" y="880110"/>
              <a:chExt cx="914400" cy="1405891"/>
            </a:xfrm>
            <a:solidFill>
              <a:srgbClr val="FFC000"/>
            </a:solidFill>
          </p:grpSpPr>
          <p:sp>
            <p:nvSpPr>
              <p:cNvPr id="108" name="Freeform: Shape 107">
                <a:extLst>
                  <a:ext uri="{FF2B5EF4-FFF2-40B4-BE49-F238E27FC236}">
                    <a16:creationId xmlns:a16="http://schemas.microsoft.com/office/drawing/2014/main" id="{EB804B6C-42B3-4C01-B790-CD036ACC3990}"/>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55DECF34-86C3-43CF-A2E2-54E4E2AC9C23}"/>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0" name="Group 109">
              <a:extLst>
                <a:ext uri="{FF2B5EF4-FFF2-40B4-BE49-F238E27FC236}">
                  <a16:creationId xmlns:a16="http://schemas.microsoft.com/office/drawing/2014/main" id="{496F98DD-3116-4A29-8FC7-6BCC4887ADCD}"/>
                </a:ext>
              </a:extLst>
            </p:cNvPr>
            <p:cNvGrpSpPr/>
            <p:nvPr/>
          </p:nvGrpSpPr>
          <p:grpSpPr>
            <a:xfrm>
              <a:off x="9979235" y="1569849"/>
              <a:ext cx="401857" cy="617855"/>
              <a:chOff x="10144125" y="880110"/>
              <a:chExt cx="914400" cy="1405891"/>
            </a:xfrm>
            <a:solidFill>
              <a:srgbClr val="7030A0"/>
            </a:solidFill>
          </p:grpSpPr>
          <p:sp>
            <p:nvSpPr>
              <p:cNvPr id="111" name="Freeform: Shape 110">
                <a:extLst>
                  <a:ext uri="{FF2B5EF4-FFF2-40B4-BE49-F238E27FC236}">
                    <a16:creationId xmlns:a16="http://schemas.microsoft.com/office/drawing/2014/main" id="{2B8EC2F2-7A6B-43BC-A0F8-1D826AE0957A}"/>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Oval 111">
                <a:extLst>
                  <a:ext uri="{FF2B5EF4-FFF2-40B4-BE49-F238E27FC236}">
                    <a16:creationId xmlns:a16="http://schemas.microsoft.com/office/drawing/2014/main" id="{1F6C5A73-F85A-499B-A784-EEC5BF7BE834}"/>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3" name="Group 112">
              <a:extLst>
                <a:ext uri="{FF2B5EF4-FFF2-40B4-BE49-F238E27FC236}">
                  <a16:creationId xmlns:a16="http://schemas.microsoft.com/office/drawing/2014/main" id="{03E519ED-BF02-4316-AA64-8366773D6F59}"/>
                </a:ext>
              </a:extLst>
            </p:cNvPr>
            <p:cNvGrpSpPr/>
            <p:nvPr/>
          </p:nvGrpSpPr>
          <p:grpSpPr>
            <a:xfrm>
              <a:off x="10420813" y="1578104"/>
              <a:ext cx="401857" cy="617855"/>
              <a:chOff x="10144125" y="880110"/>
              <a:chExt cx="914400" cy="1405891"/>
            </a:xfrm>
            <a:solidFill>
              <a:schemeClr val="accent2"/>
            </a:solidFill>
          </p:grpSpPr>
          <p:sp>
            <p:nvSpPr>
              <p:cNvPr id="114" name="Freeform: Shape 113">
                <a:extLst>
                  <a:ext uri="{FF2B5EF4-FFF2-40B4-BE49-F238E27FC236}">
                    <a16:creationId xmlns:a16="http://schemas.microsoft.com/office/drawing/2014/main" id="{CE34D879-5A73-484D-89D7-0B3B768B3160}"/>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Oval 114">
                <a:extLst>
                  <a:ext uri="{FF2B5EF4-FFF2-40B4-BE49-F238E27FC236}">
                    <a16:creationId xmlns:a16="http://schemas.microsoft.com/office/drawing/2014/main" id="{B9C3B0F5-FF1C-4DD4-8434-09503016C631}"/>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6" name="Group 115">
              <a:extLst>
                <a:ext uri="{FF2B5EF4-FFF2-40B4-BE49-F238E27FC236}">
                  <a16:creationId xmlns:a16="http://schemas.microsoft.com/office/drawing/2014/main" id="{00C118FA-47BC-46CE-A403-F6E9B3379B51}"/>
                </a:ext>
              </a:extLst>
            </p:cNvPr>
            <p:cNvGrpSpPr/>
            <p:nvPr/>
          </p:nvGrpSpPr>
          <p:grpSpPr>
            <a:xfrm>
              <a:off x="10862264" y="1578104"/>
              <a:ext cx="401857" cy="617855"/>
              <a:chOff x="10144125" y="880110"/>
              <a:chExt cx="914400" cy="1405891"/>
            </a:xfrm>
            <a:solidFill>
              <a:schemeClr val="accent6"/>
            </a:solidFill>
          </p:grpSpPr>
          <p:sp>
            <p:nvSpPr>
              <p:cNvPr id="117" name="Freeform: Shape 116">
                <a:extLst>
                  <a:ext uri="{FF2B5EF4-FFF2-40B4-BE49-F238E27FC236}">
                    <a16:creationId xmlns:a16="http://schemas.microsoft.com/office/drawing/2014/main" id="{1A4DCE6D-3423-4EFE-A64B-29B642131676}"/>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Oval 117">
                <a:extLst>
                  <a:ext uri="{FF2B5EF4-FFF2-40B4-BE49-F238E27FC236}">
                    <a16:creationId xmlns:a16="http://schemas.microsoft.com/office/drawing/2014/main" id="{19B19DE9-E859-4168-9B3C-54DBFC757769}"/>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9" name="Group 118">
              <a:extLst>
                <a:ext uri="{FF2B5EF4-FFF2-40B4-BE49-F238E27FC236}">
                  <a16:creationId xmlns:a16="http://schemas.microsoft.com/office/drawing/2014/main" id="{2CC12B60-2A97-4B6D-8544-93B3B5F25629}"/>
                </a:ext>
              </a:extLst>
            </p:cNvPr>
            <p:cNvGrpSpPr/>
            <p:nvPr/>
          </p:nvGrpSpPr>
          <p:grpSpPr>
            <a:xfrm>
              <a:off x="13777091" y="2349059"/>
              <a:ext cx="401857" cy="617855"/>
              <a:chOff x="10144125" y="880110"/>
              <a:chExt cx="914400" cy="1405891"/>
            </a:xfrm>
            <a:solidFill>
              <a:schemeClr val="accent2">
                <a:lumMod val="50000"/>
              </a:schemeClr>
            </a:solidFill>
          </p:grpSpPr>
          <p:sp>
            <p:nvSpPr>
              <p:cNvPr id="120" name="Freeform: Shape 119">
                <a:extLst>
                  <a:ext uri="{FF2B5EF4-FFF2-40B4-BE49-F238E27FC236}">
                    <a16:creationId xmlns:a16="http://schemas.microsoft.com/office/drawing/2014/main" id="{6194D469-4145-4A18-BFC5-8CE99E69560E}"/>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Oval 120">
                <a:extLst>
                  <a:ext uri="{FF2B5EF4-FFF2-40B4-BE49-F238E27FC236}">
                    <a16:creationId xmlns:a16="http://schemas.microsoft.com/office/drawing/2014/main" id="{392EEA33-FD52-4DA3-A710-7905E118EAD9}"/>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2" name="Group 121">
              <a:extLst>
                <a:ext uri="{FF2B5EF4-FFF2-40B4-BE49-F238E27FC236}">
                  <a16:creationId xmlns:a16="http://schemas.microsoft.com/office/drawing/2014/main" id="{FE128FD1-8A13-4EB0-8EA3-21007C94521A}"/>
                </a:ext>
              </a:extLst>
            </p:cNvPr>
            <p:cNvGrpSpPr/>
            <p:nvPr/>
          </p:nvGrpSpPr>
          <p:grpSpPr>
            <a:xfrm>
              <a:off x="12452612" y="2340804"/>
              <a:ext cx="401857" cy="617855"/>
              <a:chOff x="10144125" y="880110"/>
              <a:chExt cx="914400" cy="1405891"/>
            </a:xfrm>
            <a:solidFill>
              <a:schemeClr val="accent3">
                <a:lumMod val="75000"/>
              </a:schemeClr>
            </a:solidFill>
          </p:grpSpPr>
          <p:sp>
            <p:nvSpPr>
              <p:cNvPr id="123" name="Freeform: Shape 122">
                <a:extLst>
                  <a:ext uri="{FF2B5EF4-FFF2-40B4-BE49-F238E27FC236}">
                    <a16:creationId xmlns:a16="http://schemas.microsoft.com/office/drawing/2014/main" id="{F9C88421-7F0A-465C-9761-9CE1B69EE1DC}"/>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Oval 123">
                <a:extLst>
                  <a:ext uri="{FF2B5EF4-FFF2-40B4-BE49-F238E27FC236}">
                    <a16:creationId xmlns:a16="http://schemas.microsoft.com/office/drawing/2014/main" id="{C0FE8188-00FA-4C28-8EDC-B54C305DA87A}"/>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5" name="Group 124">
              <a:extLst>
                <a:ext uri="{FF2B5EF4-FFF2-40B4-BE49-F238E27FC236}">
                  <a16:creationId xmlns:a16="http://schemas.microsoft.com/office/drawing/2014/main" id="{B9DD8331-5BBF-4FB5-84BE-EF171D6EB413}"/>
                </a:ext>
              </a:extLst>
            </p:cNvPr>
            <p:cNvGrpSpPr/>
            <p:nvPr/>
          </p:nvGrpSpPr>
          <p:grpSpPr>
            <a:xfrm>
              <a:off x="12894190" y="2349059"/>
              <a:ext cx="401857" cy="617855"/>
              <a:chOff x="10144125" y="880110"/>
              <a:chExt cx="914400" cy="1405891"/>
            </a:xfrm>
            <a:solidFill>
              <a:schemeClr val="accent6"/>
            </a:solidFill>
          </p:grpSpPr>
          <p:sp>
            <p:nvSpPr>
              <p:cNvPr id="126" name="Freeform: Shape 125">
                <a:extLst>
                  <a:ext uri="{FF2B5EF4-FFF2-40B4-BE49-F238E27FC236}">
                    <a16:creationId xmlns:a16="http://schemas.microsoft.com/office/drawing/2014/main" id="{3A9438D4-9ABE-42E2-990E-BB8C45A1E15B}"/>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Oval 126">
                <a:extLst>
                  <a:ext uri="{FF2B5EF4-FFF2-40B4-BE49-F238E27FC236}">
                    <a16:creationId xmlns:a16="http://schemas.microsoft.com/office/drawing/2014/main" id="{37CB18B4-B192-4DB7-B147-8D7B6A77EF00}"/>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8" name="Group 127">
              <a:extLst>
                <a:ext uri="{FF2B5EF4-FFF2-40B4-BE49-F238E27FC236}">
                  <a16:creationId xmlns:a16="http://schemas.microsoft.com/office/drawing/2014/main" id="{45FA5BA2-BBD3-4139-99F2-B862CCC5ACEC}"/>
                </a:ext>
              </a:extLst>
            </p:cNvPr>
            <p:cNvGrpSpPr/>
            <p:nvPr/>
          </p:nvGrpSpPr>
          <p:grpSpPr>
            <a:xfrm>
              <a:off x="13335641" y="2349059"/>
              <a:ext cx="401857" cy="617855"/>
              <a:chOff x="10144125" y="880110"/>
              <a:chExt cx="914400" cy="1405891"/>
            </a:xfrm>
            <a:solidFill>
              <a:schemeClr val="accent2"/>
            </a:solidFill>
          </p:grpSpPr>
          <p:sp>
            <p:nvSpPr>
              <p:cNvPr id="129" name="Freeform: Shape 128">
                <a:extLst>
                  <a:ext uri="{FF2B5EF4-FFF2-40B4-BE49-F238E27FC236}">
                    <a16:creationId xmlns:a16="http://schemas.microsoft.com/office/drawing/2014/main" id="{E52925B7-85A0-41AD-BEDC-FB6FC80A04F7}"/>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Oval 129">
                <a:extLst>
                  <a:ext uri="{FF2B5EF4-FFF2-40B4-BE49-F238E27FC236}">
                    <a16:creationId xmlns:a16="http://schemas.microsoft.com/office/drawing/2014/main" id="{5477B795-F5EB-404E-85BC-AC1A86AC1A04}"/>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1" name="Group 130">
              <a:extLst>
                <a:ext uri="{FF2B5EF4-FFF2-40B4-BE49-F238E27FC236}">
                  <a16:creationId xmlns:a16="http://schemas.microsoft.com/office/drawing/2014/main" id="{FE011F2D-8B59-4A0F-9E83-4327E6A784E4}"/>
                </a:ext>
              </a:extLst>
            </p:cNvPr>
            <p:cNvGrpSpPr/>
            <p:nvPr/>
          </p:nvGrpSpPr>
          <p:grpSpPr>
            <a:xfrm>
              <a:off x="12009371" y="2349059"/>
              <a:ext cx="401857" cy="617855"/>
              <a:chOff x="10144125" y="880110"/>
              <a:chExt cx="914400" cy="1405891"/>
            </a:xfrm>
            <a:solidFill>
              <a:srgbClr val="FFC000"/>
            </a:solidFill>
          </p:grpSpPr>
          <p:sp>
            <p:nvSpPr>
              <p:cNvPr id="132" name="Freeform: Shape 131">
                <a:extLst>
                  <a:ext uri="{FF2B5EF4-FFF2-40B4-BE49-F238E27FC236}">
                    <a16:creationId xmlns:a16="http://schemas.microsoft.com/office/drawing/2014/main" id="{B598CF0A-01DA-4C3C-AC9A-E75C9DFDFA25}"/>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Oval 132">
                <a:extLst>
                  <a:ext uri="{FF2B5EF4-FFF2-40B4-BE49-F238E27FC236}">
                    <a16:creationId xmlns:a16="http://schemas.microsoft.com/office/drawing/2014/main" id="{76D70ED5-03F4-4D96-B587-8DC9B253C433}"/>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4" name="Group 133">
              <a:extLst>
                <a:ext uri="{FF2B5EF4-FFF2-40B4-BE49-F238E27FC236}">
                  <a16:creationId xmlns:a16="http://schemas.microsoft.com/office/drawing/2014/main" id="{A261B378-20B8-4F66-AAB7-784EFD9802E8}"/>
                </a:ext>
              </a:extLst>
            </p:cNvPr>
            <p:cNvGrpSpPr/>
            <p:nvPr/>
          </p:nvGrpSpPr>
          <p:grpSpPr>
            <a:xfrm>
              <a:off x="10684892" y="2340804"/>
              <a:ext cx="401857" cy="617855"/>
              <a:chOff x="10144125" y="880110"/>
              <a:chExt cx="914400" cy="1405891"/>
            </a:xfrm>
            <a:solidFill>
              <a:schemeClr val="accent2">
                <a:lumMod val="50000"/>
              </a:schemeClr>
            </a:solidFill>
          </p:grpSpPr>
          <p:sp>
            <p:nvSpPr>
              <p:cNvPr id="135" name="Freeform: Shape 134">
                <a:extLst>
                  <a:ext uri="{FF2B5EF4-FFF2-40B4-BE49-F238E27FC236}">
                    <a16:creationId xmlns:a16="http://schemas.microsoft.com/office/drawing/2014/main" id="{BDDA41BD-560C-4A2C-9936-473DB9F302F8}"/>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Oval 135">
                <a:extLst>
                  <a:ext uri="{FF2B5EF4-FFF2-40B4-BE49-F238E27FC236}">
                    <a16:creationId xmlns:a16="http://schemas.microsoft.com/office/drawing/2014/main" id="{35C5684A-6F08-496B-88D5-30DB0B0E1A43}"/>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7" name="Group 136">
              <a:extLst>
                <a:ext uri="{FF2B5EF4-FFF2-40B4-BE49-F238E27FC236}">
                  <a16:creationId xmlns:a16="http://schemas.microsoft.com/office/drawing/2014/main" id="{B99B4738-3BF0-4538-8D7F-AC23CECE6D3D}"/>
                </a:ext>
              </a:extLst>
            </p:cNvPr>
            <p:cNvGrpSpPr/>
            <p:nvPr/>
          </p:nvGrpSpPr>
          <p:grpSpPr>
            <a:xfrm>
              <a:off x="11126470" y="2349059"/>
              <a:ext cx="401857" cy="617855"/>
              <a:chOff x="10144125" y="880110"/>
              <a:chExt cx="914400" cy="1405891"/>
            </a:xfrm>
            <a:solidFill>
              <a:schemeClr val="accent2"/>
            </a:solidFill>
          </p:grpSpPr>
          <p:sp>
            <p:nvSpPr>
              <p:cNvPr id="138" name="Freeform: Shape 137">
                <a:extLst>
                  <a:ext uri="{FF2B5EF4-FFF2-40B4-BE49-F238E27FC236}">
                    <a16:creationId xmlns:a16="http://schemas.microsoft.com/office/drawing/2014/main" id="{4DC57D4E-FEA6-4A21-8F9C-A2A2C7ED0BA5}"/>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Oval 138">
                <a:extLst>
                  <a:ext uri="{FF2B5EF4-FFF2-40B4-BE49-F238E27FC236}">
                    <a16:creationId xmlns:a16="http://schemas.microsoft.com/office/drawing/2014/main" id="{480F3DAA-35C9-45C6-AAC2-53D1D3446B47}"/>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0" name="Group 139">
              <a:extLst>
                <a:ext uri="{FF2B5EF4-FFF2-40B4-BE49-F238E27FC236}">
                  <a16:creationId xmlns:a16="http://schemas.microsoft.com/office/drawing/2014/main" id="{0971B41D-40BD-4B42-A74D-6D71BEB032D8}"/>
                </a:ext>
              </a:extLst>
            </p:cNvPr>
            <p:cNvGrpSpPr/>
            <p:nvPr/>
          </p:nvGrpSpPr>
          <p:grpSpPr>
            <a:xfrm>
              <a:off x="11567921" y="2349059"/>
              <a:ext cx="401857" cy="617855"/>
              <a:chOff x="10144125" y="880110"/>
              <a:chExt cx="914400" cy="1405891"/>
            </a:xfrm>
            <a:solidFill>
              <a:schemeClr val="accent6"/>
            </a:solidFill>
          </p:grpSpPr>
          <p:sp>
            <p:nvSpPr>
              <p:cNvPr id="141" name="Freeform: Shape 140">
                <a:extLst>
                  <a:ext uri="{FF2B5EF4-FFF2-40B4-BE49-F238E27FC236}">
                    <a16:creationId xmlns:a16="http://schemas.microsoft.com/office/drawing/2014/main" id="{ED10963B-85B6-4039-AF3C-F73A9EC6F084}"/>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Oval 141">
                <a:extLst>
                  <a:ext uri="{FF2B5EF4-FFF2-40B4-BE49-F238E27FC236}">
                    <a16:creationId xmlns:a16="http://schemas.microsoft.com/office/drawing/2014/main" id="{8CCFF56D-66C7-41DF-BA2D-38206E5AB28B}"/>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3" name="Group 142">
              <a:extLst>
                <a:ext uri="{FF2B5EF4-FFF2-40B4-BE49-F238E27FC236}">
                  <a16:creationId xmlns:a16="http://schemas.microsoft.com/office/drawing/2014/main" id="{FC4B8229-8E63-459E-B393-9A6D0FDE9E7E}"/>
                </a:ext>
              </a:extLst>
            </p:cNvPr>
            <p:cNvGrpSpPr/>
            <p:nvPr/>
          </p:nvGrpSpPr>
          <p:grpSpPr>
            <a:xfrm>
              <a:off x="13532745" y="3120014"/>
              <a:ext cx="401857" cy="617855"/>
              <a:chOff x="10144125" y="880110"/>
              <a:chExt cx="914400" cy="1405891"/>
            </a:xfrm>
            <a:solidFill>
              <a:schemeClr val="accent6"/>
            </a:solidFill>
          </p:grpSpPr>
          <p:sp>
            <p:nvSpPr>
              <p:cNvPr id="144" name="Freeform: Shape 143">
                <a:extLst>
                  <a:ext uri="{FF2B5EF4-FFF2-40B4-BE49-F238E27FC236}">
                    <a16:creationId xmlns:a16="http://schemas.microsoft.com/office/drawing/2014/main" id="{B7A77F58-5ECD-48B4-BBEB-CDF83C546E42}"/>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Oval 144">
                <a:extLst>
                  <a:ext uri="{FF2B5EF4-FFF2-40B4-BE49-F238E27FC236}">
                    <a16:creationId xmlns:a16="http://schemas.microsoft.com/office/drawing/2014/main" id="{2BFB1CE9-01D1-4249-A723-3AABA70BE57D}"/>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6" name="Group 145">
              <a:extLst>
                <a:ext uri="{FF2B5EF4-FFF2-40B4-BE49-F238E27FC236}">
                  <a16:creationId xmlns:a16="http://schemas.microsoft.com/office/drawing/2014/main" id="{C5899DE5-F55F-48F6-BCF0-7025DC8C17DA}"/>
                </a:ext>
              </a:extLst>
            </p:cNvPr>
            <p:cNvGrpSpPr/>
            <p:nvPr/>
          </p:nvGrpSpPr>
          <p:grpSpPr>
            <a:xfrm>
              <a:off x="12208266" y="3111759"/>
              <a:ext cx="401857" cy="617855"/>
              <a:chOff x="10144125" y="880110"/>
              <a:chExt cx="914400" cy="1405891"/>
            </a:xfrm>
            <a:solidFill>
              <a:schemeClr val="accent3">
                <a:lumMod val="75000"/>
              </a:schemeClr>
            </a:solidFill>
          </p:grpSpPr>
          <p:sp>
            <p:nvSpPr>
              <p:cNvPr id="147" name="Freeform: Shape 146">
                <a:extLst>
                  <a:ext uri="{FF2B5EF4-FFF2-40B4-BE49-F238E27FC236}">
                    <a16:creationId xmlns:a16="http://schemas.microsoft.com/office/drawing/2014/main" id="{BA2189AD-4A36-4706-819B-172BB8B5F9F4}"/>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Oval 147">
                <a:extLst>
                  <a:ext uri="{FF2B5EF4-FFF2-40B4-BE49-F238E27FC236}">
                    <a16:creationId xmlns:a16="http://schemas.microsoft.com/office/drawing/2014/main" id="{04795E69-0C5E-44B2-A2E7-02CD20455BD6}"/>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9" name="Group 148">
              <a:extLst>
                <a:ext uri="{FF2B5EF4-FFF2-40B4-BE49-F238E27FC236}">
                  <a16:creationId xmlns:a16="http://schemas.microsoft.com/office/drawing/2014/main" id="{10374814-C706-4921-9989-58207DA1BAC5}"/>
                </a:ext>
              </a:extLst>
            </p:cNvPr>
            <p:cNvGrpSpPr/>
            <p:nvPr/>
          </p:nvGrpSpPr>
          <p:grpSpPr>
            <a:xfrm>
              <a:off x="12649844" y="3120014"/>
              <a:ext cx="401857" cy="617855"/>
              <a:chOff x="10144125" y="880110"/>
              <a:chExt cx="914400" cy="1405891"/>
            </a:xfrm>
            <a:solidFill>
              <a:schemeClr val="accent2"/>
            </a:solidFill>
          </p:grpSpPr>
          <p:sp>
            <p:nvSpPr>
              <p:cNvPr id="150" name="Freeform: Shape 149">
                <a:extLst>
                  <a:ext uri="{FF2B5EF4-FFF2-40B4-BE49-F238E27FC236}">
                    <a16:creationId xmlns:a16="http://schemas.microsoft.com/office/drawing/2014/main" id="{2A1D4AA1-C3A3-4D56-AA78-60BF5594C818}"/>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Oval 150">
                <a:extLst>
                  <a:ext uri="{FF2B5EF4-FFF2-40B4-BE49-F238E27FC236}">
                    <a16:creationId xmlns:a16="http://schemas.microsoft.com/office/drawing/2014/main" id="{2D1A526E-F65F-4569-B2BD-EAB9BA86F75F}"/>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2" name="Group 151">
              <a:extLst>
                <a:ext uri="{FF2B5EF4-FFF2-40B4-BE49-F238E27FC236}">
                  <a16:creationId xmlns:a16="http://schemas.microsoft.com/office/drawing/2014/main" id="{6E0FF96D-818E-47EF-9BE1-EF7AE9337A7A}"/>
                </a:ext>
              </a:extLst>
            </p:cNvPr>
            <p:cNvGrpSpPr/>
            <p:nvPr/>
          </p:nvGrpSpPr>
          <p:grpSpPr>
            <a:xfrm>
              <a:off x="13091295" y="3120014"/>
              <a:ext cx="401857" cy="617855"/>
              <a:chOff x="10144125" y="880110"/>
              <a:chExt cx="914400" cy="1405891"/>
            </a:xfrm>
            <a:solidFill>
              <a:schemeClr val="accent2">
                <a:lumMod val="50000"/>
              </a:schemeClr>
            </a:solidFill>
          </p:grpSpPr>
          <p:sp>
            <p:nvSpPr>
              <p:cNvPr id="153" name="Freeform: Shape 152">
                <a:extLst>
                  <a:ext uri="{FF2B5EF4-FFF2-40B4-BE49-F238E27FC236}">
                    <a16:creationId xmlns:a16="http://schemas.microsoft.com/office/drawing/2014/main" id="{1C1DE034-44C4-4603-90BA-0711A65015EC}"/>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Oval 153">
                <a:extLst>
                  <a:ext uri="{FF2B5EF4-FFF2-40B4-BE49-F238E27FC236}">
                    <a16:creationId xmlns:a16="http://schemas.microsoft.com/office/drawing/2014/main" id="{F8FF0CE2-B140-45A2-BCFC-1EDC376A81C1}"/>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5" name="Group 154">
              <a:extLst>
                <a:ext uri="{FF2B5EF4-FFF2-40B4-BE49-F238E27FC236}">
                  <a16:creationId xmlns:a16="http://schemas.microsoft.com/office/drawing/2014/main" id="{A81690D8-B2E5-4BC6-8792-D5A32CB3D160}"/>
                </a:ext>
              </a:extLst>
            </p:cNvPr>
            <p:cNvGrpSpPr/>
            <p:nvPr/>
          </p:nvGrpSpPr>
          <p:grpSpPr>
            <a:xfrm>
              <a:off x="11765025" y="3120014"/>
              <a:ext cx="401857" cy="617855"/>
              <a:chOff x="10144125" y="880110"/>
              <a:chExt cx="914400" cy="1405891"/>
            </a:xfrm>
            <a:solidFill>
              <a:schemeClr val="accent2">
                <a:lumMod val="50000"/>
              </a:schemeClr>
            </a:solidFill>
          </p:grpSpPr>
          <p:sp>
            <p:nvSpPr>
              <p:cNvPr id="156" name="Freeform: Shape 155">
                <a:extLst>
                  <a:ext uri="{FF2B5EF4-FFF2-40B4-BE49-F238E27FC236}">
                    <a16:creationId xmlns:a16="http://schemas.microsoft.com/office/drawing/2014/main" id="{0AD7F54A-F76F-456A-A711-E5313661C5E8}"/>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Oval 156">
                <a:extLst>
                  <a:ext uri="{FF2B5EF4-FFF2-40B4-BE49-F238E27FC236}">
                    <a16:creationId xmlns:a16="http://schemas.microsoft.com/office/drawing/2014/main" id="{20F7873C-F24C-4D84-8637-8D3D50BB829D}"/>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8" name="Group 157">
              <a:extLst>
                <a:ext uri="{FF2B5EF4-FFF2-40B4-BE49-F238E27FC236}">
                  <a16:creationId xmlns:a16="http://schemas.microsoft.com/office/drawing/2014/main" id="{13924EC4-2263-4914-A1CD-F8F0591E11F0}"/>
                </a:ext>
              </a:extLst>
            </p:cNvPr>
            <p:cNvGrpSpPr/>
            <p:nvPr/>
          </p:nvGrpSpPr>
          <p:grpSpPr>
            <a:xfrm>
              <a:off x="10440546" y="3111759"/>
              <a:ext cx="401857" cy="617855"/>
              <a:chOff x="10144125" y="880110"/>
              <a:chExt cx="914400" cy="1405891"/>
            </a:xfrm>
          </p:grpSpPr>
          <p:sp>
            <p:nvSpPr>
              <p:cNvPr id="159" name="Freeform: Shape 158">
                <a:extLst>
                  <a:ext uri="{FF2B5EF4-FFF2-40B4-BE49-F238E27FC236}">
                    <a16:creationId xmlns:a16="http://schemas.microsoft.com/office/drawing/2014/main" id="{B3BCD200-3996-46A1-AAD2-2E58DE38CE2A}"/>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solidFill>
                <a:schemeClr val="accent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Oval 159">
                <a:extLst>
                  <a:ext uri="{FF2B5EF4-FFF2-40B4-BE49-F238E27FC236}">
                    <a16:creationId xmlns:a16="http://schemas.microsoft.com/office/drawing/2014/main" id="{997D9AE8-A4EA-47AB-9E4A-D6F2F68916C0}"/>
                  </a:ext>
                </a:extLst>
              </p:cNvPr>
              <p:cNvSpPr/>
              <p:nvPr/>
            </p:nvSpPr>
            <p:spPr>
              <a:xfrm>
                <a:off x="10234215" y="880110"/>
                <a:ext cx="734220" cy="734220"/>
              </a:xfrm>
              <a:prstGeom prst="ellipse">
                <a:avLst/>
              </a:prstGeom>
              <a:solidFill>
                <a:schemeClr val="accent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1" name="Group 160">
              <a:extLst>
                <a:ext uri="{FF2B5EF4-FFF2-40B4-BE49-F238E27FC236}">
                  <a16:creationId xmlns:a16="http://schemas.microsoft.com/office/drawing/2014/main" id="{461B37E2-752C-4E71-B4B6-9475155DCC2D}"/>
                </a:ext>
              </a:extLst>
            </p:cNvPr>
            <p:cNvGrpSpPr/>
            <p:nvPr/>
          </p:nvGrpSpPr>
          <p:grpSpPr>
            <a:xfrm>
              <a:off x="10882124" y="3120014"/>
              <a:ext cx="401857" cy="617855"/>
              <a:chOff x="10144125" y="880110"/>
              <a:chExt cx="914400" cy="1405891"/>
            </a:xfrm>
            <a:solidFill>
              <a:srgbClr val="FFC000"/>
            </a:solidFill>
          </p:grpSpPr>
          <p:sp>
            <p:nvSpPr>
              <p:cNvPr id="162" name="Freeform: Shape 161">
                <a:extLst>
                  <a:ext uri="{FF2B5EF4-FFF2-40B4-BE49-F238E27FC236}">
                    <a16:creationId xmlns:a16="http://schemas.microsoft.com/office/drawing/2014/main" id="{52E6F550-340D-4879-9006-91101FC068BA}"/>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Oval 162">
                <a:extLst>
                  <a:ext uri="{FF2B5EF4-FFF2-40B4-BE49-F238E27FC236}">
                    <a16:creationId xmlns:a16="http://schemas.microsoft.com/office/drawing/2014/main" id="{9095976E-9F3E-4567-A063-28FF03C7584C}"/>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4" name="Group 163">
              <a:extLst>
                <a:ext uri="{FF2B5EF4-FFF2-40B4-BE49-F238E27FC236}">
                  <a16:creationId xmlns:a16="http://schemas.microsoft.com/office/drawing/2014/main" id="{7FEB3A38-DDAA-4849-BE0F-CDFE6F0DB79C}"/>
                </a:ext>
              </a:extLst>
            </p:cNvPr>
            <p:cNvGrpSpPr/>
            <p:nvPr/>
          </p:nvGrpSpPr>
          <p:grpSpPr>
            <a:xfrm>
              <a:off x="11323575" y="3120014"/>
              <a:ext cx="401857" cy="617855"/>
              <a:chOff x="10144125" y="880110"/>
              <a:chExt cx="914400" cy="1405891"/>
            </a:xfrm>
            <a:solidFill>
              <a:srgbClr val="7030A0"/>
            </a:solidFill>
          </p:grpSpPr>
          <p:sp>
            <p:nvSpPr>
              <p:cNvPr id="165" name="Freeform: Shape 164">
                <a:extLst>
                  <a:ext uri="{FF2B5EF4-FFF2-40B4-BE49-F238E27FC236}">
                    <a16:creationId xmlns:a16="http://schemas.microsoft.com/office/drawing/2014/main" id="{C413C680-01A8-47E2-BA24-676360FB8C75}"/>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Oval 165">
                <a:extLst>
                  <a:ext uri="{FF2B5EF4-FFF2-40B4-BE49-F238E27FC236}">
                    <a16:creationId xmlns:a16="http://schemas.microsoft.com/office/drawing/2014/main" id="{B9BFF413-D72C-426C-9ACA-80FCBD53B65E}"/>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7" name="Group 166">
              <a:extLst>
                <a:ext uri="{FF2B5EF4-FFF2-40B4-BE49-F238E27FC236}">
                  <a16:creationId xmlns:a16="http://schemas.microsoft.com/office/drawing/2014/main" id="{9F6C3883-F195-43F3-B9E6-2273F434C1B2}"/>
                </a:ext>
              </a:extLst>
            </p:cNvPr>
            <p:cNvGrpSpPr/>
            <p:nvPr/>
          </p:nvGrpSpPr>
          <p:grpSpPr>
            <a:xfrm>
              <a:off x="13763790" y="3890969"/>
              <a:ext cx="401857" cy="617855"/>
              <a:chOff x="10144125" y="880110"/>
              <a:chExt cx="914400" cy="1405891"/>
            </a:xfrm>
            <a:solidFill>
              <a:srgbClr val="7030A0"/>
            </a:solidFill>
          </p:grpSpPr>
          <p:sp>
            <p:nvSpPr>
              <p:cNvPr id="168" name="Freeform: Shape 167">
                <a:extLst>
                  <a:ext uri="{FF2B5EF4-FFF2-40B4-BE49-F238E27FC236}">
                    <a16:creationId xmlns:a16="http://schemas.microsoft.com/office/drawing/2014/main" id="{09D7C9A8-BA50-436F-BE50-B7420F8388B0}"/>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l 168">
                <a:extLst>
                  <a:ext uri="{FF2B5EF4-FFF2-40B4-BE49-F238E27FC236}">
                    <a16:creationId xmlns:a16="http://schemas.microsoft.com/office/drawing/2014/main" id="{ADACB300-5153-4F11-97D3-5BC1C6BE0F67}"/>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0" name="Group 169">
              <a:extLst>
                <a:ext uri="{FF2B5EF4-FFF2-40B4-BE49-F238E27FC236}">
                  <a16:creationId xmlns:a16="http://schemas.microsoft.com/office/drawing/2014/main" id="{5F9C4737-CD94-4295-8342-FB9ABEB1ED7D}"/>
                </a:ext>
              </a:extLst>
            </p:cNvPr>
            <p:cNvGrpSpPr/>
            <p:nvPr/>
          </p:nvGrpSpPr>
          <p:grpSpPr>
            <a:xfrm>
              <a:off x="12439311" y="3882714"/>
              <a:ext cx="401857" cy="617855"/>
              <a:chOff x="10144125" y="880110"/>
              <a:chExt cx="914400" cy="1405891"/>
            </a:xfrm>
            <a:solidFill>
              <a:schemeClr val="accent2"/>
            </a:solidFill>
          </p:grpSpPr>
          <p:sp>
            <p:nvSpPr>
              <p:cNvPr id="171" name="Freeform: Shape 170">
                <a:extLst>
                  <a:ext uri="{FF2B5EF4-FFF2-40B4-BE49-F238E27FC236}">
                    <a16:creationId xmlns:a16="http://schemas.microsoft.com/office/drawing/2014/main" id="{5E0D1884-A8A5-4271-9781-862A428A8E05}"/>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Oval 171">
                <a:extLst>
                  <a:ext uri="{FF2B5EF4-FFF2-40B4-BE49-F238E27FC236}">
                    <a16:creationId xmlns:a16="http://schemas.microsoft.com/office/drawing/2014/main" id="{BD4688F3-73D7-4988-8EAB-438E2506C113}"/>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3" name="Group 172">
              <a:extLst>
                <a:ext uri="{FF2B5EF4-FFF2-40B4-BE49-F238E27FC236}">
                  <a16:creationId xmlns:a16="http://schemas.microsoft.com/office/drawing/2014/main" id="{28CE0B37-5DDF-4F9F-8B0E-D3A3BB793616}"/>
                </a:ext>
              </a:extLst>
            </p:cNvPr>
            <p:cNvGrpSpPr/>
            <p:nvPr/>
          </p:nvGrpSpPr>
          <p:grpSpPr>
            <a:xfrm>
              <a:off x="12880889" y="3890969"/>
              <a:ext cx="401857" cy="617855"/>
              <a:chOff x="10144125" y="880110"/>
              <a:chExt cx="914400" cy="1405891"/>
            </a:xfrm>
            <a:solidFill>
              <a:schemeClr val="accent6"/>
            </a:solidFill>
          </p:grpSpPr>
          <p:sp>
            <p:nvSpPr>
              <p:cNvPr id="174" name="Freeform: Shape 173">
                <a:extLst>
                  <a:ext uri="{FF2B5EF4-FFF2-40B4-BE49-F238E27FC236}">
                    <a16:creationId xmlns:a16="http://schemas.microsoft.com/office/drawing/2014/main" id="{9DAFB15C-C3B4-430D-99A2-CF69D8F1AA46}"/>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a:extLst>
                  <a:ext uri="{FF2B5EF4-FFF2-40B4-BE49-F238E27FC236}">
                    <a16:creationId xmlns:a16="http://schemas.microsoft.com/office/drawing/2014/main" id="{5453A6F0-30B2-409A-BD2A-8AA2230FB6C7}"/>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6" name="Group 175">
              <a:extLst>
                <a:ext uri="{FF2B5EF4-FFF2-40B4-BE49-F238E27FC236}">
                  <a16:creationId xmlns:a16="http://schemas.microsoft.com/office/drawing/2014/main" id="{359F1689-A928-4AFC-84BC-09A3257E42E8}"/>
                </a:ext>
              </a:extLst>
            </p:cNvPr>
            <p:cNvGrpSpPr/>
            <p:nvPr/>
          </p:nvGrpSpPr>
          <p:grpSpPr>
            <a:xfrm>
              <a:off x="13322340" y="3890969"/>
              <a:ext cx="401857" cy="617855"/>
              <a:chOff x="10144125" y="880110"/>
              <a:chExt cx="914400" cy="1405891"/>
            </a:xfrm>
            <a:solidFill>
              <a:srgbClr val="FFC000"/>
            </a:solidFill>
          </p:grpSpPr>
          <p:sp>
            <p:nvSpPr>
              <p:cNvPr id="177" name="Freeform: Shape 176">
                <a:extLst>
                  <a:ext uri="{FF2B5EF4-FFF2-40B4-BE49-F238E27FC236}">
                    <a16:creationId xmlns:a16="http://schemas.microsoft.com/office/drawing/2014/main" id="{2E76768B-47FD-4CC8-8C23-08BE248F1447}"/>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Oval 177">
                <a:extLst>
                  <a:ext uri="{FF2B5EF4-FFF2-40B4-BE49-F238E27FC236}">
                    <a16:creationId xmlns:a16="http://schemas.microsoft.com/office/drawing/2014/main" id="{7570063E-3EA4-4EEE-9F3A-DA551106D5EB}"/>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9" name="Group 178">
              <a:extLst>
                <a:ext uri="{FF2B5EF4-FFF2-40B4-BE49-F238E27FC236}">
                  <a16:creationId xmlns:a16="http://schemas.microsoft.com/office/drawing/2014/main" id="{A3D33D8E-6654-4701-982D-4667A960D1F5}"/>
                </a:ext>
              </a:extLst>
            </p:cNvPr>
            <p:cNvGrpSpPr/>
            <p:nvPr/>
          </p:nvGrpSpPr>
          <p:grpSpPr>
            <a:xfrm>
              <a:off x="11996070" y="3890969"/>
              <a:ext cx="401857" cy="617855"/>
              <a:chOff x="10144125" y="880110"/>
              <a:chExt cx="914400" cy="1405891"/>
            </a:xfrm>
            <a:solidFill>
              <a:srgbClr val="FFC000"/>
            </a:solidFill>
          </p:grpSpPr>
          <p:sp>
            <p:nvSpPr>
              <p:cNvPr id="180" name="Freeform: Shape 179">
                <a:extLst>
                  <a:ext uri="{FF2B5EF4-FFF2-40B4-BE49-F238E27FC236}">
                    <a16:creationId xmlns:a16="http://schemas.microsoft.com/office/drawing/2014/main" id="{ECDD6A93-1770-4FD1-8466-5870D3680B2C}"/>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Oval 180">
                <a:extLst>
                  <a:ext uri="{FF2B5EF4-FFF2-40B4-BE49-F238E27FC236}">
                    <a16:creationId xmlns:a16="http://schemas.microsoft.com/office/drawing/2014/main" id="{1AF0D589-1C74-4CBB-9F4F-8D72A40C1123}"/>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2" name="Group 181">
              <a:extLst>
                <a:ext uri="{FF2B5EF4-FFF2-40B4-BE49-F238E27FC236}">
                  <a16:creationId xmlns:a16="http://schemas.microsoft.com/office/drawing/2014/main" id="{3A194E0F-9C9B-44D1-88B8-64362719B8F7}"/>
                </a:ext>
              </a:extLst>
            </p:cNvPr>
            <p:cNvGrpSpPr/>
            <p:nvPr/>
          </p:nvGrpSpPr>
          <p:grpSpPr>
            <a:xfrm>
              <a:off x="10671591" y="3882714"/>
              <a:ext cx="401857" cy="617855"/>
              <a:chOff x="10144125" y="880110"/>
              <a:chExt cx="914400" cy="1405891"/>
            </a:xfrm>
            <a:solidFill>
              <a:schemeClr val="accent6"/>
            </a:solidFill>
          </p:grpSpPr>
          <p:sp>
            <p:nvSpPr>
              <p:cNvPr id="183" name="Freeform: Shape 182">
                <a:extLst>
                  <a:ext uri="{FF2B5EF4-FFF2-40B4-BE49-F238E27FC236}">
                    <a16:creationId xmlns:a16="http://schemas.microsoft.com/office/drawing/2014/main" id="{8066F4EE-33AA-4AE5-89DE-DEB4AF81E608}"/>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Oval 183">
                <a:extLst>
                  <a:ext uri="{FF2B5EF4-FFF2-40B4-BE49-F238E27FC236}">
                    <a16:creationId xmlns:a16="http://schemas.microsoft.com/office/drawing/2014/main" id="{95353154-6A31-4978-B087-07C3FF6F2FC6}"/>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5" name="Group 184">
              <a:extLst>
                <a:ext uri="{FF2B5EF4-FFF2-40B4-BE49-F238E27FC236}">
                  <a16:creationId xmlns:a16="http://schemas.microsoft.com/office/drawing/2014/main" id="{C03E223C-2F1C-4C8D-AC9E-FB66FDA64A53}"/>
                </a:ext>
              </a:extLst>
            </p:cNvPr>
            <p:cNvGrpSpPr/>
            <p:nvPr/>
          </p:nvGrpSpPr>
          <p:grpSpPr>
            <a:xfrm>
              <a:off x="11113169" y="3890969"/>
              <a:ext cx="401857" cy="617855"/>
              <a:chOff x="10144125" y="880110"/>
              <a:chExt cx="914400" cy="1405891"/>
            </a:xfrm>
            <a:solidFill>
              <a:schemeClr val="accent3">
                <a:lumMod val="75000"/>
              </a:schemeClr>
            </a:solidFill>
          </p:grpSpPr>
          <p:sp>
            <p:nvSpPr>
              <p:cNvPr id="186" name="Freeform: Shape 185">
                <a:extLst>
                  <a:ext uri="{FF2B5EF4-FFF2-40B4-BE49-F238E27FC236}">
                    <a16:creationId xmlns:a16="http://schemas.microsoft.com/office/drawing/2014/main" id="{4C4500E5-6799-4DAC-BAA1-17A960935B61}"/>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Oval 186">
                <a:extLst>
                  <a:ext uri="{FF2B5EF4-FFF2-40B4-BE49-F238E27FC236}">
                    <a16:creationId xmlns:a16="http://schemas.microsoft.com/office/drawing/2014/main" id="{814594A1-E604-435B-81E2-D5B55F06C8AC}"/>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8" name="Group 187">
              <a:extLst>
                <a:ext uri="{FF2B5EF4-FFF2-40B4-BE49-F238E27FC236}">
                  <a16:creationId xmlns:a16="http://schemas.microsoft.com/office/drawing/2014/main" id="{0B6E3674-3F8B-461A-87F8-406DF4BCCC97}"/>
                </a:ext>
              </a:extLst>
            </p:cNvPr>
            <p:cNvGrpSpPr/>
            <p:nvPr/>
          </p:nvGrpSpPr>
          <p:grpSpPr>
            <a:xfrm>
              <a:off x="11554620" y="3890969"/>
              <a:ext cx="401857" cy="617855"/>
              <a:chOff x="10144125" y="880110"/>
              <a:chExt cx="914400" cy="1405891"/>
            </a:xfrm>
            <a:solidFill>
              <a:schemeClr val="accent2"/>
            </a:solidFill>
          </p:grpSpPr>
          <p:sp>
            <p:nvSpPr>
              <p:cNvPr id="189" name="Freeform: Shape 188">
                <a:extLst>
                  <a:ext uri="{FF2B5EF4-FFF2-40B4-BE49-F238E27FC236}">
                    <a16:creationId xmlns:a16="http://schemas.microsoft.com/office/drawing/2014/main" id="{9106ED3E-6376-4DD5-A0B4-02AD33544264}"/>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Oval 189">
                <a:extLst>
                  <a:ext uri="{FF2B5EF4-FFF2-40B4-BE49-F238E27FC236}">
                    <a16:creationId xmlns:a16="http://schemas.microsoft.com/office/drawing/2014/main" id="{BC93AF10-A4C1-4F1A-B5A5-10084C77B44A}"/>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1" name="Group 190">
              <a:extLst>
                <a:ext uri="{FF2B5EF4-FFF2-40B4-BE49-F238E27FC236}">
                  <a16:creationId xmlns:a16="http://schemas.microsoft.com/office/drawing/2014/main" id="{ACD83AB1-4D39-405C-AF5B-6326DEF5ACFA}"/>
                </a:ext>
              </a:extLst>
            </p:cNvPr>
            <p:cNvGrpSpPr/>
            <p:nvPr/>
          </p:nvGrpSpPr>
          <p:grpSpPr>
            <a:xfrm>
              <a:off x="12713605" y="4653669"/>
              <a:ext cx="401857" cy="617855"/>
              <a:chOff x="10144125" y="880110"/>
              <a:chExt cx="914400" cy="1405891"/>
            </a:xfrm>
            <a:solidFill>
              <a:schemeClr val="accent3">
                <a:lumMod val="75000"/>
              </a:schemeClr>
            </a:solidFill>
          </p:grpSpPr>
          <p:sp>
            <p:nvSpPr>
              <p:cNvPr id="192" name="Freeform: Shape 191">
                <a:extLst>
                  <a:ext uri="{FF2B5EF4-FFF2-40B4-BE49-F238E27FC236}">
                    <a16:creationId xmlns:a16="http://schemas.microsoft.com/office/drawing/2014/main" id="{DC3AB50C-704C-4B4F-95EA-DF00D20584F3}"/>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Oval 192">
                <a:extLst>
                  <a:ext uri="{FF2B5EF4-FFF2-40B4-BE49-F238E27FC236}">
                    <a16:creationId xmlns:a16="http://schemas.microsoft.com/office/drawing/2014/main" id="{DBD91F2B-440F-4004-A549-7B711E64BA12}"/>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4" name="Group 193">
              <a:extLst>
                <a:ext uri="{FF2B5EF4-FFF2-40B4-BE49-F238E27FC236}">
                  <a16:creationId xmlns:a16="http://schemas.microsoft.com/office/drawing/2014/main" id="{7D652A7D-94D9-466E-920C-6C5E61A3F430}"/>
                </a:ext>
              </a:extLst>
            </p:cNvPr>
            <p:cNvGrpSpPr/>
            <p:nvPr/>
          </p:nvGrpSpPr>
          <p:grpSpPr>
            <a:xfrm>
              <a:off x="13155183" y="4661924"/>
              <a:ext cx="401857" cy="617855"/>
              <a:chOff x="10144125" y="880110"/>
              <a:chExt cx="914400" cy="1405891"/>
            </a:xfrm>
            <a:solidFill>
              <a:schemeClr val="accent6"/>
            </a:solidFill>
          </p:grpSpPr>
          <p:sp>
            <p:nvSpPr>
              <p:cNvPr id="195" name="Freeform: Shape 194">
                <a:extLst>
                  <a:ext uri="{FF2B5EF4-FFF2-40B4-BE49-F238E27FC236}">
                    <a16:creationId xmlns:a16="http://schemas.microsoft.com/office/drawing/2014/main" id="{DE1D6405-7CB7-467F-97B5-C7F9E561B53F}"/>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Oval 195">
                <a:extLst>
                  <a:ext uri="{FF2B5EF4-FFF2-40B4-BE49-F238E27FC236}">
                    <a16:creationId xmlns:a16="http://schemas.microsoft.com/office/drawing/2014/main" id="{2CDCAF94-A5AC-4D03-8403-DA050B5B84AF}"/>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7" name="Group 196">
              <a:extLst>
                <a:ext uri="{FF2B5EF4-FFF2-40B4-BE49-F238E27FC236}">
                  <a16:creationId xmlns:a16="http://schemas.microsoft.com/office/drawing/2014/main" id="{9AC4A123-D972-488E-89DE-CA277E3D4BED}"/>
                </a:ext>
              </a:extLst>
            </p:cNvPr>
            <p:cNvGrpSpPr/>
            <p:nvPr/>
          </p:nvGrpSpPr>
          <p:grpSpPr>
            <a:xfrm>
              <a:off x="13596634" y="4661924"/>
              <a:ext cx="401857" cy="617855"/>
              <a:chOff x="10144125" y="880110"/>
              <a:chExt cx="914400" cy="1405891"/>
            </a:xfrm>
            <a:solidFill>
              <a:schemeClr val="accent3">
                <a:lumMod val="75000"/>
              </a:schemeClr>
            </a:solidFill>
          </p:grpSpPr>
          <p:sp>
            <p:nvSpPr>
              <p:cNvPr id="198" name="Freeform: Shape 197">
                <a:extLst>
                  <a:ext uri="{FF2B5EF4-FFF2-40B4-BE49-F238E27FC236}">
                    <a16:creationId xmlns:a16="http://schemas.microsoft.com/office/drawing/2014/main" id="{C95F192E-60E2-40B7-86CA-D4F875088DD4}"/>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Oval 198">
                <a:extLst>
                  <a:ext uri="{FF2B5EF4-FFF2-40B4-BE49-F238E27FC236}">
                    <a16:creationId xmlns:a16="http://schemas.microsoft.com/office/drawing/2014/main" id="{6F79A2C0-E6CB-45DF-B955-A425181B5656}"/>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0" name="Group 199">
              <a:extLst>
                <a:ext uri="{FF2B5EF4-FFF2-40B4-BE49-F238E27FC236}">
                  <a16:creationId xmlns:a16="http://schemas.microsoft.com/office/drawing/2014/main" id="{C6CEA89B-818F-412C-8238-C30B31861CFD}"/>
                </a:ext>
              </a:extLst>
            </p:cNvPr>
            <p:cNvGrpSpPr/>
            <p:nvPr/>
          </p:nvGrpSpPr>
          <p:grpSpPr>
            <a:xfrm>
              <a:off x="12270364" y="4661924"/>
              <a:ext cx="401857" cy="617855"/>
              <a:chOff x="10144125" y="880110"/>
              <a:chExt cx="914400" cy="1405891"/>
            </a:xfrm>
            <a:solidFill>
              <a:srgbClr val="7030A0"/>
            </a:solidFill>
          </p:grpSpPr>
          <p:sp>
            <p:nvSpPr>
              <p:cNvPr id="201" name="Freeform: Shape 200">
                <a:extLst>
                  <a:ext uri="{FF2B5EF4-FFF2-40B4-BE49-F238E27FC236}">
                    <a16:creationId xmlns:a16="http://schemas.microsoft.com/office/drawing/2014/main" id="{F7049904-9872-4ACC-827C-BFD72D8535EE}"/>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Oval 201">
                <a:extLst>
                  <a:ext uri="{FF2B5EF4-FFF2-40B4-BE49-F238E27FC236}">
                    <a16:creationId xmlns:a16="http://schemas.microsoft.com/office/drawing/2014/main" id="{4900FD5F-E542-4792-BA8D-F8C46DBDCEFF}"/>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3" name="Group 202">
              <a:extLst>
                <a:ext uri="{FF2B5EF4-FFF2-40B4-BE49-F238E27FC236}">
                  <a16:creationId xmlns:a16="http://schemas.microsoft.com/office/drawing/2014/main" id="{5380EDA5-BBAF-419E-8CDC-7293964080BD}"/>
                </a:ext>
              </a:extLst>
            </p:cNvPr>
            <p:cNvGrpSpPr/>
            <p:nvPr/>
          </p:nvGrpSpPr>
          <p:grpSpPr>
            <a:xfrm>
              <a:off x="10945885" y="4653669"/>
              <a:ext cx="401857" cy="617855"/>
              <a:chOff x="10144125" y="880110"/>
              <a:chExt cx="914400" cy="1405891"/>
            </a:xfrm>
            <a:solidFill>
              <a:srgbClr val="7030A0"/>
            </a:solidFill>
          </p:grpSpPr>
          <p:sp>
            <p:nvSpPr>
              <p:cNvPr id="204" name="Freeform: Shape 203">
                <a:extLst>
                  <a:ext uri="{FF2B5EF4-FFF2-40B4-BE49-F238E27FC236}">
                    <a16:creationId xmlns:a16="http://schemas.microsoft.com/office/drawing/2014/main" id="{B948A184-29F3-4B8E-902F-A63E05425148}"/>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Oval 204">
                <a:extLst>
                  <a:ext uri="{FF2B5EF4-FFF2-40B4-BE49-F238E27FC236}">
                    <a16:creationId xmlns:a16="http://schemas.microsoft.com/office/drawing/2014/main" id="{F342E93A-494F-462B-B43E-040539F036FD}"/>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6" name="Group 205">
              <a:extLst>
                <a:ext uri="{FF2B5EF4-FFF2-40B4-BE49-F238E27FC236}">
                  <a16:creationId xmlns:a16="http://schemas.microsoft.com/office/drawing/2014/main" id="{8051B087-834A-4316-B75B-35F5DBDBD28C}"/>
                </a:ext>
              </a:extLst>
            </p:cNvPr>
            <p:cNvGrpSpPr/>
            <p:nvPr/>
          </p:nvGrpSpPr>
          <p:grpSpPr>
            <a:xfrm>
              <a:off x="11387463" y="4661924"/>
              <a:ext cx="401857" cy="617855"/>
              <a:chOff x="10144125" y="880110"/>
              <a:chExt cx="914400" cy="1405891"/>
            </a:xfrm>
            <a:solidFill>
              <a:schemeClr val="accent2"/>
            </a:solidFill>
          </p:grpSpPr>
          <p:sp>
            <p:nvSpPr>
              <p:cNvPr id="207" name="Freeform: Shape 206">
                <a:extLst>
                  <a:ext uri="{FF2B5EF4-FFF2-40B4-BE49-F238E27FC236}">
                    <a16:creationId xmlns:a16="http://schemas.microsoft.com/office/drawing/2014/main" id="{FB614EB2-30D9-4E6D-A0C2-C9EFA0E80C56}"/>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Oval 207">
                <a:extLst>
                  <a:ext uri="{FF2B5EF4-FFF2-40B4-BE49-F238E27FC236}">
                    <a16:creationId xmlns:a16="http://schemas.microsoft.com/office/drawing/2014/main" id="{307FA474-1702-4AB5-AA7D-648E6878B76B}"/>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 name="Group 208">
              <a:extLst>
                <a:ext uri="{FF2B5EF4-FFF2-40B4-BE49-F238E27FC236}">
                  <a16:creationId xmlns:a16="http://schemas.microsoft.com/office/drawing/2014/main" id="{0EAC91D7-3F6D-4644-A21F-279EAEC3F304}"/>
                </a:ext>
              </a:extLst>
            </p:cNvPr>
            <p:cNvGrpSpPr/>
            <p:nvPr/>
          </p:nvGrpSpPr>
          <p:grpSpPr>
            <a:xfrm>
              <a:off x="11828914" y="4661924"/>
              <a:ext cx="401857" cy="617855"/>
              <a:chOff x="10144125" y="880110"/>
              <a:chExt cx="914400" cy="1405891"/>
            </a:xfrm>
            <a:solidFill>
              <a:schemeClr val="accent2">
                <a:lumMod val="50000"/>
              </a:schemeClr>
            </a:solidFill>
          </p:grpSpPr>
          <p:sp>
            <p:nvSpPr>
              <p:cNvPr id="210" name="Freeform: Shape 209">
                <a:extLst>
                  <a:ext uri="{FF2B5EF4-FFF2-40B4-BE49-F238E27FC236}">
                    <a16:creationId xmlns:a16="http://schemas.microsoft.com/office/drawing/2014/main" id="{C1A8FF73-BC7B-4933-B011-ACB8E619697A}"/>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Oval 210">
                <a:extLst>
                  <a:ext uri="{FF2B5EF4-FFF2-40B4-BE49-F238E27FC236}">
                    <a16:creationId xmlns:a16="http://schemas.microsoft.com/office/drawing/2014/main" id="{CD17DA97-004C-4419-8E57-644749BE6D1F}"/>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2" name="Group 211">
              <a:extLst>
                <a:ext uri="{FF2B5EF4-FFF2-40B4-BE49-F238E27FC236}">
                  <a16:creationId xmlns:a16="http://schemas.microsoft.com/office/drawing/2014/main" id="{22324C63-0E18-4147-AE10-98D9AE83BF54}"/>
                </a:ext>
              </a:extLst>
            </p:cNvPr>
            <p:cNvGrpSpPr/>
            <p:nvPr/>
          </p:nvGrpSpPr>
          <p:grpSpPr>
            <a:xfrm>
              <a:off x="13659901" y="5432879"/>
              <a:ext cx="401857" cy="617855"/>
              <a:chOff x="10144125" y="880110"/>
              <a:chExt cx="914400" cy="1405891"/>
            </a:xfrm>
            <a:solidFill>
              <a:schemeClr val="accent2">
                <a:lumMod val="50000"/>
              </a:schemeClr>
            </a:solidFill>
          </p:grpSpPr>
          <p:sp>
            <p:nvSpPr>
              <p:cNvPr id="213" name="Freeform: Shape 212">
                <a:extLst>
                  <a:ext uri="{FF2B5EF4-FFF2-40B4-BE49-F238E27FC236}">
                    <a16:creationId xmlns:a16="http://schemas.microsoft.com/office/drawing/2014/main" id="{7A412D05-128F-4AA1-B23E-48079BCB4116}"/>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Oval 213">
                <a:extLst>
                  <a:ext uri="{FF2B5EF4-FFF2-40B4-BE49-F238E27FC236}">
                    <a16:creationId xmlns:a16="http://schemas.microsoft.com/office/drawing/2014/main" id="{83296168-1CB3-41A7-843E-A82843183A2A}"/>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5" name="Group 214">
              <a:extLst>
                <a:ext uri="{FF2B5EF4-FFF2-40B4-BE49-F238E27FC236}">
                  <a16:creationId xmlns:a16="http://schemas.microsoft.com/office/drawing/2014/main" id="{B9B72052-832D-41AC-A601-7F7A08ECB1C8}"/>
                </a:ext>
              </a:extLst>
            </p:cNvPr>
            <p:cNvGrpSpPr/>
            <p:nvPr/>
          </p:nvGrpSpPr>
          <p:grpSpPr>
            <a:xfrm>
              <a:off x="12335422" y="5424624"/>
              <a:ext cx="401857" cy="617855"/>
              <a:chOff x="10144125" y="880110"/>
              <a:chExt cx="914400" cy="1405891"/>
            </a:xfrm>
            <a:solidFill>
              <a:schemeClr val="accent2"/>
            </a:solidFill>
          </p:grpSpPr>
          <p:sp>
            <p:nvSpPr>
              <p:cNvPr id="216" name="Freeform: Shape 215">
                <a:extLst>
                  <a:ext uri="{FF2B5EF4-FFF2-40B4-BE49-F238E27FC236}">
                    <a16:creationId xmlns:a16="http://schemas.microsoft.com/office/drawing/2014/main" id="{6177FF81-54CC-4973-AE6E-BB71CAC6E25C}"/>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a:extLst>
                  <a:ext uri="{FF2B5EF4-FFF2-40B4-BE49-F238E27FC236}">
                    <a16:creationId xmlns:a16="http://schemas.microsoft.com/office/drawing/2014/main" id="{824E27CC-6B21-404C-9E44-03BDD6684E3A}"/>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8" name="Group 217">
              <a:extLst>
                <a:ext uri="{FF2B5EF4-FFF2-40B4-BE49-F238E27FC236}">
                  <a16:creationId xmlns:a16="http://schemas.microsoft.com/office/drawing/2014/main" id="{354B6E72-E693-471B-AA59-9B7EFFCBFE2C}"/>
                </a:ext>
              </a:extLst>
            </p:cNvPr>
            <p:cNvGrpSpPr/>
            <p:nvPr/>
          </p:nvGrpSpPr>
          <p:grpSpPr>
            <a:xfrm>
              <a:off x="12777000" y="5432879"/>
              <a:ext cx="401857" cy="617855"/>
              <a:chOff x="10144125" y="880110"/>
              <a:chExt cx="914400" cy="1405891"/>
            </a:xfrm>
            <a:solidFill>
              <a:srgbClr val="7030A0"/>
            </a:solidFill>
          </p:grpSpPr>
          <p:sp>
            <p:nvSpPr>
              <p:cNvPr id="219" name="Freeform: Shape 218">
                <a:extLst>
                  <a:ext uri="{FF2B5EF4-FFF2-40B4-BE49-F238E27FC236}">
                    <a16:creationId xmlns:a16="http://schemas.microsoft.com/office/drawing/2014/main" id="{08926B17-146A-43B1-B264-4FA7A8A7B2BA}"/>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Oval 219">
                <a:extLst>
                  <a:ext uri="{FF2B5EF4-FFF2-40B4-BE49-F238E27FC236}">
                    <a16:creationId xmlns:a16="http://schemas.microsoft.com/office/drawing/2014/main" id="{041C36AA-75AA-4BB4-8536-6C637AE86BF5}"/>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1" name="Group 220">
              <a:extLst>
                <a:ext uri="{FF2B5EF4-FFF2-40B4-BE49-F238E27FC236}">
                  <a16:creationId xmlns:a16="http://schemas.microsoft.com/office/drawing/2014/main" id="{164AA1E9-4234-4099-BC2B-DAC077732B28}"/>
                </a:ext>
              </a:extLst>
            </p:cNvPr>
            <p:cNvGrpSpPr/>
            <p:nvPr/>
          </p:nvGrpSpPr>
          <p:grpSpPr>
            <a:xfrm>
              <a:off x="13218451" y="5432879"/>
              <a:ext cx="401857" cy="617855"/>
              <a:chOff x="10144125" y="880110"/>
              <a:chExt cx="914400" cy="1405891"/>
            </a:xfrm>
            <a:solidFill>
              <a:schemeClr val="accent3">
                <a:lumMod val="75000"/>
              </a:schemeClr>
            </a:solidFill>
          </p:grpSpPr>
          <p:sp>
            <p:nvSpPr>
              <p:cNvPr id="222" name="Freeform: Shape 221">
                <a:extLst>
                  <a:ext uri="{FF2B5EF4-FFF2-40B4-BE49-F238E27FC236}">
                    <a16:creationId xmlns:a16="http://schemas.microsoft.com/office/drawing/2014/main" id="{70808A7A-97E7-4B22-A83A-DBE9B9AA8720}"/>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Oval 222">
                <a:extLst>
                  <a:ext uri="{FF2B5EF4-FFF2-40B4-BE49-F238E27FC236}">
                    <a16:creationId xmlns:a16="http://schemas.microsoft.com/office/drawing/2014/main" id="{3DDBA944-D631-4069-A829-9DF3B3A1BF72}"/>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4" name="Group 223">
              <a:extLst>
                <a:ext uri="{FF2B5EF4-FFF2-40B4-BE49-F238E27FC236}">
                  <a16:creationId xmlns:a16="http://schemas.microsoft.com/office/drawing/2014/main" id="{D0791FB1-B690-42EE-9A24-C631C7FDB71B}"/>
                </a:ext>
              </a:extLst>
            </p:cNvPr>
            <p:cNvGrpSpPr/>
            <p:nvPr/>
          </p:nvGrpSpPr>
          <p:grpSpPr>
            <a:xfrm>
              <a:off x="11892181" y="5432879"/>
              <a:ext cx="401857" cy="617855"/>
              <a:chOff x="10144125" y="880110"/>
              <a:chExt cx="914400" cy="1405891"/>
            </a:xfrm>
            <a:solidFill>
              <a:srgbClr val="FFC000"/>
            </a:solidFill>
          </p:grpSpPr>
          <p:sp>
            <p:nvSpPr>
              <p:cNvPr id="225" name="Freeform: Shape 224">
                <a:extLst>
                  <a:ext uri="{FF2B5EF4-FFF2-40B4-BE49-F238E27FC236}">
                    <a16:creationId xmlns:a16="http://schemas.microsoft.com/office/drawing/2014/main" id="{C9AF5BEF-C641-4746-8BFF-864B4C2B8487}"/>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Oval 225">
                <a:extLst>
                  <a:ext uri="{FF2B5EF4-FFF2-40B4-BE49-F238E27FC236}">
                    <a16:creationId xmlns:a16="http://schemas.microsoft.com/office/drawing/2014/main" id="{1D439491-4F9E-4F7F-8DA9-DD7D3441CA50}"/>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7" name="Group 226">
              <a:extLst>
                <a:ext uri="{FF2B5EF4-FFF2-40B4-BE49-F238E27FC236}">
                  <a16:creationId xmlns:a16="http://schemas.microsoft.com/office/drawing/2014/main" id="{23943E10-E0D3-4AD7-8C76-6ABE142EF181}"/>
                </a:ext>
              </a:extLst>
            </p:cNvPr>
            <p:cNvGrpSpPr/>
            <p:nvPr/>
          </p:nvGrpSpPr>
          <p:grpSpPr>
            <a:xfrm>
              <a:off x="10567702" y="5424624"/>
              <a:ext cx="401857" cy="617855"/>
              <a:chOff x="10144125" y="880110"/>
              <a:chExt cx="914400" cy="1405891"/>
            </a:xfrm>
            <a:solidFill>
              <a:schemeClr val="accent2"/>
            </a:solidFill>
          </p:grpSpPr>
          <p:sp>
            <p:nvSpPr>
              <p:cNvPr id="228" name="Freeform: Shape 227">
                <a:extLst>
                  <a:ext uri="{FF2B5EF4-FFF2-40B4-BE49-F238E27FC236}">
                    <a16:creationId xmlns:a16="http://schemas.microsoft.com/office/drawing/2014/main" id="{E780110D-B1C7-4462-AAD8-EDF666763873}"/>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Oval 228">
                <a:extLst>
                  <a:ext uri="{FF2B5EF4-FFF2-40B4-BE49-F238E27FC236}">
                    <a16:creationId xmlns:a16="http://schemas.microsoft.com/office/drawing/2014/main" id="{4C79D8EE-F5F2-45B0-BE56-005AE92EB66D}"/>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0" name="Group 229">
              <a:extLst>
                <a:ext uri="{FF2B5EF4-FFF2-40B4-BE49-F238E27FC236}">
                  <a16:creationId xmlns:a16="http://schemas.microsoft.com/office/drawing/2014/main" id="{F7A81F16-2E36-4FF2-9515-FA9A92C8FEE2}"/>
                </a:ext>
              </a:extLst>
            </p:cNvPr>
            <p:cNvGrpSpPr/>
            <p:nvPr/>
          </p:nvGrpSpPr>
          <p:grpSpPr>
            <a:xfrm>
              <a:off x="11009280" y="5432879"/>
              <a:ext cx="401857" cy="617855"/>
              <a:chOff x="10144125" y="880110"/>
              <a:chExt cx="914400" cy="1405891"/>
            </a:xfrm>
            <a:solidFill>
              <a:schemeClr val="accent2">
                <a:lumMod val="50000"/>
              </a:schemeClr>
            </a:solidFill>
          </p:grpSpPr>
          <p:sp>
            <p:nvSpPr>
              <p:cNvPr id="231" name="Freeform: Shape 230">
                <a:extLst>
                  <a:ext uri="{FF2B5EF4-FFF2-40B4-BE49-F238E27FC236}">
                    <a16:creationId xmlns:a16="http://schemas.microsoft.com/office/drawing/2014/main" id="{03F92286-BD82-4FE8-9119-00F09BE3CB95}"/>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Oval 231">
                <a:extLst>
                  <a:ext uri="{FF2B5EF4-FFF2-40B4-BE49-F238E27FC236}">
                    <a16:creationId xmlns:a16="http://schemas.microsoft.com/office/drawing/2014/main" id="{665456BA-EB9F-4CC5-ADF9-7CE4E5285135}"/>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3" name="Group 232">
              <a:extLst>
                <a:ext uri="{FF2B5EF4-FFF2-40B4-BE49-F238E27FC236}">
                  <a16:creationId xmlns:a16="http://schemas.microsoft.com/office/drawing/2014/main" id="{05A242BA-5D6F-4DB1-8A05-5E81E6C8A71F}"/>
                </a:ext>
              </a:extLst>
            </p:cNvPr>
            <p:cNvGrpSpPr/>
            <p:nvPr/>
          </p:nvGrpSpPr>
          <p:grpSpPr>
            <a:xfrm>
              <a:off x="11450731" y="5432879"/>
              <a:ext cx="401857" cy="617855"/>
              <a:chOff x="10144125" y="880110"/>
              <a:chExt cx="914400" cy="1405891"/>
            </a:xfrm>
            <a:solidFill>
              <a:schemeClr val="accent6"/>
            </a:solidFill>
          </p:grpSpPr>
          <p:sp>
            <p:nvSpPr>
              <p:cNvPr id="234" name="Freeform: Shape 233">
                <a:extLst>
                  <a:ext uri="{FF2B5EF4-FFF2-40B4-BE49-F238E27FC236}">
                    <a16:creationId xmlns:a16="http://schemas.microsoft.com/office/drawing/2014/main" id="{385F95CE-4B3B-416C-B43F-29BA25ED0ADB}"/>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Oval 234">
                <a:extLst>
                  <a:ext uri="{FF2B5EF4-FFF2-40B4-BE49-F238E27FC236}">
                    <a16:creationId xmlns:a16="http://schemas.microsoft.com/office/drawing/2014/main" id="{225B082D-F19D-4F10-9B57-FD2679C25073}"/>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6" name="Group 235">
              <a:extLst>
                <a:ext uri="{FF2B5EF4-FFF2-40B4-BE49-F238E27FC236}">
                  <a16:creationId xmlns:a16="http://schemas.microsoft.com/office/drawing/2014/main" id="{EF94A73A-AA5C-4EEF-A625-8D6EB3341E2E}"/>
                </a:ext>
              </a:extLst>
            </p:cNvPr>
            <p:cNvGrpSpPr/>
            <p:nvPr/>
          </p:nvGrpSpPr>
          <p:grpSpPr>
            <a:xfrm>
              <a:off x="13785441" y="6195575"/>
              <a:ext cx="401857" cy="617855"/>
              <a:chOff x="10144125" y="880110"/>
              <a:chExt cx="914400" cy="1405891"/>
            </a:xfrm>
            <a:solidFill>
              <a:schemeClr val="accent3">
                <a:lumMod val="75000"/>
              </a:schemeClr>
            </a:solidFill>
          </p:grpSpPr>
          <p:sp>
            <p:nvSpPr>
              <p:cNvPr id="237" name="Freeform: Shape 236">
                <a:extLst>
                  <a:ext uri="{FF2B5EF4-FFF2-40B4-BE49-F238E27FC236}">
                    <a16:creationId xmlns:a16="http://schemas.microsoft.com/office/drawing/2014/main" id="{EB9BBED8-7326-4943-852D-861AC4FEFBA4}"/>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Oval 237">
                <a:extLst>
                  <a:ext uri="{FF2B5EF4-FFF2-40B4-BE49-F238E27FC236}">
                    <a16:creationId xmlns:a16="http://schemas.microsoft.com/office/drawing/2014/main" id="{8ECF702D-61FD-4497-A2B3-6E57735F58F3}"/>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9" name="Group 238">
              <a:extLst>
                <a:ext uri="{FF2B5EF4-FFF2-40B4-BE49-F238E27FC236}">
                  <a16:creationId xmlns:a16="http://schemas.microsoft.com/office/drawing/2014/main" id="{1455A30B-F067-4106-B79C-F00FB003B5EC}"/>
                </a:ext>
              </a:extLst>
            </p:cNvPr>
            <p:cNvGrpSpPr/>
            <p:nvPr/>
          </p:nvGrpSpPr>
          <p:grpSpPr>
            <a:xfrm>
              <a:off x="13342200" y="6203830"/>
              <a:ext cx="401857" cy="617855"/>
              <a:chOff x="10144125" y="880110"/>
              <a:chExt cx="914400" cy="1405891"/>
            </a:xfrm>
            <a:solidFill>
              <a:srgbClr val="FFC000"/>
            </a:solidFill>
          </p:grpSpPr>
          <p:sp>
            <p:nvSpPr>
              <p:cNvPr id="240" name="Freeform: Shape 239">
                <a:extLst>
                  <a:ext uri="{FF2B5EF4-FFF2-40B4-BE49-F238E27FC236}">
                    <a16:creationId xmlns:a16="http://schemas.microsoft.com/office/drawing/2014/main" id="{EDEF7EFA-7D10-48C6-9274-130176070952}"/>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Oval 240">
                <a:extLst>
                  <a:ext uri="{FF2B5EF4-FFF2-40B4-BE49-F238E27FC236}">
                    <a16:creationId xmlns:a16="http://schemas.microsoft.com/office/drawing/2014/main" id="{B2CE6A76-B4FF-4A46-A582-B613194266BE}"/>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5" name="Group 244">
              <a:extLst>
                <a:ext uri="{FF2B5EF4-FFF2-40B4-BE49-F238E27FC236}">
                  <a16:creationId xmlns:a16="http://schemas.microsoft.com/office/drawing/2014/main" id="{8C0BB99C-649D-4D20-9FD9-390B9EC6DC24}"/>
                </a:ext>
              </a:extLst>
            </p:cNvPr>
            <p:cNvGrpSpPr/>
            <p:nvPr/>
          </p:nvGrpSpPr>
          <p:grpSpPr>
            <a:xfrm>
              <a:off x="12459299" y="6203830"/>
              <a:ext cx="401857" cy="617855"/>
              <a:chOff x="10144125" y="880110"/>
              <a:chExt cx="914400" cy="1405891"/>
            </a:xfrm>
            <a:solidFill>
              <a:srgbClr val="7030A0"/>
            </a:solidFill>
          </p:grpSpPr>
          <p:sp>
            <p:nvSpPr>
              <p:cNvPr id="246" name="Freeform: Shape 245">
                <a:extLst>
                  <a:ext uri="{FF2B5EF4-FFF2-40B4-BE49-F238E27FC236}">
                    <a16:creationId xmlns:a16="http://schemas.microsoft.com/office/drawing/2014/main" id="{5A629CF1-7279-47B7-8348-CE8470CAF1A4}"/>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Oval 246">
                <a:extLst>
                  <a:ext uri="{FF2B5EF4-FFF2-40B4-BE49-F238E27FC236}">
                    <a16:creationId xmlns:a16="http://schemas.microsoft.com/office/drawing/2014/main" id="{EBA361D8-F3FA-4C78-89A6-F39D58FC7864}"/>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8" name="Group 247">
              <a:extLst>
                <a:ext uri="{FF2B5EF4-FFF2-40B4-BE49-F238E27FC236}">
                  <a16:creationId xmlns:a16="http://schemas.microsoft.com/office/drawing/2014/main" id="{4B05FA61-10FD-42ED-B2DD-5919D07FA330}"/>
                </a:ext>
              </a:extLst>
            </p:cNvPr>
            <p:cNvGrpSpPr/>
            <p:nvPr/>
          </p:nvGrpSpPr>
          <p:grpSpPr>
            <a:xfrm>
              <a:off x="12900750" y="6203830"/>
              <a:ext cx="401857" cy="617855"/>
              <a:chOff x="10144125" y="880110"/>
              <a:chExt cx="914400" cy="1405891"/>
            </a:xfrm>
            <a:solidFill>
              <a:schemeClr val="accent6"/>
            </a:solidFill>
          </p:grpSpPr>
          <p:sp>
            <p:nvSpPr>
              <p:cNvPr id="249" name="Freeform: Shape 248">
                <a:extLst>
                  <a:ext uri="{FF2B5EF4-FFF2-40B4-BE49-F238E27FC236}">
                    <a16:creationId xmlns:a16="http://schemas.microsoft.com/office/drawing/2014/main" id="{9D97A50A-C694-4A12-8FAE-AC4DA0DC203A}"/>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Oval 249">
                <a:extLst>
                  <a:ext uri="{FF2B5EF4-FFF2-40B4-BE49-F238E27FC236}">
                    <a16:creationId xmlns:a16="http://schemas.microsoft.com/office/drawing/2014/main" id="{CC26D710-B85D-4DD6-B243-D736015FB774}"/>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4" name="Group 253">
              <a:extLst>
                <a:ext uri="{FF2B5EF4-FFF2-40B4-BE49-F238E27FC236}">
                  <a16:creationId xmlns:a16="http://schemas.microsoft.com/office/drawing/2014/main" id="{03834F36-406E-4188-9BB9-611C7F3E2FCA}"/>
                </a:ext>
              </a:extLst>
            </p:cNvPr>
            <p:cNvGrpSpPr/>
            <p:nvPr/>
          </p:nvGrpSpPr>
          <p:grpSpPr>
            <a:xfrm>
              <a:off x="10250001" y="6195575"/>
              <a:ext cx="401857" cy="617855"/>
              <a:chOff x="10144125" y="880110"/>
              <a:chExt cx="914400" cy="1405891"/>
            </a:xfrm>
            <a:solidFill>
              <a:schemeClr val="accent2">
                <a:lumMod val="50000"/>
              </a:schemeClr>
            </a:solidFill>
          </p:grpSpPr>
          <p:sp>
            <p:nvSpPr>
              <p:cNvPr id="255" name="Freeform: Shape 254">
                <a:extLst>
                  <a:ext uri="{FF2B5EF4-FFF2-40B4-BE49-F238E27FC236}">
                    <a16:creationId xmlns:a16="http://schemas.microsoft.com/office/drawing/2014/main" id="{BAC0B37C-7257-4B2B-B4BE-8C4C32B6320B}"/>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Oval 255">
                <a:extLst>
                  <a:ext uri="{FF2B5EF4-FFF2-40B4-BE49-F238E27FC236}">
                    <a16:creationId xmlns:a16="http://schemas.microsoft.com/office/drawing/2014/main" id="{B22CA113-E44C-492D-B89A-D36955CC69C8}"/>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7" name="Group 256">
              <a:extLst>
                <a:ext uri="{FF2B5EF4-FFF2-40B4-BE49-F238E27FC236}">
                  <a16:creationId xmlns:a16="http://schemas.microsoft.com/office/drawing/2014/main" id="{5C92C488-2404-400E-99C7-D78F356382E5}"/>
                </a:ext>
              </a:extLst>
            </p:cNvPr>
            <p:cNvGrpSpPr/>
            <p:nvPr/>
          </p:nvGrpSpPr>
          <p:grpSpPr>
            <a:xfrm>
              <a:off x="10691579" y="6203830"/>
              <a:ext cx="401857" cy="617855"/>
              <a:chOff x="10144125" y="880110"/>
              <a:chExt cx="914400" cy="1405891"/>
            </a:xfrm>
            <a:solidFill>
              <a:srgbClr val="FFC000"/>
            </a:solidFill>
          </p:grpSpPr>
          <p:sp>
            <p:nvSpPr>
              <p:cNvPr id="258" name="Freeform: Shape 257">
                <a:extLst>
                  <a:ext uri="{FF2B5EF4-FFF2-40B4-BE49-F238E27FC236}">
                    <a16:creationId xmlns:a16="http://schemas.microsoft.com/office/drawing/2014/main" id="{4AAD5F13-D0A8-4BBC-9FC8-D899C7E1FEDD}"/>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Oval 258">
                <a:extLst>
                  <a:ext uri="{FF2B5EF4-FFF2-40B4-BE49-F238E27FC236}">
                    <a16:creationId xmlns:a16="http://schemas.microsoft.com/office/drawing/2014/main" id="{1A372505-B3EC-4DE1-AC57-0AC5FE99A32A}"/>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0" name="Group 259">
              <a:extLst>
                <a:ext uri="{FF2B5EF4-FFF2-40B4-BE49-F238E27FC236}">
                  <a16:creationId xmlns:a16="http://schemas.microsoft.com/office/drawing/2014/main" id="{545F17B8-FB69-44AC-9359-5BAF301E60E6}"/>
                </a:ext>
              </a:extLst>
            </p:cNvPr>
            <p:cNvGrpSpPr/>
            <p:nvPr/>
          </p:nvGrpSpPr>
          <p:grpSpPr>
            <a:xfrm>
              <a:off x="11133030" y="6203830"/>
              <a:ext cx="401857" cy="617855"/>
              <a:chOff x="10144125" y="880110"/>
              <a:chExt cx="914400" cy="1405891"/>
            </a:xfrm>
            <a:solidFill>
              <a:schemeClr val="accent2"/>
            </a:solidFill>
          </p:grpSpPr>
          <p:sp>
            <p:nvSpPr>
              <p:cNvPr id="261" name="Freeform: Shape 260">
                <a:extLst>
                  <a:ext uri="{FF2B5EF4-FFF2-40B4-BE49-F238E27FC236}">
                    <a16:creationId xmlns:a16="http://schemas.microsoft.com/office/drawing/2014/main" id="{AE82F05A-F406-4508-8703-728EE5E9752E}"/>
                  </a:ext>
                </a:extLst>
              </p:cNvPr>
              <p:cNvSpPr/>
              <p:nvPr/>
            </p:nvSpPr>
            <p:spPr>
              <a:xfrm>
                <a:off x="10144125" y="1591470"/>
                <a:ext cx="914400" cy="694531"/>
              </a:xfrm>
              <a:custGeom>
                <a:avLst/>
                <a:gdLst>
                  <a:gd name="connsiteX0" fmla="*/ 241602 w 914400"/>
                  <a:gd name="connsiteY0" fmla="*/ 0 h 694531"/>
                  <a:gd name="connsiteX1" fmla="*/ 279237 w 914400"/>
                  <a:gd name="connsiteY1" fmla="*/ 20427 h 694531"/>
                  <a:gd name="connsiteX2" fmla="*/ 457200 w 914400"/>
                  <a:gd name="connsiteY2" fmla="*/ 56356 h 694531"/>
                  <a:gd name="connsiteX3" fmla="*/ 635163 w 914400"/>
                  <a:gd name="connsiteY3" fmla="*/ 20427 h 694531"/>
                  <a:gd name="connsiteX4" fmla="*/ 672798 w 914400"/>
                  <a:gd name="connsiteY4" fmla="*/ 0 h 694531"/>
                  <a:gd name="connsiteX5" fmla="*/ 712825 w 914400"/>
                  <a:gd name="connsiteY5" fmla="*/ 21726 h 694531"/>
                  <a:gd name="connsiteX6" fmla="*/ 914400 w 914400"/>
                  <a:gd name="connsiteY6" fmla="*/ 400843 h 694531"/>
                  <a:gd name="connsiteX7" fmla="*/ 914400 w 914400"/>
                  <a:gd name="connsiteY7" fmla="*/ 694531 h 694531"/>
                  <a:gd name="connsiteX8" fmla="*/ 0 w 914400"/>
                  <a:gd name="connsiteY8" fmla="*/ 694531 h 694531"/>
                  <a:gd name="connsiteX9" fmla="*/ 0 w 914400"/>
                  <a:gd name="connsiteY9" fmla="*/ 400843 h 694531"/>
                  <a:gd name="connsiteX10" fmla="*/ 201575 w 914400"/>
                  <a:gd name="connsiteY10" fmla="*/ 21726 h 6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94531">
                    <a:moveTo>
                      <a:pt x="241602" y="0"/>
                    </a:moveTo>
                    <a:lnTo>
                      <a:pt x="279237" y="20427"/>
                    </a:lnTo>
                    <a:cubicBezTo>
                      <a:pt x="333936" y="43563"/>
                      <a:pt x="394074" y="56356"/>
                      <a:pt x="457200" y="56356"/>
                    </a:cubicBezTo>
                    <a:cubicBezTo>
                      <a:pt x="520326" y="56356"/>
                      <a:pt x="580464" y="43563"/>
                      <a:pt x="635163" y="20427"/>
                    </a:cubicBezTo>
                    <a:lnTo>
                      <a:pt x="672798" y="0"/>
                    </a:lnTo>
                    <a:lnTo>
                      <a:pt x="712825" y="21726"/>
                    </a:lnTo>
                    <a:cubicBezTo>
                      <a:pt x="834441" y="103888"/>
                      <a:pt x="914400" y="243027"/>
                      <a:pt x="914400" y="400843"/>
                    </a:cubicBezTo>
                    <a:lnTo>
                      <a:pt x="914400" y="694531"/>
                    </a:lnTo>
                    <a:lnTo>
                      <a:pt x="0" y="694531"/>
                    </a:lnTo>
                    <a:lnTo>
                      <a:pt x="0" y="400843"/>
                    </a:lnTo>
                    <a:cubicBezTo>
                      <a:pt x="0" y="243027"/>
                      <a:pt x="79959" y="103888"/>
                      <a:pt x="201575" y="21726"/>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2" name="Oval 261">
                <a:extLst>
                  <a:ext uri="{FF2B5EF4-FFF2-40B4-BE49-F238E27FC236}">
                    <a16:creationId xmlns:a16="http://schemas.microsoft.com/office/drawing/2014/main" id="{A96B998B-4EB7-4E00-93EB-5E64872E75C4}"/>
                  </a:ext>
                </a:extLst>
              </p:cNvPr>
              <p:cNvSpPr/>
              <p:nvPr/>
            </p:nvSpPr>
            <p:spPr>
              <a:xfrm>
                <a:off x="10234215" y="880110"/>
                <a:ext cx="734220" cy="73422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63" name="Picture 262" descr="A person wearing a red shirt and smiling at the camera&#10;&#10;Description automatically generated">
            <a:extLst>
              <a:ext uri="{FF2B5EF4-FFF2-40B4-BE49-F238E27FC236}">
                <a16:creationId xmlns:a16="http://schemas.microsoft.com/office/drawing/2014/main" id="{A861F9FF-E2AA-4BA8-B9C5-E198EF444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609" y="1808163"/>
            <a:ext cx="2064702" cy="2064702"/>
          </a:xfrm>
          <a:prstGeom prst="ellipse">
            <a:avLst/>
          </a:prstGeom>
        </p:spPr>
      </p:pic>
    </p:spTree>
    <p:extLst>
      <p:ext uri="{BB962C8B-B14F-4D97-AF65-F5344CB8AC3E}">
        <p14:creationId xmlns:p14="http://schemas.microsoft.com/office/powerpoint/2010/main" val="426315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20798-30CC-48EE-A398-7858C1FF1C3C}"/>
              </a:ext>
            </a:extLst>
          </p:cNvPr>
          <p:cNvSpPr>
            <a:spLocks noGrp="1"/>
          </p:cNvSpPr>
          <p:nvPr>
            <p:ph type="title"/>
          </p:nvPr>
        </p:nvSpPr>
        <p:spPr/>
        <p:txBody>
          <a:bodyPr/>
          <a:lstStyle/>
          <a:p>
            <a:r>
              <a:rPr lang="en-GB" dirty="0"/>
              <a:t>The</a:t>
            </a:r>
            <a:br>
              <a:rPr lang="en-GB" dirty="0"/>
            </a:br>
            <a:r>
              <a:rPr lang="en-GB" i="1" dirty="0">
                <a:latin typeface="Sagona Book" panose="02020503050505020204" pitchFamily="18" charset="0"/>
              </a:rPr>
              <a:t>Inside</a:t>
            </a:r>
            <a:br>
              <a:rPr lang="en-GB" i="1" dirty="0">
                <a:latin typeface="Sagona Book" panose="02020503050505020204" pitchFamily="18" charset="0"/>
              </a:rPr>
            </a:br>
            <a:r>
              <a:rPr lang="en-GB" dirty="0"/>
              <a:t>Gig</a:t>
            </a:r>
            <a:endParaRPr lang="en-GB" b="1" dirty="0"/>
          </a:p>
        </p:txBody>
      </p:sp>
      <p:sp>
        <p:nvSpPr>
          <p:cNvPr id="3" name="Text Placeholder 2">
            <a:extLst>
              <a:ext uri="{FF2B5EF4-FFF2-40B4-BE49-F238E27FC236}">
                <a16:creationId xmlns:a16="http://schemas.microsoft.com/office/drawing/2014/main" id="{B4D79F44-EE0C-45DF-A237-5070B4020F5D}"/>
              </a:ext>
            </a:extLst>
          </p:cNvPr>
          <p:cNvSpPr>
            <a:spLocks noGrp="1"/>
          </p:cNvSpPr>
          <p:nvPr>
            <p:ph type="body" sz="quarter" idx="10"/>
          </p:nvPr>
        </p:nvSpPr>
        <p:spPr/>
        <p:txBody>
          <a:bodyPr>
            <a:normAutofit fontScale="92500" lnSpcReduction="20000"/>
          </a:bodyPr>
          <a:lstStyle/>
          <a:p>
            <a:r>
              <a:rPr lang="en-GB" b="1" dirty="0"/>
              <a:t>Edie L. Goldberg &amp; Kelley Steven-Waiss</a:t>
            </a:r>
          </a:p>
        </p:txBody>
      </p:sp>
      <p:sp>
        <p:nvSpPr>
          <p:cNvPr id="4" name="Text Placeholder 3">
            <a:extLst>
              <a:ext uri="{FF2B5EF4-FFF2-40B4-BE49-F238E27FC236}">
                <a16:creationId xmlns:a16="http://schemas.microsoft.com/office/drawing/2014/main" id="{B220F623-56E3-4873-92E0-F0BC89192295}"/>
              </a:ext>
            </a:extLst>
          </p:cNvPr>
          <p:cNvSpPr>
            <a:spLocks noGrp="1"/>
          </p:cNvSpPr>
          <p:nvPr>
            <p:ph type="body" sz="quarter" idx="11"/>
          </p:nvPr>
        </p:nvSpPr>
        <p:spPr/>
        <p:txBody>
          <a:bodyPr>
            <a:normAutofit fontScale="92500" lnSpcReduction="20000"/>
          </a:bodyPr>
          <a:lstStyle/>
          <a:p>
            <a:r>
              <a:rPr lang="en-GB" dirty="0"/>
              <a:t>Human Capital Growth Webinar</a:t>
            </a:r>
          </a:p>
        </p:txBody>
      </p:sp>
      <p:sp>
        <p:nvSpPr>
          <p:cNvPr id="5" name="Text Placeholder 4">
            <a:extLst>
              <a:ext uri="{FF2B5EF4-FFF2-40B4-BE49-F238E27FC236}">
                <a16:creationId xmlns:a16="http://schemas.microsoft.com/office/drawing/2014/main" id="{39F69D08-F5A9-4C31-BAD1-C0C834676D65}"/>
              </a:ext>
            </a:extLst>
          </p:cNvPr>
          <p:cNvSpPr>
            <a:spLocks noGrp="1"/>
          </p:cNvSpPr>
          <p:nvPr>
            <p:ph type="body" sz="quarter" idx="12"/>
          </p:nvPr>
        </p:nvSpPr>
        <p:spPr/>
        <p:txBody>
          <a:bodyPr>
            <a:normAutofit fontScale="92500" lnSpcReduction="20000"/>
          </a:bodyPr>
          <a:lstStyle/>
          <a:p>
            <a:r>
              <a:rPr lang="en-GB" dirty="0"/>
              <a:t>12/04/2019</a:t>
            </a:r>
          </a:p>
        </p:txBody>
      </p:sp>
      <p:pic>
        <p:nvPicPr>
          <p:cNvPr id="6" name="Picture 5" descr="A screenshot of a cell phone&#10;&#10;Description automatically generated">
            <a:extLst>
              <a:ext uri="{FF2B5EF4-FFF2-40B4-BE49-F238E27FC236}">
                <a16:creationId xmlns:a16="http://schemas.microsoft.com/office/drawing/2014/main" id="{E06CD015-746D-422C-BB4B-EBBDF3102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101" y="0"/>
            <a:ext cx="4572000" cy="6858000"/>
          </a:xfrm>
          <a:prstGeom prst="rect">
            <a:avLst/>
          </a:prstGeom>
        </p:spPr>
      </p:pic>
      <p:sp>
        <p:nvSpPr>
          <p:cNvPr id="7" name="TextBox 6">
            <a:extLst>
              <a:ext uri="{FF2B5EF4-FFF2-40B4-BE49-F238E27FC236}">
                <a16:creationId xmlns:a16="http://schemas.microsoft.com/office/drawing/2014/main" id="{416816A5-DC96-42F2-94C5-0D706F0F3359}"/>
              </a:ext>
            </a:extLst>
          </p:cNvPr>
          <p:cNvSpPr txBox="1"/>
          <p:nvPr/>
        </p:nvSpPr>
        <p:spPr>
          <a:xfrm>
            <a:off x="14789576" y="1478071"/>
            <a:ext cx="2932982" cy="4278094"/>
          </a:xfrm>
          <a:prstGeom prst="rect">
            <a:avLst/>
          </a:prstGeom>
          <a:noFill/>
        </p:spPr>
        <p:txBody>
          <a:bodyPr wrap="none" rtlCol="0">
            <a:spAutoFit/>
          </a:bodyPr>
          <a:lstStyle/>
          <a:p>
            <a:pPr algn="r"/>
            <a:r>
              <a:rPr lang="en-GB" sz="9600" dirty="0">
                <a:latin typeface="Baskerville Old Face" panose="02020602080505020303" pitchFamily="18" charset="0"/>
              </a:rPr>
              <a:t>The</a:t>
            </a:r>
          </a:p>
          <a:p>
            <a:pPr algn="r"/>
            <a:r>
              <a:rPr lang="en-GB" sz="8000" i="1" spc="-300" dirty="0">
                <a:latin typeface="Sagona Book" panose="02020503050505020204" pitchFamily="18" charset="0"/>
              </a:rPr>
              <a:t>Inside</a:t>
            </a:r>
          </a:p>
          <a:p>
            <a:pPr algn="r"/>
            <a:r>
              <a:rPr lang="en-GB" sz="9600" dirty="0">
                <a:latin typeface="Baskerville Old Face" panose="02020602080505020303" pitchFamily="18" charset="0"/>
              </a:rPr>
              <a:t>Gig</a:t>
            </a:r>
          </a:p>
        </p:txBody>
      </p:sp>
    </p:spTree>
    <p:extLst>
      <p:ext uri="{BB962C8B-B14F-4D97-AF65-F5344CB8AC3E}">
        <p14:creationId xmlns:p14="http://schemas.microsoft.com/office/powerpoint/2010/main" val="377487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8481-650A-49B7-B7C6-6374050FFDB5}"/>
              </a:ext>
            </a:extLst>
          </p:cNvPr>
          <p:cNvSpPr>
            <a:spLocks noGrp="1"/>
          </p:cNvSpPr>
          <p:nvPr>
            <p:ph type="title"/>
          </p:nvPr>
        </p:nvSpPr>
        <p:spPr/>
        <p:txBody>
          <a:bodyPr/>
          <a:lstStyle/>
          <a:p>
            <a:r>
              <a:rPr lang="en-GB" dirty="0"/>
              <a:t>The world of work is changing</a:t>
            </a:r>
          </a:p>
        </p:txBody>
      </p:sp>
    </p:spTree>
    <p:extLst>
      <p:ext uri="{BB962C8B-B14F-4D97-AF65-F5344CB8AC3E}">
        <p14:creationId xmlns:p14="http://schemas.microsoft.com/office/powerpoint/2010/main" val="279360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 name="Group 592">
            <a:extLst>
              <a:ext uri="{FF2B5EF4-FFF2-40B4-BE49-F238E27FC236}">
                <a16:creationId xmlns:a16="http://schemas.microsoft.com/office/drawing/2014/main" id="{322F4006-E3C8-42CF-874F-53789D233D62}"/>
              </a:ext>
            </a:extLst>
          </p:cNvPr>
          <p:cNvGrpSpPr/>
          <p:nvPr/>
        </p:nvGrpSpPr>
        <p:grpSpPr>
          <a:xfrm>
            <a:off x="4658767" y="2994854"/>
            <a:ext cx="3033577" cy="2657694"/>
            <a:chOff x="8493870" y="3015298"/>
            <a:chExt cx="2708576" cy="2372963"/>
          </a:xfrm>
        </p:grpSpPr>
        <p:grpSp>
          <p:nvGrpSpPr>
            <p:cNvPr id="42" name="Graphic 39">
              <a:extLst>
                <a:ext uri="{FF2B5EF4-FFF2-40B4-BE49-F238E27FC236}">
                  <a16:creationId xmlns:a16="http://schemas.microsoft.com/office/drawing/2014/main" id="{F7F57346-982B-47D3-A209-81F972AE1B10}"/>
                </a:ext>
              </a:extLst>
            </p:cNvPr>
            <p:cNvGrpSpPr/>
            <p:nvPr/>
          </p:nvGrpSpPr>
          <p:grpSpPr>
            <a:xfrm>
              <a:off x="8493870" y="3015298"/>
              <a:ext cx="2541746" cy="2372963"/>
              <a:chOff x="8406479" y="3061819"/>
              <a:chExt cx="2541746" cy="2372963"/>
            </a:xfrm>
            <a:solidFill>
              <a:schemeClr val="accent6">
                <a:lumMod val="60000"/>
                <a:lumOff val="40000"/>
              </a:schemeClr>
            </a:solidFill>
          </p:grpSpPr>
          <p:sp>
            <p:nvSpPr>
              <p:cNvPr id="43" name="Freeform: Shape 42">
                <a:extLst>
                  <a:ext uri="{FF2B5EF4-FFF2-40B4-BE49-F238E27FC236}">
                    <a16:creationId xmlns:a16="http://schemas.microsoft.com/office/drawing/2014/main" id="{7F71FCA6-AB9C-4C7B-AEEA-66C473B8A636}"/>
                  </a:ext>
                </a:extLst>
              </p:cNvPr>
              <p:cNvSpPr/>
              <p:nvPr/>
            </p:nvSpPr>
            <p:spPr>
              <a:xfrm>
                <a:off x="8829770" y="5049019"/>
                <a:ext cx="40957" cy="40957"/>
              </a:xfrm>
              <a:custGeom>
                <a:avLst/>
                <a:gdLst>
                  <a:gd name="connsiteX0" fmla="*/ 40957 w 40957"/>
                  <a:gd name="connsiteY0" fmla="*/ 20479 h 40957"/>
                  <a:gd name="connsiteX1" fmla="*/ 20479 w 40957"/>
                  <a:gd name="connsiteY1" fmla="*/ 40957 h 40957"/>
                  <a:gd name="connsiteX2" fmla="*/ 0 w 40957"/>
                  <a:gd name="connsiteY2" fmla="*/ 20479 h 40957"/>
                  <a:gd name="connsiteX3" fmla="*/ 20479 w 40957"/>
                  <a:gd name="connsiteY3" fmla="*/ 0 h 40957"/>
                  <a:gd name="connsiteX4" fmla="*/ 40957 w 40957"/>
                  <a:gd name="connsiteY4" fmla="*/ 20479 h 40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 h="40957">
                    <a:moveTo>
                      <a:pt x="40957" y="20479"/>
                    </a:moveTo>
                    <a:cubicBezTo>
                      <a:pt x="40957" y="31813"/>
                      <a:pt x="31814" y="40957"/>
                      <a:pt x="20479" y="40957"/>
                    </a:cubicBezTo>
                    <a:cubicBezTo>
                      <a:pt x="9144" y="40957"/>
                      <a:pt x="0" y="31813"/>
                      <a:pt x="0" y="20479"/>
                    </a:cubicBezTo>
                    <a:cubicBezTo>
                      <a:pt x="0" y="9144"/>
                      <a:pt x="9144" y="0"/>
                      <a:pt x="20479" y="0"/>
                    </a:cubicBezTo>
                    <a:cubicBezTo>
                      <a:pt x="31718" y="0"/>
                      <a:pt x="40957" y="9144"/>
                      <a:pt x="40957" y="20479"/>
                    </a:cubicBezTo>
                    <a:close/>
                  </a:path>
                </a:pathLst>
              </a:custGeom>
              <a:grp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DED0E0-29EE-4B50-BD52-FC9BF4B8F2EC}"/>
                  </a:ext>
                </a:extLst>
              </p:cNvPr>
              <p:cNvSpPr/>
              <p:nvPr/>
            </p:nvSpPr>
            <p:spPr>
              <a:xfrm>
                <a:off x="8681847" y="358055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575"/>
                      <a:pt x="26575" y="34290"/>
                      <a:pt x="17145" y="34290"/>
                    </a:cubicBezTo>
                    <a:cubicBezTo>
                      <a:pt x="7715" y="34290"/>
                      <a:pt x="0" y="26575"/>
                      <a:pt x="0" y="17145"/>
                    </a:cubicBezTo>
                    <a:cubicBezTo>
                      <a:pt x="0" y="7715"/>
                      <a:pt x="7715" y="0"/>
                      <a:pt x="17145" y="0"/>
                    </a:cubicBezTo>
                    <a:cubicBezTo>
                      <a:pt x="26575" y="95"/>
                      <a:pt x="34290" y="7715"/>
                      <a:pt x="34290" y="17145"/>
                    </a:cubicBezTo>
                    <a:close/>
                  </a:path>
                </a:pathLst>
              </a:custGeom>
              <a:grpFill/>
              <a:ln w="952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591E272-05E9-46F2-9F51-FC0D8AE3431F}"/>
                  </a:ext>
                </a:extLst>
              </p:cNvPr>
              <p:cNvSpPr/>
              <p:nvPr/>
            </p:nvSpPr>
            <p:spPr>
              <a:xfrm>
                <a:off x="8855106" y="5058925"/>
                <a:ext cx="12382" cy="12382"/>
              </a:xfrm>
              <a:custGeom>
                <a:avLst/>
                <a:gdLst>
                  <a:gd name="connsiteX0" fmla="*/ 12382 w 12382"/>
                  <a:gd name="connsiteY0" fmla="*/ 6191 h 12382"/>
                  <a:gd name="connsiteX1" fmla="*/ 6191 w 12382"/>
                  <a:gd name="connsiteY1" fmla="*/ 12383 h 12382"/>
                  <a:gd name="connsiteX2" fmla="*/ 0 w 12382"/>
                  <a:gd name="connsiteY2" fmla="*/ 6191 h 12382"/>
                  <a:gd name="connsiteX3" fmla="*/ 6191 w 12382"/>
                  <a:gd name="connsiteY3" fmla="*/ 0 h 12382"/>
                  <a:gd name="connsiteX4" fmla="*/ 12382 w 12382"/>
                  <a:gd name="connsiteY4" fmla="*/ 6191 h 12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2382">
                    <a:moveTo>
                      <a:pt x="12382" y="6191"/>
                    </a:moveTo>
                    <a:cubicBezTo>
                      <a:pt x="12382" y="9620"/>
                      <a:pt x="9620" y="12383"/>
                      <a:pt x="6191" y="12383"/>
                    </a:cubicBezTo>
                    <a:cubicBezTo>
                      <a:pt x="2762" y="12383"/>
                      <a:pt x="0" y="9620"/>
                      <a:pt x="0" y="6191"/>
                    </a:cubicBezTo>
                    <a:cubicBezTo>
                      <a:pt x="0" y="2762"/>
                      <a:pt x="2762" y="0"/>
                      <a:pt x="6191" y="0"/>
                    </a:cubicBezTo>
                    <a:cubicBezTo>
                      <a:pt x="9620" y="0"/>
                      <a:pt x="12382" y="2762"/>
                      <a:pt x="12382" y="6191"/>
                    </a:cubicBezTo>
                    <a:close/>
                  </a:path>
                </a:pathLst>
              </a:custGeom>
              <a:grpFill/>
              <a:ln w="952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64D18B-EC58-4CAB-AF58-068D75AA9BB7}"/>
                  </a:ext>
                </a:extLst>
              </p:cNvPr>
              <p:cNvSpPr/>
              <p:nvPr/>
            </p:nvSpPr>
            <p:spPr>
              <a:xfrm>
                <a:off x="8710231" y="4931100"/>
                <a:ext cx="10858" cy="10858"/>
              </a:xfrm>
              <a:custGeom>
                <a:avLst/>
                <a:gdLst>
                  <a:gd name="connsiteX0" fmla="*/ 10859 w 10858"/>
                  <a:gd name="connsiteY0" fmla="*/ 5429 h 10858"/>
                  <a:gd name="connsiteX1" fmla="*/ 5429 w 10858"/>
                  <a:gd name="connsiteY1" fmla="*/ 10859 h 10858"/>
                  <a:gd name="connsiteX2" fmla="*/ 0 w 10858"/>
                  <a:gd name="connsiteY2" fmla="*/ 5429 h 10858"/>
                  <a:gd name="connsiteX3" fmla="*/ 5429 w 10858"/>
                  <a:gd name="connsiteY3" fmla="*/ 0 h 10858"/>
                  <a:gd name="connsiteX4" fmla="*/ 10859 w 10858"/>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0858">
                    <a:moveTo>
                      <a:pt x="10859" y="5429"/>
                    </a:moveTo>
                    <a:cubicBezTo>
                      <a:pt x="10859" y="8428"/>
                      <a:pt x="8428" y="10859"/>
                      <a:pt x="5429" y="10859"/>
                    </a:cubicBezTo>
                    <a:cubicBezTo>
                      <a:pt x="2431" y="10859"/>
                      <a:pt x="0" y="8428"/>
                      <a:pt x="0" y="5429"/>
                    </a:cubicBezTo>
                    <a:cubicBezTo>
                      <a:pt x="0" y="2431"/>
                      <a:pt x="2431" y="0"/>
                      <a:pt x="5429" y="0"/>
                    </a:cubicBezTo>
                    <a:cubicBezTo>
                      <a:pt x="8428" y="0"/>
                      <a:pt x="10859" y="2431"/>
                      <a:pt x="10859" y="5429"/>
                    </a:cubicBezTo>
                    <a:close/>
                  </a:path>
                </a:pathLst>
              </a:custGeom>
              <a:grpFill/>
              <a:ln w="952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71094C-4469-41A5-85E1-EF3D825AC227}"/>
                  </a:ext>
                </a:extLst>
              </p:cNvPr>
              <p:cNvSpPr/>
              <p:nvPr/>
            </p:nvSpPr>
            <p:spPr>
              <a:xfrm>
                <a:off x="8534019" y="4101568"/>
                <a:ext cx="25717" cy="25717"/>
              </a:xfrm>
              <a:custGeom>
                <a:avLst/>
                <a:gdLst>
                  <a:gd name="connsiteX0" fmla="*/ 25717 w 25717"/>
                  <a:gd name="connsiteY0" fmla="*/ 12859 h 25717"/>
                  <a:gd name="connsiteX1" fmla="*/ 12859 w 25717"/>
                  <a:gd name="connsiteY1" fmla="*/ 25718 h 25717"/>
                  <a:gd name="connsiteX2" fmla="*/ 0 w 25717"/>
                  <a:gd name="connsiteY2" fmla="*/ 12859 h 25717"/>
                  <a:gd name="connsiteX3" fmla="*/ 12859 w 25717"/>
                  <a:gd name="connsiteY3" fmla="*/ 0 h 25717"/>
                  <a:gd name="connsiteX4" fmla="*/ 25717 w 25717"/>
                  <a:gd name="connsiteY4" fmla="*/ 12859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25717">
                    <a:moveTo>
                      <a:pt x="25717" y="12859"/>
                    </a:moveTo>
                    <a:cubicBezTo>
                      <a:pt x="25717" y="19960"/>
                      <a:pt x="19960" y="25718"/>
                      <a:pt x="12859" y="25718"/>
                    </a:cubicBezTo>
                    <a:cubicBezTo>
                      <a:pt x="5757" y="25718"/>
                      <a:pt x="0" y="19960"/>
                      <a:pt x="0" y="12859"/>
                    </a:cubicBezTo>
                    <a:cubicBezTo>
                      <a:pt x="0" y="5757"/>
                      <a:pt x="5757" y="0"/>
                      <a:pt x="12859" y="0"/>
                    </a:cubicBezTo>
                    <a:cubicBezTo>
                      <a:pt x="19960" y="0"/>
                      <a:pt x="25717" y="5757"/>
                      <a:pt x="25717" y="12859"/>
                    </a:cubicBezTo>
                    <a:close/>
                  </a:path>
                </a:pathLst>
              </a:custGeom>
              <a:grpFill/>
              <a:ln w="952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8095028-78A3-4F22-9E5B-1CEB36062EB5}"/>
                  </a:ext>
                </a:extLst>
              </p:cNvPr>
              <p:cNvSpPr/>
              <p:nvPr/>
            </p:nvSpPr>
            <p:spPr>
              <a:xfrm>
                <a:off x="8651271" y="4749268"/>
                <a:ext cx="25717" cy="25717"/>
              </a:xfrm>
              <a:custGeom>
                <a:avLst/>
                <a:gdLst>
                  <a:gd name="connsiteX0" fmla="*/ 25718 w 25717"/>
                  <a:gd name="connsiteY0" fmla="*/ 12859 h 25717"/>
                  <a:gd name="connsiteX1" fmla="*/ 12859 w 25717"/>
                  <a:gd name="connsiteY1" fmla="*/ 25717 h 25717"/>
                  <a:gd name="connsiteX2" fmla="*/ 0 w 25717"/>
                  <a:gd name="connsiteY2" fmla="*/ 12859 h 25717"/>
                  <a:gd name="connsiteX3" fmla="*/ 12859 w 25717"/>
                  <a:gd name="connsiteY3" fmla="*/ 0 h 25717"/>
                  <a:gd name="connsiteX4" fmla="*/ 25718 w 25717"/>
                  <a:gd name="connsiteY4" fmla="*/ 12859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25717">
                    <a:moveTo>
                      <a:pt x="25718" y="12859"/>
                    </a:moveTo>
                    <a:cubicBezTo>
                      <a:pt x="25718" y="20002"/>
                      <a:pt x="19907" y="25717"/>
                      <a:pt x="12859" y="25717"/>
                    </a:cubicBezTo>
                    <a:cubicBezTo>
                      <a:pt x="5715" y="25717"/>
                      <a:pt x="0" y="20002"/>
                      <a:pt x="0" y="12859"/>
                    </a:cubicBezTo>
                    <a:cubicBezTo>
                      <a:pt x="0" y="5715"/>
                      <a:pt x="5715" y="0"/>
                      <a:pt x="12859" y="0"/>
                    </a:cubicBezTo>
                    <a:cubicBezTo>
                      <a:pt x="20003" y="0"/>
                      <a:pt x="25718" y="5810"/>
                      <a:pt x="25718" y="12859"/>
                    </a:cubicBezTo>
                    <a:close/>
                  </a:path>
                </a:pathLst>
              </a:custGeom>
              <a:grpFill/>
              <a:ln w="952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A66C82BE-FB49-4DF4-9304-3148E0806920}"/>
                  </a:ext>
                </a:extLst>
              </p:cNvPr>
              <p:cNvSpPr/>
              <p:nvPr/>
            </p:nvSpPr>
            <p:spPr>
              <a:xfrm>
                <a:off x="8623173" y="3955454"/>
                <a:ext cx="21907" cy="21907"/>
              </a:xfrm>
              <a:custGeom>
                <a:avLst/>
                <a:gdLst>
                  <a:gd name="connsiteX0" fmla="*/ 21908 w 21907"/>
                  <a:gd name="connsiteY0" fmla="*/ 10954 h 21907"/>
                  <a:gd name="connsiteX1" fmla="*/ 10954 w 21907"/>
                  <a:gd name="connsiteY1" fmla="*/ 21908 h 21907"/>
                  <a:gd name="connsiteX2" fmla="*/ 0 w 21907"/>
                  <a:gd name="connsiteY2" fmla="*/ 10954 h 21907"/>
                  <a:gd name="connsiteX3" fmla="*/ 10954 w 21907"/>
                  <a:gd name="connsiteY3" fmla="*/ 0 h 21907"/>
                  <a:gd name="connsiteX4" fmla="*/ 21908 w 21907"/>
                  <a:gd name="connsiteY4" fmla="*/ 10954 h 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 h="21907">
                    <a:moveTo>
                      <a:pt x="21908" y="10954"/>
                    </a:moveTo>
                    <a:cubicBezTo>
                      <a:pt x="21908" y="17003"/>
                      <a:pt x="17003" y="21908"/>
                      <a:pt x="10954" y="21908"/>
                    </a:cubicBezTo>
                    <a:cubicBezTo>
                      <a:pt x="4904" y="21908"/>
                      <a:pt x="0" y="17003"/>
                      <a:pt x="0" y="10954"/>
                    </a:cubicBezTo>
                    <a:cubicBezTo>
                      <a:pt x="0" y="4904"/>
                      <a:pt x="4904" y="0"/>
                      <a:pt x="10954" y="0"/>
                    </a:cubicBezTo>
                    <a:cubicBezTo>
                      <a:pt x="17003" y="0"/>
                      <a:pt x="21908" y="4904"/>
                      <a:pt x="21908" y="10954"/>
                    </a:cubicBezTo>
                    <a:close/>
                  </a:path>
                </a:pathLst>
              </a:custGeom>
              <a:grpFill/>
              <a:ln w="9525"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85E2A717-2E01-45C2-B2AF-17E2093A113E}"/>
                  </a:ext>
                </a:extLst>
              </p:cNvPr>
              <p:cNvSpPr/>
              <p:nvPr/>
            </p:nvSpPr>
            <p:spPr>
              <a:xfrm>
                <a:off x="8686133" y="3827819"/>
                <a:ext cx="31622" cy="31622"/>
              </a:xfrm>
              <a:custGeom>
                <a:avLst/>
                <a:gdLst>
                  <a:gd name="connsiteX0" fmla="*/ 31623 w 31622"/>
                  <a:gd name="connsiteY0" fmla="*/ 15812 h 31622"/>
                  <a:gd name="connsiteX1" fmla="*/ 15811 w 31622"/>
                  <a:gd name="connsiteY1" fmla="*/ 31623 h 31622"/>
                  <a:gd name="connsiteX2" fmla="*/ 0 w 31622"/>
                  <a:gd name="connsiteY2" fmla="*/ 15812 h 31622"/>
                  <a:gd name="connsiteX3" fmla="*/ 15811 w 31622"/>
                  <a:gd name="connsiteY3" fmla="*/ 0 h 31622"/>
                  <a:gd name="connsiteX4" fmla="*/ 31623 w 31622"/>
                  <a:gd name="connsiteY4" fmla="*/ 15812 h 31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2" h="31622">
                    <a:moveTo>
                      <a:pt x="31623" y="15812"/>
                    </a:moveTo>
                    <a:cubicBezTo>
                      <a:pt x="31623" y="24575"/>
                      <a:pt x="24574" y="31623"/>
                      <a:pt x="15811" y="31623"/>
                    </a:cubicBezTo>
                    <a:cubicBezTo>
                      <a:pt x="7048" y="31623"/>
                      <a:pt x="0" y="24575"/>
                      <a:pt x="0" y="15812"/>
                    </a:cubicBezTo>
                    <a:cubicBezTo>
                      <a:pt x="0" y="7049"/>
                      <a:pt x="7048" y="0"/>
                      <a:pt x="15811" y="0"/>
                    </a:cubicBezTo>
                    <a:cubicBezTo>
                      <a:pt x="24574" y="0"/>
                      <a:pt x="31623" y="7049"/>
                      <a:pt x="31623" y="15812"/>
                    </a:cubicBezTo>
                    <a:close/>
                  </a:path>
                </a:pathLst>
              </a:custGeom>
              <a:grpFill/>
              <a:ln w="9525"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492B6C00-EF3F-4237-840F-B19CF25F1A8B}"/>
                  </a:ext>
                </a:extLst>
              </p:cNvPr>
              <p:cNvSpPr/>
              <p:nvPr/>
            </p:nvSpPr>
            <p:spPr>
              <a:xfrm>
                <a:off x="9080754" y="5217707"/>
                <a:ext cx="18668" cy="18669"/>
              </a:xfrm>
              <a:custGeom>
                <a:avLst/>
                <a:gdLst>
                  <a:gd name="connsiteX0" fmla="*/ 18669 w 18668"/>
                  <a:gd name="connsiteY0" fmla="*/ 9335 h 18669"/>
                  <a:gd name="connsiteX1" fmla="*/ 9334 w 18668"/>
                  <a:gd name="connsiteY1" fmla="*/ 18669 h 18669"/>
                  <a:gd name="connsiteX2" fmla="*/ 0 w 18668"/>
                  <a:gd name="connsiteY2" fmla="*/ 9335 h 18669"/>
                  <a:gd name="connsiteX3" fmla="*/ 9334 w 18668"/>
                  <a:gd name="connsiteY3" fmla="*/ 0 h 18669"/>
                  <a:gd name="connsiteX4" fmla="*/ 18669 w 18668"/>
                  <a:gd name="connsiteY4" fmla="*/ 9335 h 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8" h="18669">
                    <a:moveTo>
                      <a:pt x="18669" y="9335"/>
                    </a:moveTo>
                    <a:cubicBezTo>
                      <a:pt x="18669" y="14478"/>
                      <a:pt x="14478" y="18669"/>
                      <a:pt x="9334" y="18669"/>
                    </a:cubicBezTo>
                    <a:cubicBezTo>
                      <a:pt x="4191" y="18669"/>
                      <a:pt x="0" y="14478"/>
                      <a:pt x="0" y="9335"/>
                    </a:cubicBezTo>
                    <a:cubicBezTo>
                      <a:pt x="0" y="4191"/>
                      <a:pt x="4191" y="0"/>
                      <a:pt x="9334" y="0"/>
                    </a:cubicBezTo>
                    <a:cubicBezTo>
                      <a:pt x="14573" y="0"/>
                      <a:pt x="18669" y="4191"/>
                      <a:pt x="18669" y="9335"/>
                    </a:cubicBezTo>
                    <a:close/>
                  </a:path>
                </a:pathLst>
              </a:custGeom>
              <a:grpFill/>
              <a:ln w="9525"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A56C150-20CB-4BDE-A1D2-28620C259C26}"/>
                  </a:ext>
                </a:extLst>
              </p:cNvPr>
              <p:cNvSpPr/>
              <p:nvPr/>
            </p:nvSpPr>
            <p:spPr>
              <a:xfrm>
                <a:off x="9185243" y="5260284"/>
                <a:ext cx="47815" cy="47815"/>
              </a:xfrm>
              <a:custGeom>
                <a:avLst/>
                <a:gdLst>
                  <a:gd name="connsiteX0" fmla="*/ 47816 w 47815"/>
                  <a:gd name="connsiteY0" fmla="*/ 23908 h 47815"/>
                  <a:gd name="connsiteX1" fmla="*/ 23908 w 47815"/>
                  <a:gd name="connsiteY1" fmla="*/ 47816 h 47815"/>
                  <a:gd name="connsiteX2" fmla="*/ 0 w 47815"/>
                  <a:gd name="connsiteY2" fmla="*/ 23908 h 47815"/>
                  <a:gd name="connsiteX3" fmla="*/ 23908 w 47815"/>
                  <a:gd name="connsiteY3" fmla="*/ 0 h 47815"/>
                  <a:gd name="connsiteX4" fmla="*/ 47816 w 47815"/>
                  <a:gd name="connsiteY4" fmla="*/ 23908 h 47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 h="47815">
                    <a:moveTo>
                      <a:pt x="47816" y="23908"/>
                    </a:moveTo>
                    <a:cubicBezTo>
                      <a:pt x="47816" y="37112"/>
                      <a:pt x="37112" y="47816"/>
                      <a:pt x="23908" y="47816"/>
                    </a:cubicBezTo>
                    <a:cubicBezTo>
                      <a:pt x="10704" y="47816"/>
                      <a:pt x="0" y="37112"/>
                      <a:pt x="0" y="23908"/>
                    </a:cubicBezTo>
                    <a:cubicBezTo>
                      <a:pt x="0" y="10704"/>
                      <a:pt x="10704" y="0"/>
                      <a:pt x="23908" y="0"/>
                    </a:cubicBezTo>
                    <a:cubicBezTo>
                      <a:pt x="37112" y="0"/>
                      <a:pt x="47816" y="10704"/>
                      <a:pt x="47816" y="23908"/>
                    </a:cubicBezTo>
                    <a:close/>
                  </a:path>
                </a:pathLst>
              </a:custGeom>
              <a:grpFill/>
              <a:ln w="9525"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F6880D8D-9413-42A9-83F9-1281064F1A87}"/>
                  </a:ext>
                </a:extLst>
              </p:cNvPr>
              <p:cNvSpPr/>
              <p:nvPr/>
            </p:nvSpPr>
            <p:spPr>
              <a:xfrm>
                <a:off x="9239059" y="5217040"/>
                <a:ext cx="44577" cy="44576"/>
              </a:xfrm>
              <a:custGeom>
                <a:avLst/>
                <a:gdLst>
                  <a:gd name="connsiteX0" fmla="*/ 44577 w 44577"/>
                  <a:gd name="connsiteY0" fmla="*/ 22288 h 44576"/>
                  <a:gd name="connsiteX1" fmla="*/ 22289 w 44577"/>
                  <a:gd name="connsiteY1" fmla="*/ 44577 h 44576"/>
                  <a:gd name="connsiteX2" fmla="*/ 0 w 44577"/>
                  <a:gd name="connsiteY2" fmla="*/ 22288 h 44576"/>
                  <a:gd name="connsiteX3" fmla="*/ 22289 w 44577"/>
                  <a:gd name="connsiteY3" fmla="*/ 0 h 44576"/>
                  <a:gd name="connsiteX4" fmla="*/ 44577 w 44577"/>
                  <a:gd name="connsiteY4" fmla="*/ 22288 h 4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77" h="44576">
                    <a:moveTo>
                      <a:pt x="44577" y="22288"/>
                    </a:moveTo>
                    <a:cubicBezTo>
                      <a:pt x="44577" y="34576"/>
                      <a:pt x="34576" y="44577"/>
                      <a:pt x="22289" y="44577"/>
                    </a:cubicBezTo>
                    <a:cubicBezTo>
                      <a:pt x="10001" y="44577"/>
                      <a:pt x="0" y="34576"/>
                      <a:pt x="0" y="22288"/>
                    </a:cubicBezTo>
                    <a:cubicBezTo>
                      <a:pt x="0" y="10001"/>
                      <a:pt x="10001" y="0"/>
                      <a:pt x="22289" y="0"/>
                    </a:cubicBezTo>
                    <a:cubicBezTo>
                      <a:pt x="34671" y="0"/>
                      <a:pt x="44577" y="10001"/>
                      <a:pt x="44577" y="22288"/>
                    </a:cubicBezTo>
                    <a:close/>
                  </a:path>
                </a:pathLst>
              </a:custGeom>
              <a:grpFill/>
              <a:ln w="9525"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81F58521-B346-4388-BFC9-18C0B87D0541}"/>
                  </a:ext>
                </a:extLst>
              </p:cNvPr>
              <p:cNvSpPr/>
              <p:nvPr/>
            </p:nvSpPr>
            <p:spPr>
              <a:xfrm>
                <a:off x="9588531" y="3180405"/>
                <a:ext cx="29336" cy="29337"/>
              </a:xfrm>
              <a:custGeom>
                <a:avLst/>
                <a:gdLst>
                  <a:gd name="connsiteX0" fmla="*/ 29337 w 29336"/>
                  <a:gd name="connsiteY0" fmla="*/ 14668 h 29337"/>
                  <a:gd name="connsiteX1" fmla="*/ 14669 w 29336"/>
                  <a:gd name="connsiteY1" fmla="*/ 29337 h 29337"/>
                  <a:gd name="connsiteX2" fmla="*/ 0 w 29336"/>
                  <a:gd name="connsiteY2" fmla="*/ 14668 h 29337"/>
                  <a:gd name="connsiteX3" fmla="*/ 14669 w 29336"/>
                  <a:gd name="connsiteY3" fmla="*/ 0 h 29337"/>
                  <a:gd name="connsiteX4" fmla="*/ 29337 w 29336"/>
                  <a:gd name="connsiteY4" fmla="*/ 14668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6" h="29337">
                    <a:moveTo>
                      <a:pt x="29337" y="14668"/>
                    </a:moveTo>
                    <a:cubicBezTo>
                      <a:pt x="29337" y="22770"/>
                      <a:pt x="22770" y="29337"/>
                      <a:pt x="14669" y="29337"/>
                    </a:cubicBezTo>
                    <a:cubicBezTo>
                      <a:pt x="6567" y="29337"/>
                      <a:pt x="0" y="22770"/>
                      <a:pt x="0" y="14668"/>
                    </a:cubicBezTo>
                    <a:cubicBezTo>
                      <a:pt x="0" y="6567"/>
                      <a:pt x="6567" y="0"/>
                      <a:pt x="14669" y="0"/>
                    </a:cubicBezTo>
                    <a:cubicBezTo>
                      <a:pt x="22770" y="0"/>
                      <a:pt x="29337" y="6567"/>
                      <a:pt x="29337" y="14668"/>
                    </a:cubicBezTo>
                    <a:close/>
                  </a:path>
                </a:pathLst>
              </a:custGeom>
              <a:grpFill/>
              <a:ln w="9525"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B766CA27-D89D-4125-8BF6-9B094A2B3EA9}"/>
                  </a:ext>
                </a:extLst>
              </p:cNvPr>
              <p:cNvSpPr/>
              <p:nvPr/>
            </p:nvSpPr>
            <p:spPr>
              <a:xfrm>
                <a:off x="9793890" y="4831086"/>
                <a:ext cx="22669" cy="22670"/>
              </a:xfrm>
              <a:custGeom>
                <a:avLst/>
                <a:gdLst>
                  <a:gd name="connsiteX0" fmla="*/ 22669 w 22669"/>
                  <a:gd name="connsiteY0" fmla="*/ 11336 h 22670"/>
                  <a:gd name="connsiteX1" fmla="*/ 11335 w 22669"/>
                  <a:gd name="connsiteY1" fmla="*/ 22671 h 22670"/>
                  <a:gd name="connsiteX2" fmla="*/ 0 w 22669"/>
                  <a:gd name="connsiteY2" fmla="*/ 11336 h 22670"/>
                  <a:gd name="connsiteX3" fmla="*/ 11335 w 22669"/>
                  <a:gd name="connsiteY3" fmla="*/ 1 h 22670"/>
                  <a:gd name="connsiteX4" fmla="*/ 22669 w 22669"/>
                  <a:gd name="connsiteY4" fmla="*/ 11336 h 2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 h="22670">
                    <a:moveTo>
                      <a:pt x="22669" y="11336"/>
                    </a:moveTo>
                    <a:cubicBezTo>
                      <a:pt x="22669" y="17623"/>
                      <a:pt x="17621" y="22671"/>
                      <a:pt x="11335" y="22671"/>
                    </a:cubicBezTo>
                    <a:cubicBezTo>
                      <a:pt x="5048" y="22671"/>
                      <a:pt x="0" y="17623"/>
                      <a:pt x="0" y="11336"/>
                    </a:cubicBezTo>
                    <a:cubicBezTo>
                      <a:pt x="0" y="5050"/>
                      <a:pt x="5048" y="1"/>
                      <a:pt x="11335" y="1"/>
                    </a:cubicBezTo>
                    <a:cubicBezTo>
                      <a:pt x="17526" y="-94"/>
                      <a:pt x="22669" y="5050"/>
                      <a:pt x="22669" y="11336"/>
                    </a:cubicBezTo>
                    <a:close/>
                  </a:path>
                </a:pathLst>
              </a:custGeom>
              <a:grpFill/>
              <a:ln w="9525"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411B3784-6920-4777-A6A6-7016542E7BD2}"/>
                  </a:ext>
                </a:extLst>
              </p:cNvPr>
              <p:cNvSpPr/>
              <p:nvPr/>
            </p:nvSpPr>
            <p:spPr>
              <a:xfrm>
                <a:off x="9374028" y="5085786"/>
                <a:ext cx="30479" cy="30479"/>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22"/>
                      <a:pt x="23717" y="30480"/>
                      <a:pt x="15240" y="30480"/>
                    </a:cubicBezTo>
                    <a:cubicBezTo>
                      <a:pt x="6858" y="30480"/>
                      <a:pt x="0" y="23717"/>
                      <a:pt x="0" y="15240"/>
                    </a:cubicBezTo>
                    <a:cubicBezTo>
                      <a:pt x="0" y="6858"/>
                      <a:pt x="6763" y="0"/>
                      <a:pt x="15240" y="0"/>
                    </a:cubicBezTo>
                    <a:cubicBezTo>
                      <a:pt x="23622" y="0"/>
                      <a:pt x="30480" y="6858"/>
                      <a:pt x="30480" y="15240"/>
                    </a:cubicBezTo>
                    <a:close/>
                  </a:path>
                </a:pathLst>
              </a:custGeom>
              <a:grpFill/>
              <a:ln w="9525"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32C5D19-7BF8-4524-A777-FEDA4ED136E2}"/>
                  </a:ext>
                </a:extLst>
              </p:cNvPr>
              <p:cNvSpPr/>
              <p:nvPr/>
            </p:nvSpPr>
            <p:spPr>
              <a:xfrm>
                <a:off x="9193339" y="3648273"/>
                <a:ext cx="17906" cy="17907"/>
              </a:xfrm>
              <a:custGeom>
                <a:avLst/>
                <a:gdLst>
                  <a:gd name="connsiteX0" fmla="*/ 17907 w 17906"/>
                  <a:gd name="connsiteY0" fmla="*/ 8953 h 17907"/>
                  <a:gd name="connsiteX1" fmla="*/ 8953 w 17906"/>
                  <a:gd name="connsiteY1" fmla="*/ 17907 h 17907"/>
                  <a:gd name="connsiteX2" fmla="*/ 0 w 17906"/>
                  <a:gd name="connsiteY2" fmla="*/ 8953 h 17907"/>
                  <a:gd name="connsiteX3" fmla="*/ 8953 w 17906"/>
                  <a:gd name="connsiteY3" fmla="*/ 0 h 17907"/>
                  <a:gd name="connsiteX4" fmla="*/ 17907 w 17906"/>
                  <a:gd name="connsiteY4" fmla="*/ 8953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 h="17907">
                    <a:moveTo>
                      <a:pt x="17907" y="8953"/>
                    </a:moveTo>
                    <a:cubicBezTo>
                      <a:pt x="17907" y="13906"/>
                      <a:pt x="13906" y="17907"/>
                      <a:pt x="8953" y="17907"/>
                    </a:cubicBezTo>
                    <a:cubicBezTo>
                      <a:pt x="4000" y="17907"/>
                      <a:pt x="0" y="13906"/>
                      <a:pt x="0" y="8953"/>
                    </a:cubicBezTo>
                    <a:cubicBezTo>
                      <a:pt x="0" y="4001"/>
                      <a:pt x="4000" y="0"/>
                      <a:pt x="8953" y="0"/>
                    </a:cubicBezTo>
                    <a:cubicBezTo>
                      <a:pt x="13906" y="95"/>
                      <a:pt x="17907" y="4096"/>
                      <a:pt x="17907" y="8953"/>
                    </a:cubicBezTo>
                    <a:close/>
                  </a:path>
                </a:pathLst>
              </a:custGeom>
              <a:grpFill/>
              <a:ln w="9525"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3B6AE3F7-4E85-4C75-8C17-7A6CEA341F97}"/>
                  </a:ext>
                </a:extLst>
              </p:cNvPr>
              <p:cNvSpPr/>
              <p:nvPr/>
            </p:nvSpPr>
            <p:spPr>
              <a:xfrm>
                <a:off x="9297352" y="4212819"/>
                <a:ext cx="27050" cy="27051"/>
              </a:xfrm>
              <a:custGeom>
                <a:avLst/>
                <a:gdLst>
                  <a:gd name="connsiteX0" fmla="*/ 27051 w 27050"/>
                  <a:gd name="connsiteY0" fmla="*/ 13526 h 27051"/>
                  <a:gd name="connsiteX1" fmla="*/ 13525 w 27050"/>
                  <a:gd name="connsiteY1" fmla="*/ 27051 h 27051"/>
                  <a:gd name="connsiteX2" fmla="*/ 0 w 27050"/>
                  <a:gd name="connsiteY2" fmla="*/ 13526 h 27051"/>
                  <a:gd name="connsiteX3" fmla="*/ 13525 w 27050"/>
                  <a:gd name="connsiteY3" fmla="*/ 0 h 27051"/>
                  <a:gd name="connsiteX4" fmla="*/ 27051 w 27050"/>
                  <a:gd name="connsiteY4" fmla="*/ 13526 h 27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0" h="27051">
                    <a:moveTo>
                      <a:pt x="27051" y="13526"/>
                    </a:moveTo>
                    <a:cubicBezTo>
                      <a:pt x="27051" y="21050"/>
                      <a:pt x="20955" y="27051"/>
                      <a:pt x="13525" y="27051"/>
                    </a:cubicBezTo>
                    <a:cubicBezTo>
                      <a:pt x="6001" y="27051"/>
                      <a:pt x="0" y="20955"/>
                      <a:pt x="0" y="13526"/>
                    </a:cubicBezTo>
                    <a:cubicBezTo>
                      <a:pt x="0" y="6096"/>
                      <a:pt x="6096" y="0"/>
                      <a:pt x="13525" y="0"/>
                    </a:cubicBezTo>
                    <a:cubicBezTo>
                      <a:pt x="21050" y="0"/>
                      <a:pt x="27051" y="6001"/>
                      <a:pt x="27051" y="13526"/>
                    </a:cubicBezTo>
                    <a:close/>
                  </a:path>
                </a:pathLst>
              </a:custGeom>
              <a:grpFill/>
              <a:ln w="9525"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36FF957F-B79C-45A1-BCE0-B869B42F1877}"/>
                  </a:ext>
                </a:extLst>
              </p:cNvPr>
              <p:cNvSpPr/>
              <p:nvPr/>
            </p:nvSpPr>
            <p:spPr>
              <a:xfrm>
                <a:off x="9223724" y="5167415"/>
                <a:ext cx="17526" cy="17525"/>
              </a:xfrm>
              <a:custGeom>
                <a:avLst/>
                <a:gdLst>
                  <a:gd name="connsiteX0" fmla="*/ 17526 w 17526"/>
                  <a:gd name="connsiteY0" fmla="*/ 8763 h 17525"/>
                  <a:gd name="connsiteX1" fmla="*/ 8763 w 17526"/>
                  <a:gd name="connsiteY1" fmla="*/ 17526 h 17525"/>
                  <a:gd name="connsiteX2" fmla="*/ 0 w 17526"/>
                  <a:gd name="connsiteY2" fmla="*/ 8763 h 17525"/>
                  <a:gd name="connsiteX3" fmla="*/ 8763 w 17526"/>
                  <a:gd name="connsiteY3" fmla="*/ 0 h 17525"/>
                  <a:gd name="connsiteX4" fmla="*/ 17526 w 17526"/>
                  <a:gd name="connsiteY4" fmla="*/ 8763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 h="17525">
                    <a:moveTo>
                      <a:pt x="17526" y="8763"/>
                    </a:moveTo>
                    <a:cubicBezTo>
                      <a:pt x="17526" y="13621"/>
                      <a:pt x="13621" y="17526"/>
                      <a:pt x="8763" y="17526"/>
                    </a:cubicBezTo>
                    <a:cubicBezTo>
                      <a:pt x="3905" y="17526"/>
                      <a:pt x="0" y="13621"/>
                      <a:pt x="0" y="8763"/>
                    </a:cubicBezTo>
                    <a:cubicBezTo>
                      <a:pt x="0" y="3905"/>
                      <a:pt x="3905" y="0"/>
                      <a:pt x="8763" y="0"/>
                    </a:cubicBezTo>
                    <a:cubicBezTo>
                      <a:pt x="13621" y="95"/>
                      <a:pt x="17526" y="4000"/>
                      <a:pt x="17526" y="8763"/>
                    </a:cubicBezTo>
                    <a:close/>
                  </a:path>
                </a:pathLst>
              </a:custGeom>
              <a:grpFill/>
              <a:ln w="9525"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D8407660-4C11-4215-9373-741FECB0E0FF}"/>
                  </a:ext>
                </a:extLst>
              </p:cNvPr>
              <p:cNvSpPr/>
              <p:nvPr/>
            </p:nvSpPr>
            <p:spPr>
              <a:xfrm>
                <a:off x="9254490" y="5374679"/>
                <a:ext cx="34861" cy="34861"/>
              </a:xfrm>
              <a:custGeom>
                <a:avLst/>
                <a:gdLst>
                  <a:gd name="connsiteX0" fmla="*/ 34862 w 34861"/>
                  <a:gd name="connsiteY0" fmla="*/ 17431 h 34861"/>
                  <a:gd name="connsiteX1" fmla="*/ 17431 w 34861"/>
                  <a:gd name="connsiteY1" fmla="*/ 34861 h 34861"/>
                  <a:gd name="connsiteX2" fmla="*/ 0 w 34861"/>
                  <a:gd name="connsiteY2" fmla="*/ 17431 h 34861"/>
                  <a:gd name="connsiteX3" fmla="*/ 17431 w 34861"/>
                  <a:gd name="connsiteY3" fmla="*/ 0 h 34861"/>
                  <a:gd name="connsiteX4" fmla="*/ 34862 w 34861"/>
                  <a:gd name="connsiteY4" fmla="*/ 17431 h 34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 h="34861">
                    <a:moveTo>
                      <a:pt x="34862" y="17431"/>
                    </a:moveTo>
                    <a:cubicBezTo>
                      <a:pt x="34862" y="27051"/>
                      <a:pt x="27051" y="34861"/>
                      <a:pt x="17431" y="34861"/>
                    </a:cubicBezTo>
                    <a:cubicBezTo>
                      <a:pt x="7810" y="34861"/>
                      <a:pt x="0" y="27051"/>
                      <a:pt x="0" y="17431"/>
                    </a:cubicBezTo>
                    <a:cubicBezTo>
                      <a:pt x="0" y="7810"/>
                      <a:pt x="7810" y="0"/>
                      <a:pt x="17431" y="0"/>
                    </a:cubicBezTo>
                    <a:cubicBezTo>
                      <a:pt x="27051" y="0"/>
                      <a:pt x="34862" y="7810"/>
                      <a:pt x="34862" y="17431"/>
                    </a:cubicBezTo>
                    <a:close/>
                  </a:path>
                </a:pathLst>
              </a:custGeom>
              <a:grpFill/>
              <a:ln w="952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71943CF-7F94-431A-9B91-A07DB89A096A}"/>
                  </a:ext>
                </a:extLst>
              </p:cNvPr>
              <p:cNvSpPr/>
              <p:nvPr/>
            </p:nvSpPr>
            <p:spPr>
              <a:xfrm>
                <a:off x="8943784" y="5148079"/>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72"/>
                      <a:pt x="40672" y="52388"/>
                      <a:pt x="26194" y="52388"/>
                    </a:cubicBezTo>
                    <a:cubicBezTo>
                      <a:pt x="11716" y="52388"/>
                      <a:pt x="0" y="40672"/>
                      <a:pt x="0" y="26194"/>
                    </a:cubicBezTo>
                    <a:cubicBezTo>
                      <a:pt x="0" y="11716"/>
                      <a:pt x="11716" y="0"/>
                      <a:pt x="26194" y="0"/>
                    </a:cubicBezTo>
                    <a:cubicBezTo>
                      <a:pt x="40672" y="0"/>
                      <a:pt x="52388" y="11716"/>
                      <a:pt x="52388" y="26194"/>
                    </a:cubicBezTo>
                    <a:close/>
                  </a:path>
                </a:pathLst>
              </a:custGeom>
              <a:grpFill/>
              <a:ln w="9525"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919A2F32-DCD1-4348-B5A5-69AFF0A40324}"/>
                  </a:ext>
                </a:extLst>
              </p:cNvPr>
              <p:cNvSpPr/>
              <p:nvPr/>
            </p:nvSpPr>
            <p:spPr>
              <a:xfrm>
                <a:off x="8772048" y="4984726"/>
                <a:ext cx="42291" cy="42291"/>
              </a:xfrm>
              <a:custGeom>
                <a:avLst/>
                <a:gdLst>
                  <a:gd name="connsiteX0" fmla="*/ 42291 w 42291"/>
                  <a:gd name="connsiteY0" fmla="*/ 21146 h 42291"/>
                  <a:gd name="connsiteX1" fmla="*/ 21146 w 42291"/>
                  <a:gd name="connsiteY1" fmla="*/ 42291 h 42291"/>
                  <a:gd name="connsiteX2" fmla="*/ 0 w 42291"/>
                  <a:gd name="connsiteY2" fmla="*/ 21146 h 42291"/>
                  <a:gd name="connsiteX3" fmla="*/ 21146 w 42291"/>
                  <a:gd name="connsiteY3" fmla="*/ 0 h 42291"/>
                  <a:gd name="connsiteX4" fmla="*/ 42291 w 42291"/>
                  <a:gd name="connsiteY4" fmla="*/ 21146 h 4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1" h="42291">
                    <a:moveTo>
                      <a:pt x="42291" y="21146"/>
                    </a:moveTo>
                    <a:cubicBezTo>
                      <a:pt x="42291" y="32766"/>
                      <a:pt x="32861" y="42291"/>
                      <a:pt x="21146" y="42291"/>
                    </a:cubicBezTo>
                    <a:cubicBezTo>
                      <a:pt x="9525" y="42291"/>
                      <a:pt x="0" y="32861"/>
                      <a:pt x="0" y="21146"/>
                    </a:cubicBezTo>
                    <a:cubicBezTo>
                      <a:pt x="0" y="9525"/>
                      <a:pt x="9430" y="0"/>
                      <a:pt x="21146" y="0"/>
                    </a:cubicBezTo>
                    <a:cubicBezTo>
                      <a:pt x="32861" y="0"/>
                      <a:pt x="42291" y="9525"/>
                      <a:pt x="42291" y="21146"/>
                    </a:cubicBezTo>
                    <a:close/>
                  </a:path>
                </a:pathLst>
              </a:custGeom>
              <a:grpFill/>
              <a:ln w="952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384C044E-414F-4752-9DE7-716CC36A8DCC}"/>
                  </a:ext>
                </a:extLst>
              </p:cNvPr>
              <p:cNvSpPr/>
              <p:nvPr/>
            </p:nvSpPr>
            <p:spPr>
              <a:xfrm>
                <a:off x="8546972" y="4474185"/>
                <a:ext cx="29336" cy="29337"/>
              </a:xfrm>
              <a:custGeom>
                <a:avLst/>
                <a:gdLst>
                  <a:gd name="connsiteX0" fmla="*/ 29337 w 29336"/>
                  <a:gd name="connsiteY0" fmla="*/ 14669 h 29337"/>
                  <a:gd name="connsiteX1" fmla="*/ 14669 w 29336"/>
                  <a:gd name="connsiteY1" fmla="*/ 29337 h 29337"/>
                  <a:gd name="connsiteX2" fmla="*/ 0 w 29336"/>
                  <a:gd name="connsiteY2" fmla="*/ 14669 h 29337"/>
                  <a:gd name="connsiteX3" fmla="*/ 14669 w 29336"/>
                  <a:gd name="connsiteY3" fmla="*/ 0 h 29337"/>
                  <a:gd name="connsiteX4" fmla="*/ 29337 w 29336"/>
                  <a:gd name="connsiteY4" fmla="*/ 14669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6" h="29337">
                    <a:moveTo>
                      <a:pt x="29337" y="14669"/>
                    </a:moveTo>
                    <a:cubicBezTo>
                      <a:pt x="29337" y="22765"/>
                      <a:pt x="22765" y="29337"/>
                      <a:pt x="14669" y="29337"/>
                    </a:cubicBezTo>
                    <a:cubicBezTo>
                      <a:pt x="6572" y="29337"/>
                      <a:pt x="0" y="22765"/>
                      <a:pt x="0" y="14669"/>
                    </a:cubicBezTo>
                    <a:cubicBezTo>
                      <a:pt x="0" y="6572"/>
                      <a:pt x="6572" y="0"/>
                      <a:pt x="14669" y="0"/>
                    </a:cubicBezTo>
                    <a:cubicBezTo>
                      <a:pt x="22765" y="95"/>
                      <a:pt x="29337" y="6572"/>
                      <a:pt x="29337" y="14669"/>
                    </a:cubicBezTo>
                    <a:close/>
                  </a:path>
                </a:pathLst>
              </a:custGeom>
              <a:grpFill/>
              <a:ln w="952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68B8C75-29A7-4316-A1B6-875A599D98D7}"/>
                  </a:ext>
                </a:extLst>
              </p:cNvPr>
              <p:cNvSpPr/>
              <p:nvPr/>
            </p:nvSpPr>
            <p:spPr>
              <a:xfrm>
                <a:off x="8526399" y="4291591"/>
                <a:ext cx="49720" cy="49720"/>
              </a:xfrm>
              <a:custGeom>
                <a:avLst/>
                <a:gdLst>
                  <a:gd name="connsiteX0" fmla="*/ 49721 w 49720"/>
                  <a:gd name="connsiteY0" fmla="*/ 24860 h 49720"/>
                  <a:gd name="connsiteX1" fmla="*/ 24860 w 49720"/>
                  <a:gd name="connsiteY1" fmla="*/ 49721 h 49720"/>
                  <a:gd name="connsiteX2" fmla="*/ 0 w 49720"/>
                  <a:gd name="connsiteY2" fmla="*/ 24860 h 49720"/>
                  <a:gd name="connsiteX3" fmla="*/ 24860 w 49720"/>
                  <a:gd name="connsiteY3" fmla="*/ 0 h 49720"/>
                  <a:gd name="connsiteX4" fmla="*/ 49721 w 49720"/>
                  <a:gd name="connsiteY4" fmla="*/ 24860 h 49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 h="49720">
                    <a:moveTo>
                      <a:pt x="49721" y="24860"/>
                    </a:moveTo>
                    <a:cubicBezTo>
                      <a:pt x="49721" y="38590"/>
                      <a:pt x="38590" y="49721"/>
                      <a:pt x="24860" y="49721"/>
                    </a:cubicBezTo>
                    <a:cubicBezTo>
                      <a:pt x="11130" y="49721"/>
                      <a:pt x="0" y="38590"/>
                      <a:pt x="0" y="24860"/>
                    </a:cubicBezTo>
                    <a:cubicBezTo>
                      <a:pt x="0" y="11130"/>
                      <a:pt x="11130" y="0"/>
                      <a:pt x="24860" y="0"/>
                    </a:cubicBezTo>
                    <a:cubicBezTo>
                      <a:pt x="38590" y="0"/>
                      <a:pt x="49721" y="11130"/>
                      <a:pt x="49721" y="24860"/>
                    </a:cubicBezTo>
                    <a:close/>
                  </a:path>
                </a:pathLst>
              </a:custGeom>
              <a:grpFill/>
              <a:ln w="952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8F877224-3281-4A0A-BA8B-F16DAE5604A8}"/>
                  </a:ext>
                </a:extLst>
              </p:cNvPr>
              <p:cNvSpPr/>
              <p:nvPr/>
            </p:nvSpPr>
            <p:spPr>
              <a:xfrm>
                <a:off x="8680894" y="3724854"/>
                <a:ext cx="32956" cy="32956"/>
              </a:xfrm>
              <a:custGeom>
                <a:avLst/>
                <a:gdLst>
                  <a:gd name="connsiteX0" fmla="*/ 32957 w 32956"/>
                  <a:gd name="connsiteY0" fmla="*/ 16478 h 32956"/>
                  <a:gd name="connsiteX1" fmla="*/ 16478 w 32956"/>
                  <a:gd name="connsiteY1" fmla="*/ 32956 h 32956"/>
                  <a:gd name="connsiteX2" fmla="*/ 0 w 32956"/>
                  <a:gd name="connsiteY2" fmla="*/ 16478 h 32956"/>
                  <a:gd name="connsiteX3" fmla="*/ 16478 w 32956"/>
                  <a:gd name="connsiteY3" fmla="*/ 0 h 32956"/>
                  <a:gd name="connsiteX4" fmla="*/ 32957 w 32956"/>
                  <a:gd name="connsiteY4" fmla="*/ 16478 h 32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6" h="32956">
                    <a:moveTo>
                      <a:pt x="32957" y="16478"/>
                    </a:moveTo>
                    <a:cubicBezTo>
                      <a:pt x="32957" y="25622"/>
                      <a:pt x="25527" y="32956"/>
                      <a:pt x="16478" y="32956"/>
                    </a:cubicBezTo>
                    <a:cubicBezTo>
                      <a:pt x="7334" y="32956"/>
                      <a:pt x="0" y="25527"/>
                      <a:pt x="0" y="16478"/>
                    </a:cubicBezTo>
                    <a:cubicBezTo>
                      <a:pt x="0" y="7334"/>
                      <a:pt x="7430" y="0"/>
                      <a:pt x="16478" y="0"/>
                    </a:cubicBezTo>
                    <a:cubicBezTo>
                      <a:pt x="25527" y="0"/>
                      <a:pt x="32957" y="7429"/>
                      <a:pt x="32957" y="16478"/>
                    </a:cubicBezTo>
                    <a:close/>
                  </a:path>
                </a:pathLst>
              </a:custGeom>
              <a:grpFill/>
              <a:ln w="952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CE4ACE03-119B-48B1-A81B-B1A58A86B952}"/>
                  </a:ext>
                </a:extLst>
              </p:cNvPr>
              <p:cNvSpPr/>
              <p:nvPr/>
            </p:nvSpPr>
            <p:spPr>
              <a:xfrm>
                <a:off x="8589930" y="3847630"/>
                <a:ext cx="29718" cy="29719"/>
              </a:xfrm>
              <a:custGeom>
                <a:avLst/>
                <a:gdLst>
                  <a:gd name="connsiteX0" fmla="*/ 29718 w 29718"/>
                  <a:gd name="connsiteY0" fmla="*/ 14860 h 29719"/>
                  <a:gd name="connsiteX1" fmla="*/ 14859 w 29718"/>
                  <a:gd name="connsiteY1" fmla="*/ 29719 h 29719"/>
                  <a:gd name="connsiteX2" fmla="*/ 0 w 29718"/>
                  <a:gd name="connsiteY2" fmla="*/ 14860 h 29719"/>
                  <a:gd name="connsiteX3" fmla="*/ 14859 w 29718"/>
                  <a:gd name="connsiteY3" fmla="*/ 1 h 29719"/>
                  <a:gd name="connsiteX4" fmla="*/ 29718 w 29718"/>
                  <a:gd name="connsiteY4" fmla="*/ 14860 h 29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8" h="29719">
                    <a:moveTo>
                      <a:pt x="29718" y="14860"/>
                    </a:moveTo>
                    <a:cubicBezTo>
                      <a:pt x="29718" y="23051"/>
                      <a:pt x="23051" y="29719"/>
                      <a:pt x="14859" y="29719"/>
                    </a:cubicBezTo>
                    <a:cubicBezTo>
                      <a:pt x="6668" y="29719"/>
                      <a:pt x="0" y="23051"/>
                      <a:pt x="0" y="14860"/>
                    </a:cubicBezTo>
                    <a:cubicBezTo>
                      <a:pt x="0" y="6668"/>
                      <a:pt x="6668" y="1"/>
                      <a:pt x="14859" y="1"/>
                    </a:cubicBezTo>
                    <a:cubicBezTo>
                      <a:pt x="23051" y="-94"/>
                      <a:pt x="29718" y="6573"/>
                      <a:pt x="29718" y="14860"/>
                    </a:cubicBezTo>
                    <a:close/>
                  </a:path>
                </a:pathLst>
              </a:custGeom>
              <a:grpFill/>
              <a:ln w="952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D01962E-5E23-4939-8415-3AB42AA76C98}"/>
                  </a:ext>
                </a:extLst>
              </p:cNvPr>
              <p:cNvSpPr/>
              <p:nvPr/>
            </p:nvSpPr>
            <p:spPr>
              <a:xfrm>
                <a:off x="8553069" y="4150050"/>
                <a:ext cx="48958" cy="48958"/>
              </a:xfrm>
              <a:custGeom>
                <a:avLst/>
                <a:gdLst>
                  <a:gd name="connsiteX0" fmla="*/ 48958 w 48958"/>
                  <a:gd name="connsiteY0" fmla="*/ 24479 h 48958"/>
                  <a:gd name="connsiteX1" fmla="*/ 24479 w 48958"/>
                  <a:gd name="connsiteY1" fmla="*/ 48958 h 48958"/>
                  <a:gd name="connsiteX2" fmla="*/ 0 w 48958"/>
                  <a:gd name="connsiteY2" fmla="*/ 24479 h 48958"/>
                  <a:gd name="connsiteX3" fmla="*/ 24479 w 48958"/>
                  <a:gd name="connsiteY3" fmla="*/ 0 h 48958"/>
                  <a:gd name="connsiteX4" fmla="*/ 48958 w 48958"/>
                  <a:gd name="connsiteY4" fmla="*/ 24479 h 48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58" h="48958">
                    <a:moveTo>
                      <a:pt x="48958" y="24479"/>
                    </a:moveTo>
                    <a:cubicBezTo>
                      <a:pt x="48958" y="38005"/>
                      <a:pt x="38005" y="48958"/>
                      <a:pt x="24479" y="48958"/>
                    </a:cubicBezTo>
                    <a:cubicBezTo>
                      <a:pt x="10954" y="48958"/>
                      <a:pt x="0" y="38005"/>
                      <a:pt x="0" y="24479"/>
                    </a:cubicBezTo>
                    <a:cubicBezTo>
                      <a:pt x="0" y="10954"/>
                      <a:pt x="10954" y="0"/>
                      <a:pt x="24479" y="0"/>
                    </a:cubicBezTo>
                    <a:cubicBezTo>
                      <a:pt x="37909" y="0"/>
                      <a:pt x="48958" y="10954"/>
                      <a:pt x="48958" y="24479"/>
                    </a:cubicBezTo>
                    <a:close/>
                  </a:path>
                </a:pathLst>
              </a:custGeom>
              <a:grpFill/>
              <a:ln w="952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175EC28-3911-4841-AD8D-1FF9A3211114}"/>
                  </a:ext>
                </a:extLst>
              </p:cNvPr>
              <p:cNvSpPr/>
              <p:nvPr/>
            </p:nvSpPr>
            <p:spPr>
              <a:xfrm>
                <a:off x="8786622" y="3414529"/>
                <a:ext cx="20573" cy="20573"/>
              </a:xfrm>
              <a:custGeom>
                <a:avLst/>
                <a:gdLst>
                  <a:gd name="connsiteX0" fmla="*/ 20574 w 20573"/>
                  <a:gd name="connsiteY0" fmla="*/ 10287 h 20573"/>
                  <a:gd name="connsiteX1" fmla="*/ 10287 w 20573"/>
                  <a:gd name="connsiteY1" fmla="*/ 20574 h 20573"/>
                  <a:gd name="connsiteX2" fmla="*/ 0 w 20573"/>
                  <a:gd name="connsiteY2" fmla="*/ 10287 h 20573"/>
                  <a:gd name="connsiteX3" fmla="*/ 10287 w 20573"/>
                  <a:gd name="connsiteY3" fmla="*/ 0 h 20573"/>
                  <a:gd name="connsiteX4" fmla="*/ 20574 w 20573"/>
                  <a:gd name="connsiteY4" fmla="*/ 10287 h 2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3" h="20573">
                    <a:moveTo>
                      <a:pt x="20574" y="10287"/>
                    </a:moveTo>
                    <a:cubicBezTo>
                      <a:pt x="20574" y="16002"/>
                      <a:pt x="16002" y="20574"/>
                      <a:pt x="10287" y="20574"/>
                    </a:cubicBezTo>
                    <a:cubicBezTo>
                      <a:pt x="4572" y="20574"/>
                      <a:pt x="0" y="16002"/>
                      <a:pt x="0" y="10287"/>
                    </a:cubicBezTo>
                    <a:cubicBezTo>
                      <a:pt x="0" y="4572"/>
                      <a:pt x="4572" y="0"/>
                      <a:pt x="10287" y="0"/>
                    </a:cubicBezTo>
                    <a:cubicBezTo>
                      <a:pt x="16002" y="0"/>
                      <a:pt x="20574" y="4572"/>
                      <a:pt x="20574" y="10287"/>
                    </a:cubicBezTo>
                    <a:close/>
                  </a:path>
                </a:pathLst>
              </a:custGeom>
              <a:grpFill/>
              <a:ln w="952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5B29C3BB-472C-45B0-866F-784D9C09B90D}"/>
                  </a:ext>
                </a:extLst>
              </p:cNvPr>
              <p:cNvSpPr/>
              <p:nvPr/>
            </p:nvSpPr>
            <p:spPr>
              <a:xfrm>
                <a:off x="8645747" y="3572072"/>
                <a:ext cx="36004" cy="36005"/>
              </a:xfrm>
              <a:custGeom>
                <a:avLst/>
                <a:gdLst>
                  <a:gd name="connsiteX0" fmla="*/ 36004 w 36004"/>
                  <a:gd name="connsiteY0" fmla="*/ 18003 h 36005"/>
                  <a:gd name="connsiteX1" fmla="*/ 18002 w 36004"/>
                  <a:gd name="connsiteY1" fmla="*/ 36005 h 36005"/>
                  <a:gd name="connsiteX2" fmla="*/ 0 w 36004"/>
                  <a:gd name="connsiteY2" fmla="*/ 18003 h 36005"/>
                  <a:gd name="connsiteX3" fmla="*/ 18002 w 36004"/>
                  <a:gd name="connsiteY3" fmla="*/ 1 h 36005"/>
                  <a:gd name="connsiteX4" fmla="*/ 36004 w 36004"/>
                  <a:gd name="connsiteY4" fmla="*/ 18003 h 36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4" h="36005">
                    <a:moveTo>
                      <a:pt x="36004" y="18003"/>
                    </a:moveTo>
                    <a:cubicBezTo>
                      <a:pt x="36004" y="28004"/>
                      <a:pt x="27908" y="36005"/>
                      <a:pt x="18002" y="36005"/>
                    </a:cubicBezTo>
                    <a:cubicBezTo>
                      <a:pt x="8001" y="36005"/>
                      <a:pt x="0" y="27909"/>
                      <a:pt x="0" y="18003"/>
                    </a:cubicBezTo>
                    <a:cubicBezTo>
                      <a:pt x="0" y="8002"/>
                      <a:pt x="8096" y="1"/>
                      <a:pt x="18002" y="1"/>
                    </a:cubicBezTo>
                    <a:cubicBezTo>
                      <a:pt x="27908" y="-94"/>
                      <a:pt x="36004" y="8002"/>
                      <a:pt x="36004" y="18003"/>
                    </a:cubicBezTo>
                    <a:close/>
                  </a:path>
                </a:pathLst>
              </a:custGeom>
              <a:grpFill/>
              <a:ln w="9525"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DEC6E71D-84BC-4B3F-8759-EC09A71F25C8}"/>
                  </a:ext>
                </a:extLst>
              </p:cNvPr>
              <p:cNvSpPr/>
              <p:nvPr/>
            </p:nvSpPr>
            <p:spPr>
              <a:xfrm>
                <a:off x="8469725" y="4333501"/>
                <a:ext cx="28003" cy="28003"/>
              </a:xfrm>
              <a:custGeom>
                <a:avLst/>
                <a:gdLst>
                  <a:gd name="connsiteX0" fmla="*/ 28003 w 28003"/>
                  <a:gd name="connsiteY0" fmla="*/ 14002 h 28003"/>
                  <a:gd name="connsiteX1" fmla="*/ 14002 w 28003"/>
                  <a:gd name="connsiteY1" fmla="*/ 28004 h 28003"/>
                  <a:gd name="connsiteX2" fmla="*/ 0 w 28003"/>
                  <a:gd name="connsiteY2" fmla="*/ 14002 h 28003"/>
                  <a:gd name="connsiteX3" fmla="*/ 14002 w 28003"/>
                  <a:gd name="connsiteY3" fmla="*/ 0 h 28003"/>
                  <a:gd name="connsiteX4" fmla="*/ 28003 w 28003"/>
                  <a:gd name="connsiteY4" fmla="*/ 14002 h 28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3" h="28003">
                    <a:moveTo>
                      <a:pt x="28003" y="14002"/>
                    </a:moveTo>
                    <a:cubicBezTo>
                      <a:pt x="28003" y="21717"/>
                      <a:pt x="21717" y="28004"/>
                      <a:pt x="14002" y="28004"/>
                    </a:cubicBezTo>
                    <a:cubicBezTo>
                      <a:pt x="6287" y="28004"/>
                      <a:pt x="0" y="21717"/>
                      <a:pt x="0" y="14002"/>
                    </a:cubicBezTo>
                    <a:cubicBezTo>
                      <a:pt x="0" y="6287"/>
                      <a:pt x="6287" y="0"/>
                      <a:pt x="14002" y="0"/>
                    </a:cubicBezTo>
                    <a:cubicBezTo>
                      <a:pt x="21812" y="0"/>
                      <a:pt x="28003" y="6191"/>
                      <a:pt x="28003" y="14002"/>
                    </a:cubicBezTo>
                    <a:close/>
                  </a:path>
                </a:pathLst>
              </a:custGeom>
              <a:grpFill/>
              <a:ln w="952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A140FF20-F259-444B-9345-B0A4E7FC3F2E}"/>
                  </a:ext>
                </a:extLst>
              </p:cNvPr>
              <p:cNvSpPr/>
              <p:nvPr/>
            </p:nvSpPr>
            <p:spPr>
              <a:xfrm>
                <a:off x="8446674" y="4414367"/>
                <a:ext cx="20764" cy="20765"/>
              </a:xfrm>
              <a:custGeom>
                <a:avLst/>
                <a:gdLst>
                  <a:gd name="connsiteX0" fmla="*/ 20765 w 20764"/>
                  <a:gd name="connsiteY0" fmla="*/ 10384 h 20765"/>
                  <a:gd name="connsiteX1" fmla="*/ 10382 w 20764"/>
                  <a:gd name="connsiteY1" fmla="*/ 20766 h 20765"/>
                  <a:gd name="connsiteX2" fmla="*/ 0 w 20764"/>
                  <a:gd name="connsiteY2" fmla="*/ 10384 h 20765"/>
                  <a:gd name="connsiteX3" fmla="*/ 10382 w 20764"/>
                  <a:gd name="connsiteY3" fmla="*/ 1 h 20765"/>
                  <a:gd name="connsiteX4" fmla="*/ 20765 w 20764"/>
                  <a:gd name="connsiteY4" fmla="*/ 10384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0765">
                    <a:moveTo>
                      <a:pt x="20765" y="10384"/>
                    </a:moveTo>
                    <a:cubicBezTo>
                      <a:pt x="20765" y="16099"/>
                      <a:pt x="16097" y="20766"/>
                      <a:pt x="10382" y="20766"/>
                    </a:cubicBezTo>
                    <a:cubicBezTo>
                      <a:pt x="4667" y="20766"/>
                      <a:pt x="0" y="16099"/>
                      <a:pt x="0" y="10384"/>
                    </a:cubicBezTo>
                    <a:cubicBezTo>
                      <a:pt x="0" y="4669"/>
                      <a:pt x="4667" y="1"/>
                      <a:pt x="10382" y="1"/>
                    </a:cubicBezTo>
                    <a:cubicBezTo>
                      <a:pt x="16097" y="-94"/>
                      <a:pt x="20765" y="4669"/>
                      <a:pt x="20765" y="10384"/>
                    </a:cubicBezTo>
                    <a:close/>
                  </a:path>
                </a:pathLst>
              </a:custGeom>
              <a:grpFill/>
              <a:ln w="9525"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FEA4F80E-FB02-4AB3-9638-3CB1EB0F0A6B}"/>
                  </a:ext>
                </a:extLst>
              </p:cNvPr>
              <p:cNvSpPr/>
              <p:nvPr/>
            </p:nvSpPr>
            <p:spPr>
              <a:xfrm>
                <a:off x="8450770" y="3895066"/>
                <a:ext cx="31623" cy="31622"/>
              </a:xfrm>
              <a:custGeom>
                <a:avLst/>
                <a:gdLst>
                  <a:gd name="connsiteX0" fmla="*/ 31623 w 31623"/>
                  <a:gd name="connsiteY0" fmla="*/ 15811 h 31622"/>
                  <a:gd name="connsiteX1" fmla="*/ 15811 w 31623"/>
                  <a:gd name="connsiteY1" fmla="*/ 31623 h 31622"/>
                  <a:gd name="connsiteX2" fmla="*/ 0 w 31623"/>
                  <a:gd name="connsiteY2" fmla="*/ 15811 h 31622"/>
                  <a:gd name="connsiteX3" fmla="*/ 15811 w 31623"/>
                  <a:gd name="connsiteY3" fmla="*/ 0 h 31622"/>
                  <a:gd name="connsiteX4" fmla="*/ 31623 w 31623"/>
                  <a:gd name="connsiteY4" fmla="*/ 15811 h 31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3" h="31622">
                    <a:moveTo>
                      <a:pt x="31623" y="15811"/>
                    </a:moveTo>
                    <a:cubicBezTo>
                      <a:pt x="31623" y="24574"/>
                      <a:pt x="24575" y="31623"/>
                      <a:pt x="15811" y="31623"/>
                    </a:cubicBezTo>
                    <a:cubicBezTo>
                      <a:pt x="7048" y="31623"/>
                      <a:pt x="0" y="24574"/>
                      <a:pt x="0" y="15811"/>
                    </a:cubicBezTo>
                    <a:cubicBezTo>
                      <a:pt x="0" y="7048"/>
                      <a:pt x="7048" y="0"/>
                      <a:pt x="15811" y="0"/>
                    </a:cubicBezTo>
                    <a:cubicBezTo>
                      <a:pt x="24575" y="0"/>
                      <a:pt x="31623" y="7048"/>
                      <a:pt x="31623" y="15811"/>
                    </a:cubicBezTo>
                    <a:close/>
                  </a:path>
                </a:pathLst>
              </a:custGeom>
              <a:grpFill/>
              <a:ln w="952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BDC9F31-A059-445F-AE8C-5117124CD9A5}"/>
                  </a:ext>
                </a:extLst>
              </p:cNvPr>
              <p:cNvSpPr/>
              <p:nvPr/>
            </p:nvSpPr>
            <p:spPr>
              <a:xfrm>
                <a:off x="8432673" y="4314261"/>
                <a:ext cx="37528" cy="37528"/>
              </a:xfrm>
              <a:custGeom>
                <a:avLst/>
                <a:gdLst>
                  <a:gd name="connsiteX0" fmla="*/ 37529 w 37528"/>
                  <a:gd name="connsiteY0" fmla="*/ 18764 h 37528"/>
                  <a:gd name="connsiteX1" fmla="*/ 18764 w 37528"/>
                  <a:gd name="connsiteY1" fmla="*/ 37529 h 37528"/>
                  <a:gd name="connsiteX2" fmla="*/ 0 w 37528"/>
                  <a:gd name="connsiteY2" fmla="*/ 18764 h 37528"/>
                  <a:gd name="connsiteX3" fmla="*/ 18764 w 37528"/>
                  <a:gd name="connsiteY3" fmla="*/ 0 h 37528"/>
                  <a:gd name="connsiteX4" fmla="*/ 37529 w 37528"/>
                  <a:gd name="connsiteY4" fmla="*/ 18764 h 37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 h="37528">
                    <a:moveTo>
                      <a:pt x="37529" y="18764"/>
                    </a:moveTo>
                    <a:cubicBezTo>
                      <a:pt x="37529" y="29127"/>
                      <a:pt x="29127" y="37529"/>
                      <a:pt x="18764" y="37529"/>
                    </a:cubicBezTo>
                    <a:cubicBezTo>
                      <a:pt x="8401" y="37529"/>
                      <a:pt x="0" y="29127"/>
                      <a:pt x="0" y="18764"/>
                    </a:cubicBezTo>
                    <a:cubicBezTo>
                      <a:pt x="0" y="8401"/>
                      <a:pt x="8401" y="0"/>
                      <a:pt x="18764" y="0"/>
                    </a:cubicBezTo>
                    <a:cubicBezTo>
                      <a:pt x="29127" y="0"/>
                      <a:pt x="37529" y="8401"/>
                      <a:pt x="37529" y="18764"/>
                    </a:cubicBezTo>
                    <a:close/>
                  </a:path>
                </a:pathLst>
              </a:custGeom>
              <a:grpFill/>
              <a:ln w="952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917CC49D-B1B0-44D2-8CC1-AD40C7C40054}"/>
                  </a:ext>
                </a:extLst>
              </p:cNvPr>
              <p:cNvSpPr/>
              <p:nvPr/>
            </p:nvSpPr>
            <p:spPr>
              <a:xfrm>
                <a:off x="8424100" y="4194817"/>
                <a:ext cx="16954" cy="16954"/>
              </a:xfrm>
              <a:custGeom>
                <a:avLst/>
                <a:gdLst>
                  <a:gd name="connsiteX0" fmla="*/ 16955 w 16954"/>
                  <a:gd name="connsiteY0" fmla="*/ 8477 h 16954"/>
                  <a:gd name="connsiteX1" fmla="*/ 8477 w 16954"/>
                  <a:gd name="connsiteY1" fmla="*/ 16954 h 16954"/>
                  <a:gd name="connsiteX2" fmla="*/ 0 w 16954"/>
                  <a:gd name="connsiteY2" fmla="*/ 8477 h 16954"/>
                  <a:gd name="connsiteX3" fmla="*/ 8477 w 16954"/>
                  <a:gd name="connsiteY3" fmla="*/ 0 h 16954"/>
                  <a:gd name="connsiteX4" fmla="*/ 16955 w 16954"/>
                  <a:gd name="connsiteY4" fmla="*/ 8477 h 16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16954">
                    <a:moveTo>
                      <a:pt x="16955" y="8477"/>
                    </a:moveTo>
                    <a:cubicBezTo>
                      <a:pt x="16955" y="13159"/>
                      <a:pt x="13159" y="16954"/>
                      <a:pt x="8477" y="16954"/>
                    </a:cubicBezTo>
                    <a:cubicBezTo>
                      <a:pt x="3795" y="16954"/>
                      <a:pt x="0" y="13159"/>
                      <a:pt x="0" y="8477"/>
                    </a:cubicBezTo>
                    <a:cubicBezTo>
                      <a:pt x="0" y="3795"/>
                      <a:pt x="3795" y="0"/>
                      <a:pt x="8477" y="0"/>
                    </a:cubicBezTo>
                    <a:cubicBezTo>
                      <a:pt x="13159" y="0"/>
                      <a:pt x="16955" y="3795"/>
                      <a:pt x="16955" y="8477"/>
                    </a:cubicBezTo>
                    <a:close/>
                  </a:path>
                </a:pathLst>
              </a:custGeom>
              <a:grp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993CB17A-085C-443D-A0C0-9DC3A68CA87C}"/>
                  </a:ext>
                </a:extLst>
              </p:cNvPr>
              <p:cNvSpPr/>
              <p:nvPr/>
            </p:nvSpPr>
            <p:spPr>
              <a:xfrm>
                <a:off x="8617267" y="4968819"/>
                <a:ext cx="20193" cy="20192"/>
              </a:xfrm>
              <a:custGeom>
                <a:avLst/>
                <a:gdLst>
                  <a:gd name="connsiteX0" fmla="*/ 20193 w 20193"/>
                  <a:gd name="connsiteY0" fmla="*/ 10096 h 20192"/>
                  <a:gd name="connsiteX1" fmla="*/ 10096 w 20193"/>
                  <a:gd name="connsiteY1" fmla="*/ 20193 h 20192"/>
                  <a:gd name="connsiteX2" fmla="*/ 0 w 20193"/>
                  <a:gd name="connsiteY2" fmla="*/ 10096 h 20192"/>
                  <a:gd name="connsiteX3" fmla="*/ 10096 w 20193"/>
                  <a:gd name="connsiteY3" fmla="*/ 0 h 20192"/>
                  <a:gd name="connsiteX4" fmla="*/ 20193 w 20193"/>
                  <a:gd name="connsiteY4" fmla="*/ 10096 h 20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3" h="20192">
                    <a:moveTo>
                      <a:pt x="20193" y="10096"/>
                    </a:moveTo>
                    <a:cubicBezTo>
                      <a:pt x="20193" y="15621"/>
                      <a:pt x="15716" y="20193"/>
                      <a:pt x="10096" y="20193"/>
                    </a:cubicBezTo>
                    <a:cubicBezTo>
                      <a:pt x="4572" y="20193"/>
                      <a:pt x="0" y="15716"/>
                      <a:pt x="0" y="10096"/>
                    </a:cubicBezTo>
                    <a:cubicBezTo>
                      <a:pt x="0" y="4572"/>
                      <a:pt x="4477" y="0"/>
                      <a:pt x="10096" y="0"/>
                    </a:cubicBezTo>
                    <a:cubicBezTo>
                      <a:pt x="15716" y="0"/>
                      <a:pt x="20193" y="4572"/>
                      <a:pt x="20193" y="10096"/>
                    </a:cubicBezTo>
                    <a:close/>
                  </a:path>
                </a:pathLst>
              </a:custGeom>
              <a:grpFill/>
              <a:ln w="9525"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B48411E-958C-4EAF-B67F-5DDF399558D1}"/>
                  </a:ext>
                </a:extLst>
              </p:cNvPr>
              <p:cNvSpPr/>
              <p:nvPr/>
            </p:nvSpPr>
            <p:spPr>
              <a:xfrm>
                <a:off x="8406479" y="4389889"/>
                <a:ext cx="32384" cy="32385"/>
              </a:xfrm>
              <a:custGeom>
                <a:avLst/>
                <a:gdLst>
                  <a:gd name="connsiteX0" fmla="*/ 32385 w 32384"/>
                  <a:gd name="connsiteY0" fmla="*/ 16193 h 32385"/>
                  <a:gd name="connsiteX1" fmla="*/ 16192 w 32384"/>
                  <a:gd name="connsiteY1" fmla="*/ 32385 h 32385"/>
                  <a:gd name="connsiteX2" fmla="*/ 0 w 32384"/>
                  <a:gd name="connsiteY2" fmla="*/ 16193 h 32385"/>
                  <a:gd name="connsiteX3" fmla="*/ 16192 w 32384"/>
                  <a:gd name="connsiteY3" fmla="*/ 0 h 32385"/>
                  <a:gd name="connsiteX4" fmla="*/ 32385 w 32384"/>
                  <a:gd name="connsiteY4" fmla="*/ 16193 h 32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4" h="32385">
                    <a:moveTo>
                      <a:pt x="32385" y="16193"/>
                    </a:moveTo>
                    <a:cubicBezTo>
                      <a:pt x="32385" y="25146"/>
                      <a:pt x="25146" y="32385"/>
                      <a:pt x="16192" y="32385"/>
                    </a:cubicBezTo>
                    <a:cubicBezTo>
                      <a:pt x="7239" y="32385"/>
                      <a:pt x="0" y="25146"/>
                      <a:pt x="0" y="16193"/>
                    </a:cubicBezTo>
                    <a:cubicBezTo>
                      <a:pt x="0" y="7239"/>
                      <a:pt x="7239" y="0"/>
                      <a:pt x="16192" y="0"/>
                    </a:cubicBezTo>
                    <a:cubicBezTo>
                      <a:pt x="25051" y="0"/>
                      <a:pt x="32385" y="7239"/>
                      <a:pt x="32385" y="16193"/>
                    </a:cubicBezTo>
                    <a:close/>
                  </a:path>
                </a:pathLst>
              </a:custGeom>
              <a:grpFill/>
              <a:ln w="952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A3FE2859-DE31-431B-B753-D4040AF059FA}"/>
                  </a:ext>
                </a:extLst>
              </p:cNvPr>
              <p:cNvSpPr/>
              <p:nvPr/>
            </p:nvSpPr>
            <p:spPr>
              <a:xfrm>
                <a:off x="8608123" y="4982344"/>
                <a:ext cx="22860" cy="22859"/>
              </a:xfrm>
              <a:custGeom>
                <a:avLst/>
                <a:gdLst>
                  <a:gd name="connsiteX0" fmla="*/ 22860 w 22860"/>
                  <a:gd name="connsiteY0" fmla="*/ 11430 h 22859"/>
                  <a:gd name="connsiteX1" fmla="*/ 11430 w 22860"/>
                  <a:gd name="connsiteY1" fmla="*/ 22860 h 22859"/>
                  <a:gd name="connsiteX2" fmla="*/ 0 w 22860"/>
                  <a:gd name="connsiteY2" fmla="*/ 11430 h 22859"/>
                  <a:gd name="connsiteX3" fmla="*/ 11430 w 22860"/>
                  <a:gd name="connsiteY3" fmla="*/ 0 h 22859"/>
                  <a:gd name="connsiteX4" fmla="*/ 22860 w 2286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59">
                    <a:moveTo>
                      <a:pt x="22860" y="11430"/>
                    </a:moveTo>
                    <a:cubicBezTo>
                      <a:pt x="22860" y="17812"/>
                      <a:pt x="17717" y="22860"/>
                      <a:pt x="11430" y="22860"/>
                    </a:cubicBezTo>
                    <a:cubicBezTo>
                      <a:pt x="5048" y="22860"/>
                      <a:pt x="0" y="17717"/>
                      <a:pt x="0" y="11430"/>
                    </a:cubicBezTo>
                    <a:cubicBezTo>
                      <a:pt x="0" y="5143"/>
                      <a:pt x="5144" y="0"/>
                      <a:pt x="11430" y="0"/>
                    </a:cubicBezTo>
                    <a:cubicBezTo>
                      <a:pt x="17717" y="0"/>
                      <a:pt x="22860" y="5143"/>
                      <a:pt x="22860" y="11430"/>
                    </a:cubicBezTo>
                    <a:close/>
                  </a:path>
                </a:pathLst>
              </a:custGeom>
              <a:grpFill/>
              <a:ln w="952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5A369317-B622-4AC8-BA94-AA1EA99DCC53}"/>
                  </a:ext>
                </a:extLst>
              </p:cNvPr>
              <p:cNvSpPr/>
              <p:nvPr/>
            </p:nvSpPr>
            <p:spPr>
              <a:xfrm>
                <a:off x="8485441" y="4456945"/>
                <a:ext cx="23621" cy="23621"/>
              </a:xfrm>
              <a:custGeom>
                <a:avLst/>
                <a:gdLst>
                  <a:gd name="connsiteX0" fmla="*/ 23622 w 23621"/>
                  <a:gd name="connsiteY0" fmla="*/ 11811 h 23621"/>
                  <a:gd name="connsiteX1" fmla="*/ 11811 w 23621"/>
                  <a:gd name="connsiteY1" fmla="*/ 23622 h 23621"/>
                  <a:gd name="connsiteX2" fmla="*/ 0 w 23621"/>
                  <a:gd name="connsiteY2" fmla="*/ 11811 h 23621"/>
                  <a:gd name="connsiteX3" fmla="*/ 11811 w 23621"/>
                  <a:gd name="connsiteY3" fmla="*/ 0 h 23621"/>
                  <a:gd name="connsiteX4" fmla="*/ 23622 w 23621"/>
                  <a:gd name="connsiteY4" fmla="*/ 11811 h 23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1" h="23621">
                    <a:moveTo>
                      <a:pt x="23622" y="11811"/>
                    </a:moveTo>
                    <a:cubicBezTo>
                      <a:pt x="23622" y="18288"/>
                      <a:pt x="18383" y="23622"/>
                      <a:pt x="11811" y="23622"/>
                    </a:cubicBezTo>
                    <a:cubicBezTo>
                      <a:pt x="5334" y="23622"/>
                      <a:pt x="0" y="18383"/>
                      <a:pt x="0" y="11811"/>
                    </a:cubicBezTo>
                    <a:cubicBezTo>
                      <a:pt x="0" y="5334"/>
                      <a:pt x="5239" y="0"/>
                      <a:pt x="11811" y="0"/>
                    </a:cubicBezTo>
                    <a:cubicBezTo>
                      <a:pt x="18383" y="95"/>
                      <a:pt x="23622" y="5334"/>
                      <a:pt x="23622" y="11811"/>
                    </a:cubicBezTo>
                    <a:close/>
                  </a:path>
                </a:pathLst>
              </a:custGeom>
              <a:grpFill/>
              <a:ln w="9525"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0119EC3E-D579-4906-AF39-0A31AB01628F}"/>
                  </a:ext>
                </a:extLst>
              </p:cNvPr>
              <p:cNvSpPr/>
              <p:nvPr/>
            </p:nvSpPr>
            <p:spPr>
              <a:xfrm>
                <a:off x="8689181" y="4966628"/>
                <a:ext cx="23812" cy="23812"/>
              </a:xfrm>
              <a:custGeom>
                <a:avLst/>
                <a:gdLst>
                  <a:gd name="connsiteX0" fmla="*/ 23813 w 23812"/>
                  <a:gd name="connsiteY0" fmla="*/ 11906 h 23812"/>
                  <a:gd name="connsiteX1" fmla="*/ 11906 w 23812"/>
                  <a:gd name="connsiteY1" fmla="*/ 23813 h 23812"/>
                  <a:gd name="connsiteX2" fmla="*/ 0 w 23812"/>
                  <a:gd name="connsiteY2" fmla="*/ 11906 h 23812"/>
                  <a:gd name="connsiteX3" fmla="*/ 11906 w 23812"/>
                  <a:gd name="connsiteY3" fmla="*/ 0 h 23812"/>
                  <a:gd name="connsiteX4" fmla="*/ 23813 w 23812"/>
                  <a:gd name="connsiteY4" fmla="*/ 11906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 h="23812">
                    <a:moveTo>
                      <a:pt x="23813" y="11906"/>
                    </a:moveTo>
                    <a:cubicBezTo>
                      <a:pt x="23813" y="18479"/>
                      <a:pt x="18478" y="23813"/>
                      <a:pt x="11906" y="23813"/>
                    </a:cubicBezTo>
                    <a:cubicBezTo>
                      <a:pt x="5334" y="23813"/>
                      <a:pt x="0" y="18479"/>
                      <a:pt x="0" y="11906"/>
                    </a:cubicBezTo>
                    <a:cubicBezTo>
                      <a:pt x="0" y="5334"/>
                      <a:pt x="5334" y="0"/>
                      <a:pt x="11906" y="0"/>
                    </a:cubicBezTo>
                    <a:cubicBezTo>
                      <a:pt x="18478" y="0"/>
                      <a:pt x="23813" y="5334"/>
                      <a:pt x="23813" y="11906"/>
                    </a:cubicBezTo>
                    <a:close/>
                  </a:path>
                </a:pathLst>
              </a:custGeom>
              <a:grpFill/>
              <a:ln w="9525"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046DD0F0-7A9B-44EF-A8D9-9F1D55A793DF}"/>
                  </a:ext>
                </a:extLst>
              </p:cNvPr>
              <p:cNvSpPr/>
              <p:nvPr/>
            </p:nvSpPr>
            <p:spPr>
              <a:xfrm>
                <a:off x="8892349" y="5302098"/>
                <a:ext cx="30289" cy="30289"/>
              </a:xfrm>
              <a:custGeom>
                <a:avLst/>
                <a:gdLst>
                  <a:gd name="connsiteX0" fmla="*/ 30290 w 30289"/>
                  <a:gd name="connsiteY0" fmla="*/ 15145 h 30289"/>
                  <a:gd name="connsiteX1" fmla="*/ 15145 w 30289"/>
                  <a:gd name="connsiteY1" fmla="*/ 30290 h 30289"/>
                  <a:gd name="connsiteX2" fmla="*/ 0 w 30289"/>
                  <a:gd name="connsiteY2" fmla="*/ 15145 h 30289"/>
                  <a:gd name="connsiteX3" fmla="*/ 15145 w 30289"/>
                  <a:gd name="connsiteY3" fmla="*/ 0 h 30289"/>
                  <a:gd name="connsiteX4" fmla="*/ 30290 w 30289"/>
                  <a:gd name="connsiteY4" fmla="*/ 15145 h 30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9" h="30289">
                    <a:moveTo>
                      <a:pt x="30290" y="15145"/>
                    </a:moveTo>
                    <a:cubicBezTo>
                      <a:pt x="30290" y="23527"/>
                      <a:pt x="23527" y="30290"/>
                      <a:pt x="15145" y="30290"/>
                    </a:cubicBezTo>
                    <a:cubicBezTo>
                      <a:pt x="6763" y="30290"/>
                      <a:pt x="0" y="23527"/>
                      <a:pt x="0" y="15145"/>
                    </a:cubicBezTo>
                    <a:cubicBezTo>
                      <a:pt x="0" y="6763"/>
                      <a:pt x="6763" y="0"/>
                      <a:pt x="15145" y="0"/>
                    </a:cubicBezTo>
                    <a:cubicBezTo>
                      <a:pt x="23527" y="95"/>
                      <a:pt x="30290" y="6858"/>
                      <a:pt x="30290" y="15145"/>
                    </a:cubicBezTo>
                    <a:close/>
                  </a:path>
                </a:pathLst>
              </a:custGeom>
              <a:grpFill/>
              <a:ln w="9525"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452B39A2-2A91-4152-8130-0354A47C7B8B}"/>
                  </a:ext>
                </a:extLst>
              </p:cNvPr>
              <p:cNvSpPr/>
              <p:nvPr/>
            </p:nvSpPr>
            <p:spPr>
              <a:xfrm>
                <a:off x="9061704" y="5378013"/>
                <a:ext cx="21907" cy="21907"/>
              </a:xfrm>
              <a:custGeom>
                <a:avLst/>
                <a:gdLst>
                  <a:gd name="connsiteX0" fmla="*/ 21907 w 21907"/>
                  <a:gd name="connsiteY0" fmla="*/ 10954 h 21907"/>
                  <a:gd name="connsiteX1" fmla="*/ 10954 w 21907"/>
                  <a:gd name="connsiteY1" fmla="*/ 21908 h 21907"/>
                  <a:gd name="connsiteX2" fmla="*/ 0 w 21907"/>
                  <a:gd name="connsiteY2" fmla="*/ 10954 h 21907"/>
                  <a:gd name="connsiteX3" fmla="*/ 10954 w 21907"/>
                  <a:gd name="connsiteY3" fmla="*/ 0 h 21907"/>
                  <a:gd name="connsiteX4" fmla="*/ 21907 w 21907"/>
                  <a:gd name="connsiteY4" fmla="*/ 10954 h 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 h="21907">
                    <a:moveTo>
                      <a:pt x="21907" y="10954"/>
                    </a:moveTo>
                    <a:cubicBezTo>
                      <a:pt x="21907" y="17003"/>
                      <a:pt x="17003" y="21908"/>
                      <a:pt x="10954" y="21908"/>
                    </a:cubicBezTo>
                    <a:cubicBezTo>
                      <a:pt x="4904" y="21908"/>
                      <a:pt x="0" y="17003"/>
                      <a:pt x="0" y="10954"/>
                    </a:cubicBezTo>
                    <a:cubicBezTo>
                      <a:pt x="0" y="4904"/>
                      <a:pt x="4904" y="0"/>
                      <a:pt x="10954" y="0"/>
                    </a:cubicBezTo>
                    <a:cubicBezTo>
                      <a:pt x="17003" y="0"/>
                      <a:pt x="21907" y="4904"/>
                      <a:pt x="21907" y="10954"/>
                    </a:cubicBezTo>
                    <a:close/>
                  </a:path>
                </a:pathLst>
              </a:custGeom>
              <a:grpFill/>
              <a:ln w="9525"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306EEA4C-8B27-4DD1-AFEE-AB031ED49639}"/>
                  </a:ext>
                </a:extLst>
              </p:cNvPr>
              <p:cNvSpPr/>
              <p:nvPr/>
            </p:nvSpPr>
            <p:spPr>
              <a:xfrm>
                <a:off x="9148095" y="5334007"/>
                <a:ext cx="34480" cy="34480"/>
              </a:xfrm>
              <a:custGeom>
                <a:avLst/>
                <a:gdLst>
                  <a:gd name="connsiteX0" fmla="*/ 34480 w 34480"/>
                  <a:gd name="connsiteY0" fmla="*/ 17240 h 34480"/>
                  <a:gd name="connsiteX1" fmla="*/ 17240 w 34480"/>
                  <a:gd name="connsiteY1" fmla="*/ 34480 h 34480"/>
                  <a:gd name="connsiteX2" fmla="*/ 0 w 34480"/>
                  <a:gd name="connsiteY2" fmla="*/ 17240 h 34480"/>
                  <a:gd name="connsiteX3" fmla="*/ 17240 w 34480"/>
                  <a:gd name="connsiteY3" fmla="*/ 0 h 34480"/>
                  <a:gd name="connsiteX4" fmla="*/ 34480 w 34480"/>
                  <a:gd name="connsiteY4" fmla="*/ 17240 h 3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0" h="34480">
                    <a:moveTo>
                      <a:pt x="34480" y="17240"/>
                    </a:moveTo>
                    <a:cubicBezTo>
                      <a:pt x="34480" y="26765"/>
                      <a:pt x="26765" y="34480"/>
                      <a:pt x="17240" y="34480"/>
                    </a:cubicBezTo>
                    <a:cubicBezTo>
                      <a:pt x="7715" y="34480"/>
                      <a:pt x="0" y="26765"/>
                      <a:pt x="0" y="17240"/>
                    </a:cubicBezTo>
                    <a:cubicBezTo>
                      <a:pt x="0" y="7715"/>
                      <a:pt x="7715" y="0"/>
                      <a:pt x="17240" y="0"/>
                    </a:cubicBezTo>
                    <a:cubicBezTo>
                      <a:pt x="26765" y="0"/>
                      <a:pt x="34480" y="7715"/>
                      <a:pt x="34480" y="17240"/>
                    </a:cubicBezTo>
                    <a:close/>
                  </a:path>
                </a:pathLst>
              </a:custGeom>
              <a:grpFill/>
              <a:ln w="9525"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D33C0009-D307-438E-A48F-4AC405D487D2}"/>
                  </a:ext>
                </a:extLst>
              </p:cNvPr>
              <p:cNvSpPr/>
              <p:nvPr/>
            </p:nvSpPr>
            <p:spPr>
              <a:xfrm>
                <a:off x="8596312" y="4229583"/>
                <a:ext cx="51816" cy="51815"/>
              </a:xfrm>
              <a:custGeom>
                <a:avLst/>
                <a:gdLst>
                  <a:gd name="connsiteX0" fmla="*/ 51816 w 51816"/>
                  <a:gd name="connsiteY0" fmla="*/ 25908 h 51815"/>
                  <a:gd name="connsiteX1" fmla="*/ 25908 w 51816"/>
                  <a:gd name="connsiteY1" fmla="*/ 51816 h 51815"/>
                  <a:gd name="connsiteX2" fmla="*/ 0 w 51816"/>
                  <a:gd name="connsiteY2" fmla="*/ 25908 h 51815"/>
                  <a:gd name="connsiteX3" fmla="*/ 25908 w 51816"/>
                  <a:gd name="connsiteY3" fmla="*/ 0 h 51815"/>
                  <a:gd name="connsiteX4" fmla="*/ 51816 w 51816"/>
                  <a:gd name="connsiteY4" fmla="*/ 25908 h 51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16" h="51815">
                    <a:moveTo>
                      <a:pt x="51816" y="25908"/>
                    </a:moveTo>
                    <a:cubicBezTo>
                      <a:pt x="51816" y="40196"/>
                      <a:pt x="40195" y="51816"/>
                      <a:pt x="25908" y="51816"/>
                    </a:cubicBezTo>
                    <a:cubicBezTo>
                      <a:pt x="11621" y="51816"/>
                      <a:pt x="0" y="40196"/>
                      <a:pt x="0" y="25908"/>
                    </a:cubicBezTo>
                    <a:cubicBezTo>
                      <a:pt x="0" y="11621"/>
                      <a:pt x="11621" y="0"/>
                      <a:pt x="25908" y="0"/>
                    </a:cubicBezTo>
                    <a:cubicBezTo>
                      <a:pt x="40195" y="0"/>
                      <a:pt x="51816" y="11621"/>
                      <a:pt x="51816" y="25908"/>
                    </a:cubicBezTo>
                    <a:close/>
                  </a:path>
                </a:pathLst>
              </a:custGeom>
              <a:grpFill/>
              <a:ln w="9525"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A5A29A91-1455-4F8B-B2CE-58AF31C152DF}"/>
                  </a:ext>
                </a:extLst>
              </p:cNvPr>
              <p:cNvSpPr/>
              <p:nvPr/>
            </p:nvSpPr>
            <p:spPr>
              <a:xfrm>
                <a:off x="8750522" y="3890970"/>
                <a:ext cx="44195" cy="44195"/>
              </a:xfrm>
              <a:custGeom>
                <a:avLst/>
                <a:gdLst>
                  <a:gd name="connsiteX0" fmla="*/ 44196 w 44195"/>
                  <a:gd name="connsiteY0" fmla="*/ 22098 h 44195"/>
                  <a:gd name="connsiteX1" fmla="*/ 22098 w 44195"/>
                  <a:gd name="connsiteY1" fmla="*/ 44196 h 44195"/>
                  <a:gd name="connsiteX2" fmla="*/ 0 w 44195"/>
                  <a:gd name="connsiteY2" fmla="*/ 22098 h 44195"/>
                  <a:gd name="connsiteX3" fmla="*/ 22098 w 44195"/>
                  <a:gd name="connsiteY3" fmla="*/ 0 h 44195"/>
                  <a:gd name="connsiteX4" fmla="*/ 44196 w 44195"/>
                  <a:gd name="connsiteY4" fmla="*/ 22098 h 4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5" h="44195">
                    <a:moveTo>
                      <a:pt x="44196" y="22098"/>
                    </a:moveTo>
                    <a:cubicBezTo>
                      <a:pt x="44196" y="34290"/>
                      <a:pt x="34290" y="44196"/>
                      <a:pt x="22098" y="44196"/>
                    </a:cubicBezTo>
                    <a:cubicBezTo>
                      <a:pt x="9906" y="44196"/>
                      <a:pt x="0" y="34290"/>
                      <a:pt x="0" y="22098"/>
                    </a:cubicBezTo>
                    <a:cubicBezTo>
                      <a:pt x="0" y="9906"/>
                      <a:pt x="9906" y="0"/>
                      <a:pt x="22098" y="0"/>
                    </a:cubicBezTo>
                    <a:cubicBezTo>
                      <a:pt x="34290" y="0"/>
                      <a:pt x="44196" y="9906"/>
                      <a:pt x="44196" y="22098"/>
                    </a:cubicBezTo>
                    <a:close/>
                  </a:path>
                </a:pathLst>
              </a:custGeom>
              <a:grpFill/>
              <a:ln w="952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FB458D4F-5F44-4D75-8B05-AD3C8F71DC70}"/>
                  </a:ext>
                </a:extLst>
              </p:cNvPr>
              <p:cNvSpPr/>
              <p:nvPr/>
            </p:nvSpPr>
            <p:spPr>
              <a:xfrm>
                <a:off x="8900826" y="3723901"/>
                <a:ext cx="33146" cy="33146"/>
              </a:xfrm>
              <a:custGeom>
                <a:avLst/>
                <a:gdLst>
                  <a:gd name="connsiteX0" fmla="*/ 33147 w 33146"/>
                  <a:gd name="connsiteY0" fmla="*/ 16573 h 33146"/>
                  <a:gd name="connsiteX1" fmla="*/ 16574 w 33146"/>
                  <a:gd name="connsiteY1" fmla="*/ 33147 h 33146"/>
                  <a:gd name="connsiteX2" fmla="*/ 0 w 33146"/>
                  <a:gd name="connsiteY2" fmla="*/ 16573 h 33146"/>
                  <a:gd name="connsiteX3" fmla="*/ 16574 w 33146"/>
                  <a:gd name="connsiteY3" fmla="*/ 0 h 33146"/>
                  <a:gd name="connsiteX4" fmla="*/ 33147 w 33146"/>
                  <a:gd name="connsiteY4" fmla="*/ 16573 h 33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6" h="33146">
                    <a:moveTo>
                      <a:pt x="33147" y="16573"/>
                    </a:moveTo>
                    <a:cubicBezTo>
                      <a:pt x="33147" y="25717"/>
                      <a:pt x="25718" y="33147"/>
                      <a:pt x="16574" y="33147"/>
                    </a:cubicBezTo>
                    <a:cubicBezTo>
                      <a:pt x="7430" y="33147"/>
                      <a:pt x="0" y="25717"/>
                      <a:pt x="0" y="16573"/>
                    </a:cubicBezTo>
                    <a:cubicBezTo>
                      <a:pt x="0" y="7429"/>
                      <a:pt x="7430" y="0"/>
                      <a:pt x="16574" y="0"/>
                    </a:cubicBezTo>
                    <a:cubicBezTo>
                      <a:pt x="25813" y="95"/>
                      <a:pt x="33147" y="7525"/>
                      <a:pt x="33147" y="16573"/>
                    </a:cubicBezTo>
                    <a:close/>
                  </a:path>
                </a:pathLst>
              </a:custGeom>
              <a:grpFill/>
              <a:ln w="9525"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419D24E1-1D08-4355-810D-671E47AFCBC2}"/>
                  </a:ext>
                </a:extLst>
              </p:cNvPr>
              <p:cNvSpPr/>
              <p:nvPr/>
            </p:nvSpPr>
            <p:spPr>
              <a:xfrm>
                <a:off x="9429940" y="5378870"/>
                <a:ext cx="20383" cy="20383"/>
              </a:xfrm>
              <a:custGeom>
                <a:avLst/>
                <a:gdLst>
                  <a:gd name="connsiteX0" fmla="*/ 20383 w 20383"/>
                  <a:gd name="connsiteY0" fmla="*/ 10192 h 20383"/>
                  <a:gd name="connsiteX1" fmla="*/ 10192 w 20383"/>
                  <a:gd name="connsiteY1" fmla="*/ 20383 h 20383"/>
                  <a:gd name="connsiteX2" fmla="*/ 0 w 20383"/>
                  <a:gd name="connsiteY2" fmla="*/ 10192 h 20383"/>
                  <a:gd name="connsiteX3" fmla="*/ 10192 w 20383"/>
                  <a:gd name="connsiteY3" fmla="*/ 0 h 20383"/>
                  <a:gd name="connsiteX4" fmla="*/ 20383 w 20383"/>
                  <a:gd name="connsiteY4" fmla="*/ 10192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3" h="20383">
                    <a:moveTo>
                      <a:pt x="20383" y="10192"/>
                    </a:moveTo>
                    <a:cubicBezTo>
                      <a:pt x="20383" y="15812"/>
                      <a:pt x="15812" y="20383"/>
                      <a:pt x="10192" y="20383"/>
                    </a:cubicBezTo>
                    <a:cubicBezTo>
                      <a:pt x="4572" y="20383"/>
                      <a:pt x="0" y="15812"/>
                      <a:pt x="0" y="10192"/>
                    </a:cubicBezTo>
                    <a:cubicBezTo>
                      <a:pt x="0" y="4572"/>
                      <a:pt x="4572" y="0"/>
                      <a:pt x="10192" y="0"/>
                    </a:cubicBezTo>
                    <a:cubicBezTo>
                      <a:pt x="15812" y="0"/>
                      <a:pt x="20383" y="4572"/>
                      <a:pt x="20383" y="10192"/>
                    </a:cubicBezTo>
                    <a:close/>
                  </a:path>
                </a:pathLst>
              </a:custGeom>
              <a:grpFill/>
              <a:ln w="9525"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B0BB3C57-8DAA-42DF-ABFB-BA2A3D29152C}"/>
                  </a:ext>
                </a:extLst>
              </p:cNvPr>
              <p:cNvSpPr/>
              <p:nvPr/>
            </p:nvSpPr>
            <p:spPr>
              <a:xfrm>
                <a:off x="9496520" y="5201134"/>
                <a:ext cx="18097" cy="18097"/>
              </a:xfrm>
              <a:custGeom>
                <a:avLst/>
                <a:gdLst>
                  <a:gd name="connsiteX0" fmla="*/ 18097 w 18097"/>
                  <a:gd name="connsiteY0" fmla="*/ 9049 h 18097"/>
                  <a:gd name="connsiteX1" fmla="*/ 9049 w 18097"/>
                  <a:gd name="connsiteY1" fmla="*/ 18098 h 18097"/>
                  <a:gd name="connsiteX2" fmla="*/ 0 w 18097"/>
                  <a:gd name="connsiteY2" fmla="*/ 9049 h 18097"/>
                  <a:gd name="connsiteX3" fmla="*/ 9049 w 18097"/>
                  <a:gd name="connsiteY3" fmla="*/ 0 h 18097"/>
                  <a:gd name="connsiteX4" fmla="*/ 18097 w 18097"/>
                  <a:gd name="connsiteY4" fmla="*/ 9049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 h="18097">
                    <a:moveTo>
                      <a:pt x="18097" y="9049"/>
                    </a:moveTo>
                    <a:cubicBezTo>
                      <a:pt x="18097" y="14046"/>
                      <a:pt x="14046" y="18098"/>
                      <a:pt x="9049" y="18098"/>
                    </a:cubicBezTo>
                    <a:cubicBezTo>
                      <a:pt x="4051" y="18098"/>
                      <a:pt x="0" y="14046"/>
                      <a:pt x="0" y="9049"/>
                    </a:cubicBezTo>
                    <a:cubicBezTo>
                      <a:pt x="0" y="4051"/>
                      <a:pt x="4051" y="0"/>
                      <a:pt x="9049" y="0"/>
                    </a:cubicBezTo>
                    <a:cubicBezTo>
                      <a:pt x="14046" y="0"/>
                      <a:pt x="18097" y="4051"/>
                      <a:pt x="18097" y="9049"/>
                    </a:cubicBezTo>
                    <a:close/>
                  </a:path>
                </a:pathLst>
              </a:custGeom>
              <a:grpFill/>
              <a:ln w="9525"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2CCB2193-47F5-44A5-9443-C02C2C420FF1}"/>
                  </a:ext>
                </a:extLst>
              </p:cNvPr>
              <p:cNvSpPr/>
              <p:nvPr/>
            </p:nvSpPr>
            <p:spPr>
              <a:xfrm>
                <a:off x="9654635" y="4732313"/>
                <a:ext cx="34670" cy="34670"/>
              </a:xfrm>
              <a:custGeom>
                <a:avLst/>
                <a:gdLst>
                  <a:gd name="connsiteX0" fmla="*/ 34671 w 34670"/>
                  <a:gd name="connsiteY0" fmla="*/ 17335 h 34670"/>
                  <a:gd name="connsiteX1" fmla="*/ 17336 w 34670"/>
                  <a:gd name="connsiteY1" fmla="*/ 34671 h 34670"/>
                  <a:gd name="connsiteX2" fmla="*/ 0 w 34670"/>
                  <a:gd name="connsiteY2" fmla="*/ 17335 h 34670"/>
                  <a:gd name="connsiteX3" fmla="*/ 17336 w 34670"/>
                  <a:gd name="connsiteY3" fmla="*/ 0 h 34670"/>
                  <a:gd name="connsiteX4" fmla="*/ 34671 w 34670"/>
                  <a:gd name="connsiteY4" fmla="*/ 17335 h 3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0" h="34670">
                    <a:moveTo>
                      <a:pt x="34671" y="17335"/>
                    </a:moveTo>
                    <a:cubicBezTo>
                      <a:pt x="34671" y="26956"/>
                      <a:pt x="26956" y="34671"/>
                      <a:pt x="17336" y="34671"/>
                    </a:cubicBezTo>
                    <a:cubicBezTo>
                      <a:pt x="7715" y="34671"/>
                      <a:pt x="0" y="26956"/>
                      <a:pt x="0" y="17335"/>
                    </a:cubicBezTo>
                    <a:cubicBezTo>
                      <a:pt x="0" y="7810"/>
                      <a:pt x="7715" y="0"/>
                      <a:pt x="17336" y="0"/>
                    </a:cubicBezTo>
                    <a:cubicBezTo>
                      <a:pt x="26956" y="0"/>
                      <a:pt x="34671" y="7810"/>
                      <a:pt x="34671" y="17335"/>
                    </a:cubicBezTo>
                    <a:close/>
                  </a:path>
                </a:pathLst>
              </a:custGeom>
              <a:grpFill/>
              <a:ln w="9525"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37B307D1-34AE-4657-82CF-7B6F0069326D}"/>
                  </a:ext>
                </a:extLst>
              </p:cNvPr>
              <p:cNvSpPr/>
              <p:nvPr/>
            </p:nvSpPr>
            <p:spPr>
              <a:xfrm>
                <a:off x="9705403" y="5272285"/>
                <a:ext cx="40957" cy="40957"/>
              </a:xfrm>
              <a:custGeom>
                <a:avLst/>
                <a:gdLst>
                  <a:gd name="connsiteX0" fmla="*/ 40957 w 40957"/>
                  <a:gd name="connsiteY0" fmla="*/ 20479 h 40957"/>
                  <a:gd name="connsiteX1" fmla="*/ 20479 w 40957"/>
                  <a:gd name="connsiteY1" fmla="*/ 40957 h 40957"/>
                  <a:gd name="connsiteX2" fmla="*/ 0 w 40957"/>
                  <a:gd name="connsiteY2" fmla="*/ 20479 h 40957"/>
                  <a:gd name="connsiteX3" fmla="*/ 20479 w 40957"/>
                  <a:gd name="connsiteY3" fmla="*/ 0 h 40957"/>
                  <a:gd name="connsiteX4" fmla="*/ 40957 w 40957"/>
                  <a:gd name="connsiteY4" fmla="*/ 20479 h 40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 h="40957">
                    <a:moveTo>
                      <a:pt x="40957" y="20479"/>
                    </a:moveTo>
                    <a:cubicBezTo>
                      <a:pt x="40957" y="31789"/>
                      <a:pt x="31789" y="40957"/>
                      <a:pt x="20479" y="40957"/>
                    </a:cubicBezTo>
                    <a:cubicBezTo>
                      <a:pt x="9169" y="40957"/>
                      <a:pt x="0" y="31789"/>
                      <a:pt x="0" y="20479"/>
                    </a:cubicBezTo>
                    <a:cubicBezTo>
                      <a:pt x="0" y="9169"/>
                      <a:pt x="9169" y="0"/>
                      <a:pt x="20479" y="0"/>
                    </a:cubicBezTo>
                    <a:cubicBezTo>
                      <a:pt x="31789" y="0"/>
                      <a:pt x="40957" y="9169"/>
                      <a:pt x="40957" y="20479"/>
                    </a:cubicBezTo>
                    <a:close/>
                  </a:path>
                </a:pathLst>
              </a:custGeom>
              <a:grpFill/>
              <a:ln w="9525"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2FDDE3C1-A797-4A33-9581-13108FB5F408}"/>
                  </a:ext>
                </a:extLst>
              </p:cNvPr>
              <p:cNvSpPr/>
              <p:nvPr/>
            </p:nvSpPr>
            <p:spPr>
              <a:xfrm>
                <a:off x="9800272" y="5342294"/>
                <a:ext cx="24574" cy="24574"/>
              </a:xfrm>
              <a:custGeom>
                <a:avLst/>
                <a:gdLst>
                  <a:gd name="connsiteX0" fmla="*/ 24575 w 24574"/>
                  <a:gd name="connsiteY0" fmla="*/ 12287 h 24574"/>
                  <a:gd name="connsiteX1" fmla="*/ 12287 w 24574"/>
                  <a:gd name="connsiteY1" fmla="*/ 24575 h 24574"/>
                  <a:gd name="connsiteX2" fmla="*/ 0 w 24574"/>
                  <a:gd name="connsiteY2" fmla="*/ 12287 h 24574"/>
                  <a:gd name="connsiteX3" fmla="*/ 12287 w 24574"/>
                  <a:gd name="connsiteY3" fmla="*/ 0 h 24574"/>
                  <a:gd name="connsiteX4" fmla="*/ 24575 w 2457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24574">
                    <a:moveTo>
                      <a:pt x="24575" y="12287"/>
                    </a:moveTo>
                    <a:cubicBezTo>
                      <a:pt x="24575" y="19050"/>
                      <a:pt x="19050" y="24575"/>
                      <a:pt x="12287" y="24575"/>
                    </a:cubicBezTo>
                    <a:cubicBezTo>
                      <a:pt x="5525" y="24575"/>
                      <a:pt x="0" y="19050"/>
                      <a:pt x="0" y="12287"/>
                    </a:cubicBezTo>
                    <a:cubicBezTo>
                      <a:pt x="0" y="5525"/>
                      <a:pt x="5525" y="0"/>
                      <a:pt x="12287" y="0"/>
                    </a:cubicBezTo>
                    <a:cubicBezTo>
                      <a:pt x="19050" y="0"/>
                      <a:pt x="24575" y="5429"/>
                      <a:pt x="24575" y="12287"/>
                    </a:cubicBezTo>
                    <a:close/>
                  </a:path>
                </a:pathLst>
              </a:custGeom>
              <a:grpFill/>
              <a:ln w="9525"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B8AAE1B6-7BD2-40DE-9734-C3474309945C}"/>
                  </a:ext>
                </a:extLst>
              </p:cNvPr>
              <p:cNvSpPr/>
              <p:nvPr/>
            </p:nvSpPr>
            <p:spPr>
              <a:xfrm>
                <a:off x="10170509" y="3420530"/>
                <a:ext cx="21907" cy="21907"/>
              </a:xfrm>
              <a:custGeom>
                <a:avLst/>
                <a:gdLst>
                  <a:gd name="connsiteX0" fmla="*/ 21908 w 21907"/>
                  <a:gd name="connsiteY0" fmla="*/ 10954 h 21907"/>
                  <a:gd name="connsiteX1" fmla="*/ 10954 w 21907"/>
                  <a:gd name="connsiteY1" fmla="*/ 21907 h 21907"/>
                  <a:gd name="connsiteX2" fmla="*/ 0 w 21907"/>
                  <a:gd name="connsiteY2" fmla="*/ 10954 h 21907"/>
                  <a:gd name="connsiteX3" fmla="*/ 10954 w 21907"/>
                  <a:gd name="connsiteY3" fmla="*/ 0 h 21907"/>
                  <a:gd name="connsiteX4" fmla="*/ 21908 w 21907"/>
                  <a:gd name="connsiteY4" fmla="*/ 10954 h 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 h="21907">
                    <a:moveTo>
                      <a:pt x="21908" y="10954"/>
                    </a:moveTo>
                    <a:cubicBezTo>
                      <a:pt x="21908" y="17050"/>
                      <a:pt x="16954" y="21907"/>
                      <a:pt x="10954" y="21907"/>
                    </a:cubicBezTo>
                    <a:cubicBezTo>
                      <a:pt x="4858" y="21907"/>
                      <a:pt x="0" y="16954"/>
                      <a:pt x="0" y="10954"/>
                    </a:cubicBezTo>
                    <a:cubicBezTo>
                      <a:pt x="0" y="4858"/>
                      <a:pt x="4953" y="0"/>
                      <a:pt x="10954" y="0"/>
                    </a:cubicBezTo>
                    <a:cubicBezTo>
                      <a:pt x="16954" y="0"/>
                      <a:pt x="21908" y="4953"/>
                      <a:pt x="21908" y="10954"/>
                    </a:cubicBezTo>
                    <a:close/>
                  </a:path>
                </a:pathLst>
              </a:custGeom>
              <a:grpFill/>
              <a:ln w="9525"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771A19C0-F76C-463A-BE97-2EC0635FB712}"/>
                  </a:ext>
                </a:extLst>
              </p:cNvPr>
              <p:cNvSpPr/>
              <p:nvPr/>
            </p:nvSpPr>
            <p:spPr>
              <a:xfrm>
                <a:off x="10117455" y="5126172"/>
                <a:ext cx="28955" cy="28956"/>
              </a:xfrm>
              <a:custGeom>
                <a:avLst/>
                <a:gdLst>
                  <a:gd name="connsiteX0" fmla="*/ 28956 w 28955"/>
                  <a:gd name="connsiteY0" fmla="*/ 14478 h 28956"/>
                  <a:gd name="connsiteX1" fmla="*/ 14478 w 28955"/>
                  <a:gd name="connsiteY1" fmla="*/ 28956 h 28956"/>
                  <a:gd name="connsiteX2" fmla="*/ 0 w 28955"/>
                  <a:gd name="connsiteY2" fmla="*/ 14478 h 28956"/>
                  <a:gd name="connsiteX3" fmla="*/ 14478 w 28955"/>
                  <a:gd name="connsiteY3" fmla="*/ 0 h 28956"/>
                  <a:gd name="connsiteX4" fmla="*/ 28956 w 28955"/>
                  <a:gd name="connsiteY4" fmla="*/ 14478 h 28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5" h="28956">
                    <a:moveTo>
                      <a:pt x="28956" y="14478"/>
                    </a:moveTo>
                    <a:cubicBezTo>
                      <a:pt x="28956" y="22479"/>
                      <a:pt x="22479" y="28956"/>
                      <a:pt x="14478" y="28956"/>
                    </a:cubicBezTo>
                    <a:cubicBezTo>
                      <a:pt x="6477" y="28956"/>
                      <a:pt x="0" y="22479"/>
                      <a:pt x="0" y="14478"/>
                    </a:cubicBezTo>
                    <a:cubicBezTo>
                      <a:pt x="0" y="6477"/>
                      <a:pt x="6477" y="0"/>
                      <a:pt x="14478" y="0"/>
                    </a:cubicBezTo>
                    <a:cubicBezTo>
                      <a:pt x="22479" y="0"/>
                      <a:pt x="28956" y="6477"/>
                      <a:pt x="28956" y="14478"/>
                    </a:cubicBezTo>
                    <a:close/>
                  </a:path>
                </a:pathLst>
              </a:custGeom>
              <a:grpFill/>
              <a:ln w="9525"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F16F41C1-5D43-4CD6-806F-6546FB973AB0}"/>
                  </a:ext>
                </a:extLst>
              </p:cNvPr>
              <p:cNvSpPr/>
              <p:nvPr/>
            </p:nvSpPr>
            <p:spPr>
              <a:xfrm>
                <a:off x="10178319" y="5133601"/>
                <a:ext cx="52959" cy="52959"/>
              </a:xfrm>
              <a:custGeom>
                <a:avLst/>
                <a:gdLst>
                  <a:gd name="connsiteX0" fmla="*/ 52959 w 52959"/>
                  <a:gd name="connsiteY0" fmla="*/ 26479 h 52959"/>
                  <a:gd name="connsiteX1" fmla="*/ 26480 w 52959"/>
                  <a:gd name="connsiteY1" fmla="*/ 52959 h 52959"/>
                  <a:gd name="connsiteX2" fmla="*/ 0 w 52959"/>
                  <a:gd name="connsiteY2" fmla="*/ 26479 h 52959"/>
                  <a:gd name="connsiteX3" fmla="*/ 26480 w 52959"/>
                  <a:gd name="connsiteY3" fmla="*/ 0 h 52959"/>
                  <a:gd name="connsiteX4" fmla="*/ 52959 w 52959"/>
                  <a:gd name="connsiteY4" fmla="*/ 26479 h 5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59" h="52959">
                    <a:moveTo>
                      <a:pt x="52959" y="26479"/>
                    </a:moveTo>
                    <a:cubicBezTo>
                      <a:pt x="52959" y="41104"/>
                      <a:pt x="41104" y="52959"/>
                      <a:pt x="26480" y="52959"/>
                    </a:cubicBezTo>
                    <a:cubicBezTo>
                      <a:pt x="11855" y="52959"/>
                      <a:pt x="0" y="41104"/>
                      <a:pt x="0" y="26479"/>
                    </a:cubicBezTo>
                    <a:cubicBezTo>
                      <a:pt x="0" y="11855"/>
                      <a:pt x="11855" y="0"/>
                      <a:pt x="26480" y="0"/>
                    </a:cubicBezTo>
                    <a:cubicBezTo>
                      <a:pt x="41104" y="0"/>
                      <a:pt x="52959" y="11855"/>
                      <a:pt x="52959" y="26479"/>
                    </a:cubicBezTo>
                    <a:close/>
                  </a:path>
                </a:pathLst>
              </a:custGeom>
              <a:grpFill/>
              <a:ln w="9525"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0C4D8D0E-4ACA-4F34-A2E4-69B234F09283}"/>
                  </a:ext>
                </a:extLst>
              </p:cNvPr>
              <p:cNvSpPr/>
              <p:nvPr/>
            </p:nvSpPr>
            <p:spPr>
              <a:xfrm>
                <a:off x="10254900" y="3369095"/>
                <a:ext cx="18478" cy="18478"/>
              </a:xfrm>
              <a:custGeom>
                <a:avLst/>
                <a:gdLst>
                  <a:gd name="connsiteX0" fmla="*/ 18479 w 18478"/>
                  <a:gd name="connsiteY0" fmla="*/ 9239 h 18478"/>
                  <a:gd name="connsiteX1" fmla="*/ 9239 w 18478"/>
                  <a:gd name="connsiteY1" fmla="*/ 18479 h 18478"/>
                  <a:gd name="connsiteX2" fmla="*/ 0 w 18478"/>
                  <a:gd name="connsiteY2" fmla="*/ 9239 h 18478"/>
                  <a:gd name="connsiteX3" fmla="*/ 9239 w 18478"/>
                  <a:gd name="connsiteY3" fmla="*/ 0 h 18478"/>
                  <a:gd name="connsiteX4" fmla="*/ 18479 w 18478"/>
                  <a:gd name="connsiteY4" fmla="*/ 9239 h 1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8" h="18478">
                    <a:moveTo>
                      <a:pt x="18479" y="9239"/>
                    </a:moveTo>
                    <a:cubicBezTo>
                      <a:pt x="18479" y="14342"/>
                      <a:pt x="14342" y="18479"/>
                      <a:pt x="9239" y="18479"/>
                    </a:cubicBezTo>
                    <a:cubicBezTo>
                      <a:pt x="4137" y="18479"/>
                      <a:pt x="0" y="14342"/>
                      <a:pt x="0" y="9239"/>
                    </a:cubicBezTo>
                    <a:cubicBezTo>
                      <a:pt x="0" y="4137"/>
                      <a:pt x="4137" y="0"/>
                      <a:pt x="9239" y="0"/>
                    </a:cubicBezTo>
                    <a:cubicBezTo>
                      <a:pt x="14342" y="0"/>
                      <a:pt x="18479" y="4137"/>
                      <a:pt x="18479" y="9239"/>
                    </a:cubicBezTo>
                    <a:close/>
                  </a:path>
                </a:pathLst>
              </a:custGeom>
              <a:grpFill/>
              <a:ln w="9525"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2F904BCB-71A6-4515-8FEB-C937DABAE620}"/>
                  </a:ext>
                </a:extLst>
              </p:cNvPr>
              <p:cNvSpPr/>
              <p:nvPr/>
            </p:nvSpPr>
            <p:spPr>
              <a:xfrm>
                <a:off x="10556652" y="4406844"/>
                <a:ext cx="29908" cy="29908"/>
              </a:xfrm>
              <a:custGeom>
                <a:avLst/>
                <a:gdLst>
                  <a:gd name="connsiteX0" fmla="*/ 29908 w 29908"/>
                  <a:gd name="connsiteY0" fmla="*/ 14954 h 29908"/>
                  <a:gd name="connsiteX1" fmla="*/ 14954 w 29908"/>
                  <a:gd name="connsiteY1" fmla="*/ 29908 h 29908"/>
                  <a:gd name="connsiteX2" fmla="*/ 0 w 29908"/>
                  <a:gd name="connsiteY2" fmla="*/ 14954 h 29908"/>
                  <a:gd name="connsiteX3" fmla="*/ 14954 w 29908"/>
                  <a:gd name="connsiteY3" fmla="*/ 0 h 29908"/>
                  <a:gd name="connsiteX4" fmla="*/ 29908 w 29908"/>
                  <a:gd name="connsiteY4" fmla="*/ 14954 h 2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8" h="29908">
                    <a:moveTo>
                      <a:pt x="29908" y="14954"/>
                    </a:moveTo>
                    <a:cubicBezTo>
                      <a:pt x="29908" y="23241"/>
                      <a:pt x="23241" y="29908"/>
                      <a:pt x="14954" y="29908"/>
                    </a:cubicBezTo>
                    <a:cubicBezTo>
                      <a:pt x="6667" y="29908"/>
                      <a:pt x="0" y="23241"/>
                      <a:pt x="0" y="14954"/>
                    </a:cubicBezTo>
                    <a:cubicBezTo>
                      <a:pt x="0" y="6667"/>
                      <a:pt x="6667" y="0"/>
                      <a:pt x="14954" y="0"/>
                    </a:cubicBezTo>
                    <a:cubicBezTo>
                      <a:pt x="23241" y="0"/>
                      <a:pt x="29908" y="6667"/>
                      <a:pt x="29908" y="14954"/>
                    </a:cubicBezTo>
                    <a:close/>
                  </a:path>
                </a:pathLst>
              </a:custGeom>
              <a:grpFill/>
              <a:ln w="9525"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0DFF28ED-7243-47E8-8636-E3FFDF468B5B}"/>
                  </a:ext>
                </a:extLst>
              </p:cNvPr>
              <p:cNvSpPr/>
              <p:nvPr/>
            </p:nvSpPr>
            <p:spPr>
              <a:xfrm>
                <a:off x="10603610" y="3998031"/>
                <a:ext cx="33528" cy="33527"/>
              </a:xfrm>
              <a:custGeom>
                <a:avLst/>
                <a:gdLst>
                  <a:gd name="connsiteX0" fmla="*/ 33528 w 33528"/>
                  <a:gd name="connsiteY0" fmla="*/ 16764 h 33527"/>
                  <a:gd name="connsiteX1" fmla="*/ 16764 w 33528"/>
                  <a:gd name="connsiteY1" fmla="*/ 33528 h 33527"/>
                  <a:gd name="connsiteX2" fmla="*/ 0 w 33528"/>
                  <a:gd name="connsiteY2" fmla="*/ 16764 h 33527"/>
                  <a:gd name="connsiteX3" fmla="*/ 16764 w 33528"/>
                  <a:gd name="connsiteY3" fmla="*/ 0 h 33527"/>
                  <a:gd name="connsiteX4" fmla="*/ 33528 w 33528"/>
                  <a:gd name="connsiteY4" fmla="*/ 16764 h 33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 h="33527">
                    <a:moveTo>
                      <a:pt x="33528" y="16764"/>
                    </a:moveTo>
                    <a:cubicBezTo>
                      <a:pt x="33528" y="26003"/>
                      <a:pt x="26003" y="33528"/>
                      <a:pt x="16764" y="33528"/>
                    </a:cubicBezTo>
                    <a:cubicBezTo>
                      <a:pt x="7525" y="33528"/>
                      <a:pt x="0" y="26003"/>
                      <a:pt x="0" y="16764"/>
                    </a:cubicBezTo>
                    <a:cubicBezTo>
                      <a:pt x="0" y="7525"/>
                      <a:pt x="7525" y="0"/>
                      <a:pt x="16764" y="0"/>
                    </a:cubicBezTo>
                    <a:cubicBezTo>
                      <a:pt x="26003" y="0"/>
                      <a:pt x="33528" y="7525"/>
                      <a:pt x="33528" y="16764"/>
                    </a:cubicBezTo>
                    <a:close/>
                  </a:path>
                </a:pathLst>
              </a:custGeom>
              <a:grpFill/>
              <a:ln w="9525"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B5F71F01-D614-4148-A157-0A242CC3AA25}"/>
                  </a:ext>
                </a:extLst>
              </p:cNvPr>
              <p:cNvSpPr/>
              <p:nvPr/>
            </p:nvSpPr>
            <p:spPr>
              <a:xfrm>
                <a:off x="10654569" y="4342931"/>
                <a:ext cx="18859" cy="18859"/>
              </a:xfrm>
              <a:custGeom>
                <a:avLst/>
                <a:gdLst>
                  <a:gd name="connsiteX0" fmla="*/ 18860 w 18859"/>
                  <a:gd name="connsiteY0" fmla="*/ 9430 h 18859"/>
                  <a:gd name="connsiteX1" fmla="*/ 9430 w 18859"/>
                  <a:gd name="connsiteY1" fmla="*/ 18860 h 18859"/>
                  <a:gd name="connsiteX2" fmla="*/ 0 w 18859"/>
                  <a:gd name="connsiteY2" fmla="*/ 9430 h 18859"/>
                  <a:gd name="connsiteX3" fmla="*/ 9430 w 18859"/>
                  <a:gd name="connsiteY3" fmla="*/ 0 h 18859"/>
                  <a:gd name="connsiteX4" fmla="*/ 18860 w 18859"/>
                  <a:gd name="connsiteY4" fmla="*/ 9430 h 1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 h="18859">
                    <a:moveTo>
                      <a:pt x="18860" y="9430"/>
                    </a:moveTo>
                    <a:cubicBezTo>
                      <a:pt x="18860" y="14638"/>
                      <a:pt x="14638" y="18860"/>
                      <a:pt x="9430" y="18860"/>
                    </a:cubicBezTo>
                    <a:cubicBezTo>
                      <a:pt x="4222" y="18860"/>
                      <a:pt x="0" y="14638"/>
                      <a:pt x="0" y="9430"/>
                    </a:cubicBezTo>
                    <a:cubicBezTo>
                      <a:pt x="0" y="4222"/>
                      <a:pt x="4222" y="0"/>
                      <a:pt x="9430" y="0"/>
                    </a:cubicBezTo>
                    <a:cubicBezTo>
                      <a:pt x="14638" y="0"/>
                      <a:pt x="18860" y="4222"/>
                      <a:pt x="18860" y="9430"/>
                    </a:cubicBezTo>
                    <a:close/>
                  </a:path>
                </a:pathLst>
              </a:custGeom>
              <a:grpFill/>
              <a:ln w="9525"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135BCEA0-76DD-44A3-A464-5FF72CDB1FDE}"/>
                  </a:ext>
                </a:extLst>
              </p:cNvPr>
              <p:cNvSpPr/>
              <p:nvPr/>
            </p:nvSpPr>
            <p:spPr>
              <a:xfrm>
                <a:off x="10624470" y="4585914"/>
                <a:ext cx="45148" cy="45148"/>
              </a:xfrm>
              <a:custGeom>
                <a:avLst/>
                <a:gdLst>
                  <a:gd name="connsiteX0" fmla="*/ 45149 w 45148"/>
                  <a:gd name="connsiteY0" fmla="*/ 22574 h 45148"/>
                  <a:gd name="connsiteX1" fmla="*/ 22574 w 45148"/>
                  <a:gd name="connsiteY1" fmla="*/ 45149 h 45148"/>
                  <a:gd name="connsiteX2" fmla="*/ 0 w 45148"/>
                  <a:gd name="connsiteY2" fmla="*/ 22574 h 45148"/>
                  <a:gd name="connsiteX3" fmla="*/ 22574 w 45148"/>
                  <a:gd name="connsiteY3" fmla="*/ 0 h 45148"/>
                  <a:gd name="connsiteX4" fmla="*/ 45149 w 45148"/>
                  <a:gd name="connsiteY4" fmla="*/ 22574 h 45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48" h="45148">
                    <a:moveTo>
                      <a:pt x="45149" y="22574"/>
                    </a:moveTo>
                    <a:cubicBezTo>
                      <a:pt x="45149" y="35052"/>
                      <a:pt x="35052" y="45149"/>
                      <a:pt x="22574" y="45149"/>
                    </a:cubicBezTo>
                    <a:cubicBezTo>
                      <a:pt x="10096" y="45149"/>
                      <a:pt x="0" y="35052"/>
                      <a:pt x="0" y="22574"/>
                    </a:cubicBezTo>
                    <a:cubicBezTo>
                      <a:pt x="0" y="10097"/>
                      <a:pt x="10096" y="0"/>
                      <a:pt x="22574" y="0"/>
                    </a:cubicBezTo>
                    <a:cubicBezTo>
                      <a:pt x="35052" y="0"/>
                      <a:pt x="45149" y="10097"/>
                      <a:pt x="45149" y="22574"/>
                    </a:cubicBezTo>
                    <a:close/>
                  </a:path>
                </a:pathLst>
              </a:custGeom>
              <a:grpFill/>
              <a:ln w="9525"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66024758-00C4-4321-9EEE-A52AEE01C7DC}"/>
                  </a:ext>
                </a:extLst>
              </p:cNvPr>
              <p:cNvSpPr/>
              <p:nvPr/>
            </p:nvSpPr>
            <p:spPr>
              <a:xfrm>
                <a:off x="10671714" y="3878206"/>
                <a:ext cx="25336" cy="25336"/>
              </a:xfrm>
              <a:custGeom>
                <a:avLst/>
                <a:gdLst>
                  <a:gd name="connsiteX0" fmla="*/ 25337 w 25336"/>
                  <a:gd name="connsiteY0" fmla="*/ 12668 h 25336"/>
                  <a:gd name="connsiteX1" fmla="*/ 12668 w 25336"/>
                  <a:gd name="connsiteY1" fmla="*/ 25337 h 25336"/>
                  <a:gd name="connsiteX2" fmla="*/ 0 w 25336"/>
                  <a:gd name="connsiteY2" fmla="*/ 12668 h 25336"/>
                  <a:gd name="connsiteX3" fmla="*/ 12668 w 25336"/>
                  <a:gd name="connsiteY3" fmla="*/ 0 h 25336"/>
                  <a:gd name="connsiteX4" fmla="*/ 25337 w 25336"/>
                  <a:gd name="connsiteY4" fmla="*/ 12668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6" h="25336">
                    <a:moveTo>
                      <a:pt x="25337" y="12668"/>
                    </a:moveTo>
                    <a:cubicBezTo>
                      <a:pt x="25337" y="19621"/>
                      <a:pt x="19622" y="25337"/>
                      <a:pt x="12668" y="25337"/>
                    </a:cubicBezTo>
                    <a:cubicBezTo>
                      <a:pt x="5715" y="25337"/>
                      <a:pt x="0" y="19621"/>
                      <a:pt x="0" y="12668"/>
                    </a:cubicBezTo>
                    <a:cubicBezTo>
                      <a:pt x="0" y="5715"/>
                      <a:pt x="5715" y="0"/>
                      <a:pt x="12668" y="0"/>
                    </a:cubicBezTo>
                    <a:cubicBezTo>
                      <a:pt x="19622" y="0"/>
                      <a:pt x="25337" y="5620"/>
                      <a:pt x="25337" y="12668"/>
                    </a:cubicBezTo>
                    <a:close/>
                  </a:path>
                </a:pathLst>
              </a:custGeom>
              <a:grpFill/>
              <a:ln w="9525"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8BFC42D1-D954-40A6-8B7E-C019DAC30C4C}"/>
                  </a:ext>
                </a:extLst>
              </p:cNvPr>
              <p:cNvSpPr/>
              <p:nvPr/>
            </p:nvSpPr>
            <p:spPr>
              <a:xfrm>
                <a:off x="10573131" y="4947578"/>
                <a:ext cx="40386" cy="40386"/>
              </a:xfrm>
              <a:custGeom>
                <a:avLst/>
                <a:gdLst>
                  <a:gd name="connsiteX0" fmla="*/ 40386 w 40386"/>
                  <a:gd name="connsiteY0" fmla="*/ 20193 h 40386"/>
                  <a:gd name="connsiteX1" fmla="*/ 20193 w 40386"/>
                  <a:gd name="connsiteY1" fmla="*/ 40386 h 40386"/>
                  <a:gd name="connsiteX2" fmla="*/ 0 w 40386"/>
                  <a:gd name="connsiteY2" fmla="*/ 20193 h 40386"/>
                  <a:gd name="connsiteX3" fmla="*/ 20193 w 40386"/>
                  <a:gd name="connsiteY3" fmla="*/ 0 h 40386"/>
                  <a:gd name="connsiteX4" fmla="*/ 40386 w 40386"/>
                  <a:gd name="connsiteY4" fmla="*/ 20193 h 40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 h="40386">
                    <a:moveTo>
                      <a:pt x="40386" y="20193"/>
                    </a:moveTo>
                    <a:cubicBezTo>
                      <a:pt x="40386" y="31345"/>
                      <a:pt x="31345" y="40386"/>
                      <a:pt x="20193" y="40386"/>
                    </a:cubicBezTo>
                    <a:cubicBezTo>
                      <a:pt x="9041" y="40386"/>
                      <a:pt x="0" y="31345"/>
                      <a:pt x="0" y="20193"/>
                    </a:cubicBezTo>
                    <a:cubicBezTo>
                      <a:pt x="0" y="9041"/>
                      <a:pt x="9041" y="0"/>
                      <a:pt x="20193" y="0"/>
                    </a:cubicBezTo>
                    <a:cubicBezTo>
                      <a:pt x="31345" y="0"/>
                      <a:pt x="40386" y="9041"/>
                      <a:pt x="40386" y="20193"/>
                    </a:cubicBezTo>
                    <a:close/>
                  </a:path>
                </a:pathLst>
              </a:custGeom>
              <a:grpFill/>
              <a:ln w="9525"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9ACE2BC8-0B58-48C0-BCCB-7672666FAAC7}"/>
                  </a:ext>
                </a:extLst>
              </p:cNvPr>
              <p:cNvSpPr/>
              <p:nvPr/>
            </p:nvSpPr>
            <p:spPr>
              <a:xfrm>
                <a:off x="10744199" y="4599344"/>
                <a:ext cx="37528" cy="37528"/>
              </a:xfrm>
              <a:custGeom>
                <a:avLst/>
                <a:gdLst>
                  <a:gd name="connsiteX0" fmla="*/ 37529 w 37528"/>
                  <a:gd name="connsiteY0" fmla="*/ 18764 h 37528"/>
                  <a:gd name="connsiteX1" fmla="*/ 18764 w 37528"/>
                  <a:gd name="connsiteY1" fmla="*/ 37529 h 37528"/>
                  <a:gd name="connsiteX2" fmla="*/ 0 w 37528"/>
                  <a:gd name="connsiteY2" fmla="*/ 18764 h 37528"/>
                  <a:gd name="connsiteX3" fmla="*/ 18764 w 37528"/>
                  <a:gd name="connsiteY3" fmla="*/ 0 h 37528"/>
                  <a:gd name="connsiteX4" fmla="*/ 37529 w 37528"/>
                  <a:gd name="connsiteY4" fmla="*/ 18764 h 37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 h="37528">
                    <a:moveTo>
                      <a:pt x="37529" y="18764"/>
                    </a:moveTo>
                    <a:cubicBezTo>
                      <a:pt x="37529" y="29146"/>
                      <a:pt x="29146" y="37529"/>
                      <a:pt x="18764" y="37529"/>
                    </a:cubicBezTo>
                    <a:cubicBezTo>
                      <a:pt x="8382" y="37529"/>
                      <a:pt x="0" y="29146"/>
                      <a:pt x="0" y="18764"/>
                    </a:cubicBezTo>
                    <a:cubicBezTo>
                      <a:pt x="0" y="8382"/>
                      <a:pt x="8382" y="0"/>
                      <a:pt x="18764" y="0"/>
                    </a:cubicBezTo>
                    <a:cubicBezTo>
                      <a:pt x="29146" y="0"/>
                      <a:pt x="37529" y="8382"/>
                      <a:pt x="37529" y="18764"/>
                    </a:cubicBezTo>
                    <a:close/>
                  </a:path>
                </a:pathLst>
              </a:custGeom>
              <a:grpFill/>
              <a:ln w="9525"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DB66034E-5EEB-4A75-8251-A668F055A026}"/>
                  </a:ext>
                </a:extLst>
              </p:cNvPr>
              <p:cNvSpPr/>
              <p:nvPr/>
            </p:nvSpPr>
            <p:spPr>
              <a:xfrm>
                <a:off x="10794396" y="4575055"/>
                <a:ext cx="47815" cy="47815"/>
              </a:xfrm>
              <a:custGeom>
                <a:avLst/>
                <a:gdLst>
                  <a:gd name="connsiteX0" fmla="*/ 47815 w 47815"/>
                  <a:gd name="connsiteY0" fmla="*/ 23908 h 47815"/>
                  <a:gd name="connsiteX1" fmla="*/ 23908 w 47815"/>
                  <a:gd name="connsiteY1" fmla="*/ 47816 h 47815"/>
                  <a:gd name="connsiteX2" fmla="*/ 0 w 47815"/>
                  <a:gd name="connsiteY2" fmla="*/ 23908 h 47815"/>
                  <a:gd name="connsiteX3" fmla="*/ 23908 w 47815"/>
                  <a:gd name="connsiteY3" fmla="*/ 0 h 47815"/>
                  <a:gd name="connsiteX4" fmla="*/ 47815 w 47815"/>
                  <a:gd name="connsiteY4" fmla="*/ 23908 h 47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 h="47815">
                    <a:moveTo>
                      <a:pt x="47815" y="23908"/>
                    </a:moveTo>
                    <a:cubicBezTo>
                      <a:pt x="47815" y="37148"/>
                      <a:pt x="37147" y="47816"/>
                      <a:pt x="23908" y="47816"/>
                    </a:cubicBezTo>
                    <a:cubicBezTo>
                      <a:pt x="10668" y="47816"/>
                      <a:pt x="0" y="37148"/>
                      <a:pt x="0" y="23908"/>
                    </a:cubicBezTo>
                    <a:cubicBezTo>
                      <a:pt x="0" y="10668"/>
                      <a:pt x="10668" y="0"/>
                      <a:pt x="23908" y="0"/>
                    </a:cubicBezTo>
                    <a:cubicBezTo>
                      <a:pt x="37147" y="0"/>
                      <a:pt x="47815" y="10668"/>
                      <a:pt x="47815" y="23908"/>
                    </a:cubicBezTo>
                    <a:close/>
                  </a:path>
                </a:pathLst>
              </a:custGeom>
              <a:grpFill/>
              <a:ln w="9525"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5A60A4AB-C1B5-493F-A2D5-0987A2E1E2D0}"/>
                  </a:ext>
                </a:extLst>
              </p:cNvPr>
              <p:cNvSpPr/>
              <p:nvPr/>
            </p:nvSpPr>
            <p:spPr>
              <a:xfrm>
                <a:off x="10858214" y="4412749"/>
                <a:ext cx="58674" cy="58674"/>
              </a:xfrm>
              <a:custGeom>
                <a:avLst/>
                <a:gdLst>
                  <a:gd name="connsiteX0" fmla="*/ 58674 w 58674"/>
                  <a:gd name="connsiteY0" fmla="*/ 29337 h 58674"/>
                  <a:gd name="connsiteX1" fmla="*/ 29337 w 58674"/>
                  <a:gd name="connsiteY1" fmla="*/ 58674 h 58674"/>
                  <a:gd name="connsiteX2" fmla="*/ 0 w 58674"/>
                  <a:gd name="connsiteY2" fmla="*/ 29337 h 58674"/>
                  <a:gd name="connsiteX3" fmla="*/ 29337 w 58674"/>
                  <a:gd name="connsiteY3" fmla="*/ 0 h 58674"/>
                  <a:gd name="connsiteX4" fmla="*/ 58674 w 58674"/>
                  <a:gd name="connsiteY4" fmla="*/ 29337 h 5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4" h="58674">
                    <a:moveTo>
                      <a:pt x="58674" y="29337"/>
                    </a:moveTo>
                    <a:cubicBezTo>
                      <a:pt x="58674" y="45529"/>
                      <a:pt x="45529" y="58674"/>
                      <a:pt x="29337" y="58674"/>
                    </a:cubicBezTo>
                    <a:cubicBezTo>
                      <a:pt x="13145" y="58674"/>
                      <a:pt x="0" y="45529"/>
                      <a:pt x="0" y="29337"/>
                    </a:cubicBezTo>
                    <a:cubicBezTo>
                      <a:pt x="0" y="13145"/>
                      <a:pt x="13145" y="0"/>
                      <a:pt x="29337" y="0"/>
                    </a:cubicBezTo>
                    <a:cubicBezTo>
                      <a:pt x="45529" y="0"/>
                      <a:pt x="58674" y="13145"/>
                      <a:pt x="58674" y="29337"/>
                    </a:cubicBezTo>
                    <a:close/>
                  </a:path>
                </a:pathLst>
              </a:custGeom>
              <a:grpFill/>
              <a:ln w="9525"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868CB66E-51E0-4ABD-B80D-9361E425B45A}"/>
                  </a:ext>
                </a:extLst>
              </p:cNvPr>
              <p:cNvSpPr/>
              <p:nvPr/>
            </p:nvSpPr>
            <p:spPr>
              <a:xfrm>
                <a:off x="10896028" y="4380364"/>
                <a:ext cx="52197" cy="52197"/>
              </a:xfrm>
              <a:custGeom>
                <a:avLst/>
                <a:gdLst>
                  <a:gd name="connsiteX0" fmla="*/ 52197 w 52197"/>
                  <a:gd name="connsiteY0" fmla="*/ 26099 h 52197"/>
                  <a:gd name="connsiteX1" fmla="*/ 26098 w 52197"/>
                  <a:gd name="connsiteY1" fmla="*/ 52197 h 52197"/>
                  <a:gd name="connsiteX2" fmla="*/ 0 w 52197"/>
                  <a:gd name="connsiteY2" fmla="*/ 26099 h 52197"/>
                  <a:gd name="connsiteX3" fmla="*/ 26098 w 52197"/>
                  <a:gd name="connsiteY3" fmla="*/ 0 h 52197"/>
                  <a:gd name="connsiteX4" fmla="*/ 52197 w 52197"/>
                  <a:gd name="connsiteY4" fmla="*/ 26099 h 52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7" h="52197">
                    <a:moveTo>
                      <a:pt x="52197" y="26099"/>
                    </a:moveTo>
                    <a:cubicBezTo>
                      <a:pt x="52197" y="40481"/>
                      <a:pt x="40481" y="52197"/>
                      <a:pt x="26098" y="52197"/>
                    </a:cubicBezTo>
                    <a:cubicBezTo>
                      <a:pt x="11716" y="52197"/>
                      <a:pt x="0" y="40577"/>
                      <a:pt x="0" y="26099"/>
                    </a:cubicBezTo>
                    <a:cubicBezTo>
                      <a:pt x="0" y="11716"/>
                      <a:pt x="11621" y="0"/>
                      <a:pt x="26098" y="0"/>
                    </a:cubicBezTo>
                    <a:cubicBezTo>
                      <a:pt x="40577" y="0"/>
                      <a:pt x="52197" y="11716"/>
                      <a:pt x="52197" y="26099"/>
                    </a:cubicBezTo>
                    <a:close/>
                  </a:path>
                </a:pathLst>
              </a:custGeom>
              <a:grpFill/>
              <a:ln w="9525"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4CA56A35-4168-4889-8C96-798FC5AAF9B4}"/>
                  </a:ext>
                </a:extLst>
              </p:cNvPr>
              <p:cNvSpPr/>
              <p:nvPr/>
            </p:nvSpPr>
            <p:spPr>
              <a:xfrm>
                <a:off x="10799159" y="3715710"/>
                <a:ext cx="32575" cy="32575"/>
              </a:xfrm>
              <a:custGeom>
                <a:avLst/>
                <a:gdLst>
                  <a:gd name="connsiteX0" fmla="*/ 32575 w 32575"/>
                  <a:gd name="connsiteY0" fmla="*/ 16288 h 32575"/>
                  <a:gd name="connsiteX1" fmla="*/ 16288 w 32575"/>
                  <a:gd name="connsiteY1" fmla="*/ 32575 h 32575"/>
                  <a:gd name="connsiteX2" fmla="*/ 0 w 32575"/>
                  <a:gd name="connsiteY2" fmla="*/ 16288 h 32575"/>
                  <a:gd name="connsiteX3" fmla="*/ 16288 w 32575"/>
                  <a:gd name="connsiteY3" fmla="*/ 0 h 32575"/>
                  <a:gd name="connsiteX4" fmla="*/ 32575 w 32575"/>
                  <a:gd name="connsiteY4" fmla="*/ 16288 h 3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32575">
                    <a:moveTo>
                      <a:pt x="32575" y="16288"/>
                    </a:moveTo>
                    <a:cubicBezTo>
                      <a:pt x="32575" y="25241"/>
                      <a:pt x="25241" y="32575"/>
                      <a:pt x="16288" y="32575"/>
                    </a:cubicBezTo>
                    <a:cubicBezTo>
                      <a:pt x="7334" y="32575"/>
                      <a:pt x="0" y="25336"/>
                      <a:pt x="0" y="16288"/>
                    </a:cubicBezTo>
                    <a:cubicBezTo>
                      <a:pt x="0" y="7334"/>
                      <a:pt x="7239" y="0"/>
                      <a:pt x="16288" y="0"/>
                    </a:cubicBezTo>
                    <a:cubicBezTo>
                      <a:pt x="25336" y="0"/>
                      <a:pt x="32575" y="7334"/>
                      <a:pt x="32575" y="16288"/>
                    </a:cubicBezTo>
                    <a:close/>
                  </a:path>
                </a:pathLst>
              </a:custGeom>
              <a:grpFill/>
              <a:ln w="9525"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8AFE4ED6-CEAF-4009-A847-6F4048D890F4}"/>
                  </a:ext>
                </a:extLst>
              </p:cNvPr>
              <p:cNvSpPr/>
              <p:nvPr/>
            </p:nvSpPr>
            <p:spPr>
              <a:xfrm>
                <a:off x="10820304" y="4135667"/>
                <a:ext cx="17144" cy="17145"/>
              </a:xfrm>
              <a:custGeom>
                <a:avLst/>
                <a:gdLst>
                  <a:gd name="connsiteX0" fmla="*/ 17145 w 17144"/>
                  <a:gd name="connsiteY0" fmla="*/ 8573 h 17145"/>
                  <a:gd name="connsiteX1" fmla="*/ 8572 w 17144"/>
                  <a:gd name="connsiteY1" fmla="*/ 17145 h 17145"/>
                  <a:gd name="connsiteX2" fmla="*/ 0 w 17144"/>
                  <a:gd name="connsiteY2" fmla="*/ 8573 h 17145"/>
                  <a:gd name="connsiteX3" fmla="*/ 8572 w 17144"/>
                  <a:gd name="connsiteY3" fmla="*/ 0 h 17145"/>
                  <a:gd name="connsiteX4" fmla="*/ 17145 w 17144"/>
                  <a:gd name="connsiteY4" fmla="*/ 8573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7145">
                    <a:moveTo>
                      <a:pt x="17145" y="8573"/>
                    </a:moveTo>
                    <a:cubicBezTo>
                      <a:pt x="17145" y="13240"/>
                      <a:pt x="13335" y="17145"/>
                      <a:pt x="8572" y="17145"/>
                    </a:cubicBezTo>
                    <a:cubicBezTo>
                      <a:pt x="3905" y="17145"/>
                      <a:pt x="0" y="13335"/>
                      <a:pt x="0" y="8573"/>
                    </a:cubicBezTo>
                    <a:cubicBezTo>
                      <a:pt x="0" y="3905"/>
                      <a:pt x="3810" y="0"/>
                      <a:pt x="8572" y="0"/>
                    </a:cubicBezTo>
                    <a:cubicBezTo>
                      <a:pt x="13335" y="95"/>
                      <a:pt x="17145" y="3905"/>
                      <a:pt x="17145" y="8573"/>
                    </a:cubicBezTo>
                    <a:close/>
                  </a:path>
                </a:pathLst>
              </a:custGeom>
              <a:grpFill/>
              <a:ln w="9525"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E4603122-FC54-4FD8-8B17-BC36216F3C63}"/>
                  </a:ext>
                </a:extLst>
              </p:cNvPr>
              <p:cNvSpPr/>
              <p:nvPr/>
            </p:nvSpPr>
            <p:spPr>
              <a:xfrm>
                <a:off x="10683811" y="4955293"/>
                <a:ext cx="33528" cy="33528"/>
              </a:xfrm>
              <a:custGeom>
                <a:avLst/>
                <a:gdLst>
                  <a:gd name="connsiteX0" fmla="*/ 33528 w 33528"/>
                  <a:gd name="connsiteY0" fmla="*/ 16764 h 33528"/>
                  <a:gd name="connsiteX1" fmla="*/ 16764 w 33528"/>
                  <a:gd name="connsiteY1" fmla="*/ 33528 h 33528"/>
                  <a:gd name="connsiteX2" fmla="*/ 0 w 33528"/>
                  <a:gd name="connsiteY2" fmla="*/ 16764 h 33528"/>
                  <a:gd name="connsiteX3" fmla="*/ 16764 w 33528"/>
                  <a:gd name="connsiteY3" fmla="*/ 0 h 33528"/>
                  <a:gd name="connsiteX4" fmla="*/ 33528 w 33528"/>
                  <a:gd name="connsiteY4" fmla="*/ 16764 h 33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 h="33528">
                    <a:moveTo>
                      <a:pt x="33528" y="16764"/>
                    </a:moveTo>
                    <a:cubicBezTo>
                      <a:pt x="33528" y="26003"/>
                      <a:pt x="26003" y="33528"/>
                      <a:pt x="16764" y="33528"/>
                    </a:cubicBezTo>
                    <a:cubicBezTo>
                      <a:pt x="7525" y="33528"/>
                      <a:pt x="0" y="26003"/>
                      <a:pt x="0" y="16764"/>
                    </a:cubicBezTo>
                    <a:cubicBezTo>
                      <a:pt x="0" y="7525"/>
                      <a:pt x="7525" y="0"/>
                      <a:pt x="16764" y="0"/>
                    </a:cubicBezTo>
                    <a:cubicBezTo>
                      <a:pt x="26003" y="0"/>
                      <a:pt x="33528" y="7525"/>
                      <a:pt x="33528" y="16764"/>
                    </a:cubicBezTo>
                    <a:close/>
                  </a:path>
                </a:pathLst>
              </a:custGeom>
              <a:grpFill/>
              <a:ln w="9525"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7F63D2D3-DD2C-42BD-9E9E-516CB53C6A09}"/>
                  </a:ext>
                </a:extLst>
              </p:cNvPr>
              <p:cNvSpPr/>
              <p:nvPr/>
            </p:nvSpPr>
            <p:spPr>
              <a:xfrm>
                <a:off x="10769441" y="4238632"/>
                <a:ext cx="29146" cy="29146"/>
              </a:xfrm>
              <a:custGeom>
                <a:avLst/>
                <a:gdLst>
                  <a:gd name="connsiteX0" fmla="*/ 29146 w 29146"/>
                  <a:gd name="connsiteY0" fmla="*/ 14573 h 29146"/>
                  <a:gd name="connsiteX1" fmla="*/ 14573 w 29146"/>
                  <a:gd name="connsiteY1" fmla="*/ 29146 h 29146"/>
                  <a:gd name="connsiteX2" fmla="*/ 0 w 29146"/>
                  <a:gd name="connsiteY2" fmla="*/ 14573 h 29146"/>
                  <a:gd name="connsiteX3" fmla="*/ 14573 w 29146"/>
                  <a:gd name="connsiteY3" fmla="*/ 0 h 29146"/>
                  <a:gd name="connsiteX4" fmla="*/ 29146 w 29146"/>
                  <a:gd name="connsiteY4" fmla="*/ 14573 h 29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6" h="29146">
                    <a:moveTo>
                      <a:pt x="29146" y="14573"/>
                    </a:moveTo>
                    <a:cubicBezTo>
                      <a:pt x="29146" y="22669"/>
                      <a:pt x="22574" y="29146"/>
                      <a:pt x="14573" y="29146"/>
                    </a:cubicBezTo>
                    <a:cubicBezTo>
                      <a:pt x="6477" y="29146"/>
                      <a:pt x="0" y="22574"/>
                      <a:pt x="0" y="14573"/>
                    </a:cubicBezTo>
                    <a:cubicBezTo>
                      <a:pt x="0" y="6477"/>
                      <a:pt x="6572" y="0"/>
                      <a:pt x="14573" y="0"/>
                    </a:cubicBezTo>
                    <a:cubicBezTo>
                      <a:pt x="22670" y="0"/>
                      <a:pt x="29146" y="6477"/>
                      <a:pt x="29146" y="14573"/>
                    </a:cubicBezTo>
                    <a:close/>
                  </a:path>
                </a:pathLst>
              </a:custGeom>
              <a:grpFill/>
              <a:ln w="9525"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FFC18129-5F49-4A34-B379-6703F98CAA12}"/>
                  </a:ext>
                </a:extLst>
              </p:cNvPr>
              <p:cNvSpPr/>
              <p:nvPr/>
            </p:nvSpPr>
            <p:spPr>
              <a:xfrm>
                <a:off x="10671810" y="4798798"/>
                <a:ext cx="17716" cy="17716"/>
              </a:xfrm>
              <a:custGeom>
                <a:avLst/>
                <a:gdLst>
                  <a:gd name="connsiteX0" fmla="*/ 17717 w 17716"/>
                  <a:gd name="connsiteY0" fmla="*/ 8858 h 17716"/>
                  <a:gd name="connsiteX1" fmla="*/ 8858 w 17716"/>
                  <a:gd name="connsiteY1" fmla="*/ 17717 h 17716"/>
                  <a:gd name="connsiteX2" fmla="*/ 0 w 17716"/>
                  <a:gd name="connsiteY2" fmla="*/ 8858 h 17716"/>
                  <a:gd name="connsiteX3" fmla="*/ 8858 w 17716"/>
                  <a:gd name="connsiteY3" fmla="*/ 0 h 17716"/>
                  <a:gd name="connsiteX4" fmla="*/ 17717 w 17716"/>
                  <a:gd name="connsiteY4" fmla="*/ 8858 h 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 h="17716">
                    <a:moveTo>
                      <a:pt x="17717" y="8858"/>
                    </a:moveTo>
                    <a:cubicBezTo>
                      <a:pt x="17717" y="13716"/>
                      <a:pt x="13716" y="17717"/>
                      <a:pt x="8858" y="17717"/>
                    </a:cubicBezTo>
                    <a:cubicBezTo>
                      <a:pt x="4000" y="17717"/>
                      <a:pt x="0" y="13716"/>
                      <a:pt x="0" y="8858"/>
                    </a:cubicBezTo>
                    <a:cubicBezTo>
                      <a:pt x="0" y="4000"/>
                      <a:pt x="4000" y="0"/>
                      <a:pt x="8858" y="0"/>
                    </a:cubicBezTo>
                    <a:cubicBezTo>
                      <a:pt x="13716" y="0"/>
                      <a:pt x="17717" y="3905"/>
                      <a:pt x="17717" y="8858"/>
                    </a:cubicBezTo>
                    <a:close/>
                  </a:path>
                </a:pathLst>
              </a:custGeom>
              <a:grpFill/>
              <a:ln w="9525"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A2FC0DC1-8A3A-4A7B-BA92-6D4DECD709EA}"/>
                  </a:ext>
                </a:extLst>
              </p:cNvPr>
              <p:cNvSpPr/>
              <p:nvPr/>
            </p:nvSpPr>
            <p:spPr>
              <a:xfrm>
                <a:off x="10706290" y="4509047"/>
                <a:ext cx="48767" cy="48767"/>
              </a:xfrm>
              <a:custGeom>
                <a:avLst/>
                <a:gdLst>
                  <a:gd name="connsiteX0" fmla="*/ 48768 w 48767"/>
                  <a:gd name="connsiteY0" fmla="*/ 24384 h 48767"/>
                  <a:gd name="connsiteX1" fmla="*/ 24384 w 48767"/>
                  <a:gd name="connsiteY1" fmla="*/ 48768 h 48767"/>
                  <a:gd name="connsiteX2" fmla="*/ 0 w 48767"/>
                  <a:gd name="connsiteY2" fmla="*/ 24384 h 48767"/>
                  <a:gd name="connsiteX3" fmla="*/ 24384 w 48767"/>
                  <a:gd name="connsiteY3" fmla="*/ 0 h 48767"/>
                  <a:gd name="connsiteX4" fmla="*/ 48768 w 48767"/>
                  <a:gd name="connsiteY4" fmla="*/ 24384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8767">
                    <a:moveTo>
                      <a:pt x="48768" y="24384"/>
                    </a:moveTo>
                    <a:cubicBezTo>
                      <a:pt x="48768" y="37814"/>
                      <a:pt x="37814" y="48768"/>
                      <a:pt x="24384" y="48768"/>
                    </a:cubicBezTo>
                    <a:cubicBezTo>
                      <a:pt x="10954" y="48768"/>
                      <a:pt x="0" y="37814"/>
                      <a:pt x="0" y="24384"/>
                    </a:cubicBezTo>
                    <a:cubicBezTo>
                      <a:pt x="0" y="10954"/>
                      <a:pt x="10954" y="0"/>
                      <a:pt x="24384" y="0"/>
                    </a:cubicBezTo>
                    <a:cubicBezTo>
                      <a:pt x="37814" y="0"/>
                      <a:pt x="48768" y="10954"/>
                      <a:pt x="48768" y="24384"/>
                    </a:cubicBezTo>
                    <a:close/>
                  </a:path>
                </a:pathLst>
              </a:custGeom>
              <a:grpFill/>
              <a:ln w="9525"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563A6592-7DAA-40C1-9319-A7DF987256B6}"/>
                  </a:ext>
                </a:extLst>
              </p:cNvPr>
              <p:cNvSpPr/>
              <p:nvPr/>
            </p:nvSpPr>
            <p:spPr>
              <a:xfrm>
                <a:off x="10627042" y="4741457"/>
                <a:ext cx="23431" cy="23431"/>
              </a:xfrm>
              <a:custGeom>
                <a:avLst/>
                <a:gdLst>
                  <a:gd name="connsiteX0" fmla="*/ 23431 w 23431"/>
                  <a:gd name="connsiteY0" fmla="*/ 11716 h 23431"/>
                  <a:gd name="connsiteX1" fmla="*/ 11716 w 23431"/>
                  <a:gd name="connsiteY1" fmla="*/ 23432 h 23431"/>
                  <a:gd name="connsiteX2" fmla="*/ 0 w 23431"/>
                  <a:gd name="connsiteY2" fmla="*/ 11716 h 23431"/>
                  <a:gd name="connsiteX3" fmla="*/ 11716 w 23431"/>
                  <a:gd name="connsiteY3" fmla="*/ 0 h 23431"/>
                  <a:gd name="connsiteX4" fmla="*/ 23431 w 23431"/>
                  <a:gd name="connsiteY4" fmla="*/ 11716 h 23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 h="23431">
                    <a:moveTo>
                      <a:pt x="23431" y="11716"/>
                    </a:moveTo>
                    <a:cubicBezTo>
                      <a:pt x="23431" y="18193"/>
                      <a:pt x="18193" y="23432"/>
                      <a:pt x="11716" y="23432"/>
                    </a:cubicBezTo>
                    <a:cubicBezTo>
                      <a:pt x="5239" y="23432"/>
                      <a:pt x="0" y="18193"/>
                      <a:pt x="0" y="11716"/>
                    </a:cubicBezTo>
                    <a:cubicBezTo>
                      <a:pt x="0" y="5239"/>
                      <a:pt x="5239" y="0"/>
                      <a:pt x="11716" y="0"/>
                    </a:cubicBezTo>
                    <a:cubicBezTo>
                      <a:pt x="18193" y="0"/>
                      <a:pt x="23431" y="5239"/>
                      <a:pt x="23431" y="11716"/>
                    </a:cubicBezTo>
                    <a:close/>
                  </a:path>
                </a:pathLst>
              </a:custGeom>
              <a:grpFill/>
              <a:ln w="952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4B294120-514C-4844-AE9F-07B67B4D2469}"/>
                  </a:ext>
                </a:extLst>
              </p:cNvPr>
              <p:cNvSpPr/>
              <p:nvPr/>
            </p:nvSpPr>
            <p:spPr>
              <a:xfrm>
                <a:off x="10695717" y="3994221"/>
                <a:ext cx="25145" cy="25145"/>
              </a:xfrm>
              <a:custGeom>
                <a:avLst/>
                <a:gdLst>
                  <a:gd name="connsiteX0" fmla="*/ 25146 w 25145"/>
                  <a:gd name="connsiteY0" fmla="*/ 12573 h 25145"/>
                  <a:gd name="connsiteX1" fmla="*/ 12573 w 25145"/>
                  <a:gd name="connsiteY1" fmla="*/ 25146 h 25145"/>
                  <a:gd name="connsiteX2" fmla="*/ 0 w 25145"/>
                  <a:gd name="connsiteY2" fmla="*/ 12573 h 25145"/>
                  <a:gd name="connsiteX3" fmla="*/ 12573 w 25145"/>
                  <a:gd name="connsiteY3" fmla="*/ 0 h 25145"/>
                  <a:gd name="connsiteX4" fmla="*/ 25146 w 25145"/>
                  <a:gd name="connsiteY4" fmla="*/ 12573 h 2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5" h="25145">
                    <a:moveTo>
                      <a:pt x="25146" y="12573"/>
                    </a:moveTo>
                    <a:cubicBezTo>
                      <a:pt x="25146" y="19517"/>
                      <a:pt x="19517" y="25146"/>
                      <a:pt x="12573" y="25146"/>
                    </a:cubicBezTo>
                    <a:cubicBezTo>
                      <a:pt x="5629" y="25146"/>
                      <a:pt x="0" y="19517"/>
                      <a:pt x="0" y="12573"/>
                    </a:cubicBezTo>
                    <a:cubicBezTo>
                      <a:pt x="0" y="5629"/>
                      <a:pt x="5629" y="0"/>
                      <a:pt x="12573" y="0"/>
                    </a:cubicBezTo>
                    <a:cubicBezTo>
                      <a:pt x="19517" y="0"/>
                      <a:pt x="25146" y="5629"/>
                      <a:pt x="25146" y="12573"/>
                    </a:cubicBezTo>
                    <a:close/>
                  </a:path>
                </a:pathLst>
              </a:custGeom>
              <a:grpFill/>
              <a:ln w="9525"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F9829F30-6E90-47CC-9F15-3F155D8136DE}"/>
                  </a:ext>
                </a:extLst>
              </p:cNvPr>
              <p:cNvSpPr/>
              <p:nvPr/>
            </p:nvSpPr>
            <p:spPr>
              <a:xfrm>
                <a:off x="10527887" y="3650464"/>
                <a:ext cx="14859" cy="14859"/>
              </a:xfrm>
              <a:custGeom>
                <a:avLst/>
                <a:gdLst>
                  <a:gd name="connsiteX0" fmla="*/ 14859 w 14859"/>
                  <a:gd name="connsiteY0" fmla="*/ 7430 h 14859"/>
                  <a:gd name="connsiteX1" fmla="*/ 7430 w 14859"/>
                  <a:gd name="connsiteY1" fmla="*/ 14859 h 14859"/>
                  <a:gd name="connsiteX2" fmla="*/ 0 w 14859"/>
                  <a:gd name="connsiteY2" fmla="*/ 7430 h 14859"/>
                  <a:gd name="connsiteX3" fmla="*/ 7430 w 14859"/>
                  <a:gd name="connsiteY3" fmla="*/ 0 h 14859"/>
                  <a:gd name="connsiteX4" fmla="*/ 14859 w 14859"/>
                  <a:gd name="connsiteY4" fmla="*/ 7430 h 1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 h="14859">
                    <a:moveTo>
                      <a:pt x="14859" y="7430"/>
                    </a:moveTo>
                    <a:cubicBezTo>
                      <a:pt x="14859" y="11533"/>
                      <a:pt x="11533" y="14859"/>
                      <a:pt x="7430" y="14859"/>
                    </a:cubicBezTo>
                    <a:cubicBezTo>
                      <a:pt x="3326" y="14859"/>
                      <a:pt x="0" y="11533"/>
                      <a:pt x="0" y="7430"/>
                    </a:cubicBezTo>
                    <a:cubicBezTo>
                      <a:pt x="0" y="3326"/>
                      <a:pt x="3326" y="0"/>
                      <a:pt x="7430" y="0"/>
                    </a:cubicBezTo>
                    <a:cubicBezTo>
                      <a:pt x="11533" y="0"/>
                      <a:pt x="14859" y="3326"/>
                      <a:pt x="14859" y="7430"/>
                    </a:cubicBezTo>
                    <a:close/>
                  </a:path>
                </a:pathLst>
              </a:custGeom>
              <a:grpFill/>
              <a:ln w="9525"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B5083BA8-2C87-4FA5-AB92-4BA91EE372BB}"/>
                  </a:ext>
                </a:extLst>
              </p:cNvPr>
              <p:cNvSpPr/>
              <p:nvPr/>
            </p:nvSpPr>
            <p:spPr>
              <a:xfrm>
                <a:off x="10631900" y="4410844"/>
                <a:ext cx="28765" cy="28765"/>
              </a:xfrm>
              <a:custGeom>
                <a:avLst/>
                <a:gdLst>
                  <a:gd name="connsiteX0" fmla="*/ 28766 w 28765"/>
                  <a:gd name="connsiteY0" fmla="*/ 14383 h 28765"/>
                  <a:gd name="connsiteX1" fmla="*/ 14383 w 28765"/>
                  <a:gd name="connsiteY1" fmla="*/ 28765 h 28765"/>
                  <a:gd name="connsiteX2" fmla="*/ 0 w 28765"/>
                  <a:gd name="connsiteY2" fmla="*/ 14383 h 28765"/>
                  <a:gd name="connsiteX3" fmla="*/ 14383 w 28765"/>
                  <a:gd name="connsiteY3" fmla="*/ 0 h 28765"/>
                  <a:gd name="connsiteX4" fmla="*/ 28766 w 28765"/>
                  <a:gd name="connsiteY4" fmla="*/ 14383 h 28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65" h="28765">
                    <a:moveTo>
                      <a:pt x="28766" y="14383"/>
                    </a:moveTo>
                    <a:cubicBezTo>
                      <a:pt x="28766" y="22288"/>
                      <a:pt x="22288" y="28765"/>
                      <a:pt x="14383" y="28765"/>
                    </a:cubicBezTo>
                    <a:cubicBezTo>
                      <a:pt x="6477" y="28765"/>
                      <a:pt x="0" y="22288"/>
                      <a:pt x="0" y="14383"/>
                    </a:cubicBezTo>
                    <a:cubicBezTo>
                      <a:pt x="0" y="6477"/>
                      <a:pt x="6477" y="0"/>
                      <a:pt x="14383" y="0"/>
                    </a:cubicBezTo>
                    <a:cubicBezTo>
                      <a:pt x="22384" y="0"/>
                      <a:pt x="28766" y="6382"/>
                      <a:pt x="28766" y="14383"/>
                    </a:cubicBezTo>
                    <a:close/>
                  </a:path>
                </a:pathLst>
              </a:custGeom>
              <a:grpFill/>
              <a:ln w="9525"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D192A1F0-5F60-4C45-A377-5AD2DD1E3535}"/>
                  </a:ext>
                </a:extLst>
              </p:cNvPr>
              <p:cNvSpPr/>
              <p:nvPr/>
            </p:nvSpPr>
            <p:spPr>
              <a:xfrm>
                <a:off x="10591704" y="4096233"/>
                <a:ext cx="16383" cy="16383"/>
              </a:xfrm>
              <a:custGeom>
                <a:avLst/>
                <a:gdLst>
                  <a:gd name="connsiteX0" fmla="*/ 16383 w 16383"/>
                  <a:gd name="connsiteY0" fmla="*/ 8192 h 16383"/>
                  <a:gd name="connsiteX1" fmla="*/ 8192 w 16383"/>
                  <a:gd name="connsiteY1" fmla="*/ 16383 h 16383"/>
                  <a:gd name="connsiteX2" fmla="*/ 0 w 16383"/>
                  <a:gd name="connsiteY2" fmla="*/ 8192 h 16383"/>
                  <a:gd name="connsiteX3" fmla="*/ 8192 w 16383"/>
                  <a:gd name="connsiteY3" fmla="*/ 0 h 16383"/>
                  <a:gd name="connsiteX4" fmla="*/ 16383 w 16383"/>
                  <a:gd name="connsiteY4" fmla="*/ 8192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6383">
                    <a:moveTo>
                      <a:pt x="16383" y="8192"/>
                    </a:moveTo>
                    <a:cubicBezTo>
                      <a:pt x="16383" y="12668"/>
                      <a:pt x="12763" y="16383"/>
                      <a:pt x="8192" y="16383"/>
                    </a:cubicBezTo>
                    <a:cubicBezTo>
                      <a:pt x="3715" y="16383"/>
                      <a:pt x="0" y="12764"/>
                      <a:pt x="0" y="8192"/>
                    </a:cubicBezTo>
                    <a:cubicBezTo>
                      <a:pt x="0" y="3715"/>
                      <a:pt x="3620" y="0"/>
                      <a:pt x="8192" y="0"/>
                    </a:cubicBezTo>
                    <a:cubicBezTo>
                      <a:pt x="12763" y="0"/>
                      <a:pt x="16383" y="3715"/>
                      <a:pt x="16383" y="8192"/>
                    </a:cubicBezTo>
                    <a:close/>
                  </a:path>
                </a:pathLst>
              </a:custGeom>
              <a:grpFill/>
              <a:ln w="9525"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2AC7D252-6B79-49CF-82AB-07F8B775FDDF}"/>
                  </a:ext>
                </a:extLst>
              </p:cNvPr>
              <p:cNvSpPr/>
              <p:nvPr/>
            </p:nvSpPr>
            <p:spPr>
              <a:xfrm>
                <a:off x="10389393" y="4916717"/>
                <a:ext cx="40957" cy="40957"/>
              </a:xfrm>
              <a:custGeom>
                <a:avLst/>
                <a:gdLst>
                  <a:gd name="connsiteX0" fmla="*/ 40958 w 40957"/>
                  <a:gd name="connsiteY0" fmla="*/ 20479 h 40957"/>
                  <a:gd name="connsiteX1" fmla="*/ 20479 w 40957"/>
                  <a:gd name="connsiteY1" fmla="*/ 40957 h 40957"/>
                  <a:gd name="connsiteX2" fmla="*/ 0 w 40957"/>
                  <a:gd name="connsiteY2" fmla="*/ 20479 h 40957"/>
                  <a:gd name="connsiteX3" fmla="*/ 20479 w 40957"/>
                  <a:gd name="connsiteY3" fmla="*/ 0 h 40957"/>
                  <a:gd name="connsiteX4" fmla="*/ 40958 w 40957"/>
                  <a:gd name="connsiteY4" fmla="*/ 20479 h 40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 h="40957">
                    <a:moveTo>
                      <a:pt x="40958" y="20479"/>
                    </a:moveTo>
                    <a:cubicBezTo>
                      <a:pt x="40958" y="31813"/>
                      <a:pt x="31814" y="40957"/>
                      <a:pt x="20479" y="40957"/>
                    </a:cubicBezTo>
                    <a:cubicBezTo>
                      <a:pt x="9144" y="40957"/>
                      <a:pt x="0" y="31813"/>
                      <a:pt x="0" y="20479"/>
                    </a:cubicBezTo>
                    <a:cubicBezTo>
                      <a:pt x="0" y="9144"/>
                      <a:pt x="9144" y="0"/>
                      <a:pt x="20479" y="0"/>
                    </a:cubicBezTo>
                    <a:cubicBezTo>
                      <a:pt x="31718" y="0"/>
                      <a:pt x="40958" y="9144"/>
                      <a:pt x="40958" y="20479"/>
                    </a:cubicBezTo>
                    <a:close/>
                  </a:path>
                </a:pathLst>
              </a:custGeom>
              <a:grpFill/>
              <a:ln w="9525"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7614EE33-3549-4CD8-8F76-E7B4A391CB5F}"/>
                  </a:ext>
                </a:extLst>
              </p:cNvPr>
              <p:cNvSpPr/>
              <p:nvPr/>
            </p:nvSpPr>
            <p:spPr>
              <a:xfrm>
                <a:off x="10466355" y="4125094"/>
                <a:ext cx="32385" cy="32385"/>
              </a:xfrm>
              <a:custGeom>
                <a:avLst/>
                <a:gdLst>
                  <a:gd name="connsiteX0" fmla="*/ 32385 w 32385"/>
                  <a:gd name="connsiteY0" fmla="*/ 16193 h 32385"/>
                  <a:gd name="connsiteX1" fmla="*/ 16192 w 32385"/>
                  <a:gd name="connsiteY1" fmla="*/ 32385 h 32385"/>
                  <a:gd name="connsiteX2" fmla="*/ 0 w 32385"/>
                  <a:gd name="connsiteY2" fmla="*/ 16193 h 32385"/>
                  <a:gd name="connsiteX3" fmla="*/ 16192 w 32385"/>
                  <a:gd name="connsiteY3" fmla="*/ 0 h 32385"/>
                  <a:gd name="connsiteX4" fmla="*/ 32385 w 32385"/>
                  <a:gd name="connsiteY4" fmla="*/ 16193 h 32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 h="32385">
                    <a:moveTo>
                      <a:pt x="32385" y="16193"/>
                    </a:moveTo>
                    <a:cubicBezTo>
                      <a:pt x="32385" y="25146"/>
                      <a:pt x="25146" y="32385"/>
                      <a:pt x="16192" y="32385"/>
                    </a:cubicBezTo>
                    <a:cubicBezTo>
                      <a:pt x="7239" y="32385"/>
                      <a:pt x="0" y="25146"/>
                      <a:pt x="0" y="16193"/>
                    </a:cubicBezTo>
                    <a:cubicBezTo>
                      <a:pt x="0" y="7239"/>
                      <a:pt x="7239" y="0"/>
                      <a:pt x="16192" y="0"/>
                    </a:cubicBezTo>
                    <a:cubicBezTo>
                      <a:pt x="25146" y="0"/>
                      <a:pt x="32385" y="7239"/>
                      <a:pt x="32385" y="16193"/>
                    </a:cubicBezTo>
                    <a:close/>
                  </a:path>
                </a:pathLst>
              </a:custGeom>
              <a:grpFill/>
              <a:ln w="9525"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C5F434D3-07EF-40FD-8445-D04536526AC0}"/>
                  </a:ext>
                </a:extLst>
              </p:cNvPr>
              <p:cNvSpPr/>
              <p:nvPr/>
            </p:nvSpPr>
            <p:spPr>
              <a:xfrm>
                <a:off x="10390536" y="4811655"/>
                <a:ext cx="23621" cy="23623"/>
              </a:xfrm>
              <a:custGeom>
                <a:avLst/>
                <a:gdLst>
                  <a:gd name="connsiteX0" fmla="*/ 23622 w 23621"/>
                  <a:gd name="connsiteY0" fmla="*/ 11812 h 23623"/>
                  <a:gd name="connsiteX1" fmla="*/ 11811 w 23621"/>
                  <a:gd name="connsiteY1" fmla="*/ 23623 h 23623"/>
                  <a:gd name="connsiteX2" fmla="*/ 0 w 23621"/>
                  <a:gd name="connsiteY2" fmla="*/ 11812 h 23623"/>
                  <a:gd name="connsiteX3" fmla="*/ 11811 w 23621"/>
                  <a:gd name="connsiteY3" fmla="*/ 1 h 23623"/>
                  <a:gd name="connsiteX4" fmla="*/ 23622 w 23621"/>
                  <a:gd name="connsiteY4" fmla="*/ 11812 h 2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1" h="23623">
                    <a:moveTo>
                      <a:pt x="23622" y="11812"/>
                    </a:moveTo>
                    <a:cubicBezTo>
                      <a:pt x="23622" y="18384"/>
                      <a:pt x="18288" y="23623"/>
                      <a:pt x="11811" y="23623"/>
                    </a:cubicBezTo>
                    <a:cubicBezTo>
                      <a:pt x="5239" y="23623"/>
                      <a:pt x="0" y="18289"/>
                      <a:pt x="0" y="11812"/>
                    </a:cubicBezTo>
                    <a:cubicBezTo>
                      <a:pt x="0" y="5240"/>
                      <a:pt x="5334" y="1"/>
                      <a:pt x="11811" y="1"/>
                    </a:cubicBezTo>
                    <a:cubicBezTo>
                      <a:pt x="18288" y="-94"/>
                      <a:pt x="23622" y="5240"/>
                      <a:pt x="23622" y="11812"/>
                    </a:cubicBezTo>
                    <a:close/>
                  </a:path>
                </a:pathLst>
              </a:custGeom>
              <a:grpFill/>
              <a:ln w="9525"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32132188-42D7-40A6-8455-B90569E2D693}"/>
                  </a:ext>
                </a:extLst>
              </p:cNvPr>
              <p:cNvSpPr/>
              <p:nvPr/>
            </p:nvSpPr>
            <p:spPr>
              <a:xfrm>
                <a:off x="10109453" y="3331090"/>
                <a:ext cx="19621" cy="19621"/>
              </a:xfrm>
              <a:custGeom>
                <a:avLst/>
                <a:gdLst>
                  <a:gd name="connsiteX0" fmla="*/ 19622 w 19621"/>
                  <a:gd name="connsiteY0" fmla="*/ 9811 h 19621"/>
                  <a:gd name="connsiteX1" fmla="*/ 9811 w 19621"/>
                  <a:gd name="connsiteY1" fmla="*/ 19621 h 19621"/>
                  <a:gd name="connsiteX2" fmla="*/ 0 w 19621"/>
                  <a:gd name="connsiteY2" fmla="*/ 9811 h 19621"/>
                  <a:gd name="connsiteX3" fmla="*/ 9811 w 19621"/>
                  <a:gd name="connsiteY3" fmla="*/ 0 h 19621"/>
                  <a:gd name="connsiteX4" fmla="*/ 19622 w 19621"/>
                  <a:gd name="connsiteY4" fmla="*/ 9811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1" h="19621">
                    <a:moveTo>
                      <a:pt x="19622" y="9811"/>
                    </a:moveTo>
                    <a:cubicBezTo>
                      <a:pt x="19622" y="15240"/>
                      <a:pt x="15240" y="19621"/>
                      <a:pt x="9811" y="19621"/>
                    </a:cubicBezTo>
                    <a:cubicBezTo>
                      <a:pt x="4382" y="19621"/>
                      <a:pt x="0" y="15240"/>
                      <a:pt x="0" y="9811"/>
                    </a:cubicBezTo>
                    <a:cubicBezTo>
                      <a:pt x="0" y="4381"/>
                      <a:pt x="4382" y="0"/>
                      <a:pt x="9811" y="0"/>
                    </a:cubicBezTo>
                    <a:cubicBezTo>
                      <a:pt x="15240" y="0"/>
                      <a:pt x="19622" y="4381"/>
                      <a:pt x="19622" y="9811"/>
                    </a:cubicBezTo>
                    <a:close/>
                  </a:path>
                </a:pathLst>
              </a:custGeom>
              <a:grpFill/>
              <a:ln w="9525"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CB8F94AE-102C-493A-A501-F1A04854472F}"/>
                  </a:ext>
                </a:extLst>
              </p:cNvPr>
              <p:cNvSpPr/>
              <p:nvPr/>
            </p:nvSpPr>
            <p:spPr>
              <a:xfrm>
                <a:off x="10036016" y="5251521"/>
                <a:ext cx="13144" cy="13144"/>
              </a:xfrm>
              <a:custGeom>
                <a:avLst/>
                <a:gdLst>
                  <a:gd name="connsiteX0" fmla="*/ 13144 w 13144"/>
                  <a:gd name="connsiteY0" fmla="*/ 6572 h 13144"/>
                  <a:gd name="connsiteX1" fmla="*/ 6572 w 13144"/>
                  <a:gd name="connsiteY1" fmla="*/ 13145 h 13144"/>
                  <a:gd name="connsiteX2" fmla="*/ 0 w 13144"/>
                  <a:gd name="connsiteY2" fmla="*/ 6572 h 13144"/>
                  <a:gd name="connsiteX3" fmla="*/ 6572 w 13144"/>
                  <a:gd name="connsiteY3" fmla="*/ 0 h 13144"/>
                  <a:gd name="connsiteX4" fmla="*/ 13144 w 13144"/>
                  <a:gd name="connsiteY4" fmla="*/ 6572 h 1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3144">
                    <a:moveTo>
                      <a:pt x="13144" y="6572"/>
                    </a:moveTo>
                    <a:cubicBezTo>
                      <a:pt x="13144" y="10192"/>
                      <a:pt x="10192" y="13145"/>
                      <a:pt x="6572" y="13145"/>
                    </a:cubicBezTo>
                    <a:cubicBezTo>
                      <a:pt x="2953" y="13145"/>
                      <a:pt x="0" y="10192"/>
                      <a:pt x="0" y="6572"/>
                    </a:cubicBezTo>
                    <a:cubicBezTo>
                      <a:pt x="0" y="2953"/>
                      <a:pt x="2953" y="0"/>
                      <a:pt x="6572" y="0"/>
                    </a:cubicBezTo>
                    <a:cubicBezTo>
                      <a:pt x="10192" y="0"/>
                      <a:pt x="13144" y="2953"/>
                      <a:pt x="13144" y="6572"/>
                    </a:cubicBezTo>
                    <a:close/>
                  </a:path>
                </a:pathLst>
              </a:custGeom>
              <a:grpFill/>
              <a:ln w="9525"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10CEE1D5-767F-4EDE-8889-6F20975AB717}"/>
                  </a:ext>
                </a:extLst>
              </p:cNvPr>
              <p:cNvSpPr/>
              <p:nvPr/>
            </p:nvSpPr>
            <p:spPr>
              <a:xfrm>
                <a:off x="10088022" y="3437484"/>
                <a:ext cx="23050" cy="23050"/>
              </a:xfrm>
              <a:custGeom>
                <a:avLst/>
                <a:gdLst>
                  <a:gd name="connsiteX0" fmla="*/ 23050 w 23050"/>
                  <a:gd name="connsiteY0" fmla="*/ 11525 h 23050"/>
                  <a:gd name="connsiteX1" fmla="*/ 11525 w 23050"/>
                  <a:gd name="connsiteY1" fmla="*/ 23051 h 23050"/>
                  <a:gd name="connsiteX2" fmla="*/ 0 w 23050"/>
                  <a:gd name="connsiteY2" fmla="*/ 11525 h 23050"/>
                  <a:gd name="connsiteX3" fmla="*/ 11525 w 23050"/>
                  <a:gd name="connsiteY3" fmla="*/ 0 h 23050"/>
                  <a:gd name="connsiteX4" fmla="*/ 23050 w 23050"/>
                  <a:gd name="connsiteY4" fmla="*/ 11525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0" h="23050">
                    <a:moveTo>
                      <a:pt x="23050" y="11525"/>
                    </a:moveTo>
                    <a:cubicBezTo>
                      <a:pt x="23050" y="17907"/>
                      <a:pt x="17907" y="23051"/>
                      <a:pt x="11525" y="23051"/>
                    </a:cubicBezTo>
                    <a:cubicBezTo>
                      <a:pt x="5144" y="23051"/>
                      <a:pt x="0" y="17907"/>
                      <a:pt x="0" y="11525"/>
                    </a:cubicBezTo>
                    <a:cubicBezTo>
                      <a:pt x="0" y="5144"/>
                      <a:pt x="5144" y="0"/>
                      <a:pt x="11525" y="0"/>
                    </a:cubicBezTo>
                    <a:cubicBezTo>
                      <a:pt x="17907" y="95"/>
                      <a:pt x="23050" y="5239"/>
                      <a:pt x="23050" y="11525"/>
                    </a:cubicBezTo>
                    <a:close/>
                  </a:path>
                </a:pathLst>
              </a:custGeom>
              <a:grpFill/>
              <a:ln w="9525"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CE246155-46A1-4D3F-B2CF-01882E5538E6}"/>
                  </a:ext>
                </a:extLst>
              </p:cNvPr>
              <p:cNvSpPr/>
              <p:nvPr/>
            </p:nvSpPr>
            <p:spPr>
              <a:xfrm>
                <a:off x="9877234" y="3236221"/>
                <a:ext cx="35813" cy="35813"/>
              </a:xfrm>
              <a:custGeom>
                <a:avLst/>
                <a:gdLst>
                  <a:gd name="connsiteX0" fmla="*/ 35814 w 35813"/>
                  <a:gd name="connsiteY0" fmla="*/ 17907 h 35813"/>
                  <a:gd name="connsiteX1" fmla="*/ 17907 w 35813"/>
                  <a:gd name="connsiteY1" fmla="*/ 35814 h 35813"/>
                  <a:gd name="connsiteX2" fmla="*/ 0 w 35813"/>
                  <a:gd name="connsiteY2" fmla="*/ 17907 h 35813"/>
                  <a:gd name="connsiteX3" fmla="*/ 17907 w 35813"/>
                  <a:gd name="connsiteY3" fmla="*/ 0 h 35813"/>
                  <a:gd name="connsiteX4" fmla="*/ 35814 w 35813"/>
                  <a:gd name="connsiteY4" fmla="*/ 17907 h 35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3" h="35813">
                    <a:moveTo>
                      <a:pt x="35814" y="17907"/>
                    </a:moveTo>
                    <a:cubicBezTo>
                      <a:pt x="35814" y="27797"/>
                      <a:pt x="27797" y="35814"/>
                      <a:pt x="17907" y="35814"/>
                    </a:cubicBezTo>
                    <a:cubicBezTo>
                      <a:pt x="8017" y="35814"/>
                      <a:pt x="0" y="27797"/>
                      <a:pt x="0" y="17907"/>
                    </a:cubicBezTo>
                    <a:cubicBezTo>
                      <a:pt x="0" y="8017"/>
                      <a:pt x="8017" y="0"/>
                      <a:pt x="17907" y="0"/>
                    </a:cubicBezTo>
                    <a:cubicBezTo>
                      <a:pt x="27797" y="0"/>
                      <a:pt x="35814" y="8017"/>
                      <a:pt x="35814" y="17907"/>
                    </a:cubicBezTo>
                    <a:close/>
                  </a:path>
                </a:pathLst>
              </a:custGeom>
              <a:grpFill/>
              <a:ln w="9525"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BB5E641F-3473-4B46-B85C-CC7D8C84EF07}"/>
                  </a:ext>
                </a:extLst>
              </p:cNvPr>
              <p:cNvSpPr/>
              <p:nvPr/>
            </p:nvSpPr>
            <p:spPr>
              <a:xfrm>
                <a:off x="9732740" y="3135923"/>
                <a:ext cx="13906" cy="13906"/>
              </a:xfrm>
              <a:custGeom>
                <a:avLst/>
                <a:gdLst>
                  <a:gd name="connsiteX0" fmla="*/ 13906 w 13906"/>
                  <a:gd name="connsiteY0" fmla="*/ 6953 h 13906"/>
                  <a:gd name="connsiteX1" fmla="*/ 6953 w 13906"/>
                  <a:gd name="connsiteY1" fmla="*/ 13906 h 13906"/>
                  <a:gd name="connsiteX2" fmla="*/ 0 w 13906"/>
                  <a:gd name="connsiteY2" fmla="*/ 6953 h 13906"/>
                  <a:gd name="connsiteX3" fmla="*/ 6953 w 13906"/>
                  <a:gd name="connsiteY3" fmla="*/ 0 h 13906"/>
                  <a:gd name="connsiteX4" fmla="*/ 13906 w 13906"/>
                  <a:gd name="connsiteY4" fmla="*/ 6953 h 13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3906">
                    <a:moveTo>
                      <a:pt x="13906" y="6953"/>
                    </a:moveTo>
                    <a:cubicBezTo>
                      <a:pt x="13906" y="10858"/>
                      <a:pt x="10763" y="13906"/>
                      <a:pt x="6953" y="13906"/>
                    </a:cubicBezTo>
                    <a:cubicBezTo>
                      <a:pt x="3143" y="13906"/>
                      <a:pt x="0" y="10763"/>
                      <a:pt x="0" y="6953"/>
                    </a:cubicBezTo>
                    <a:cubicBezTo>
                      <a:pt x="0" y="3143"/>
                      <a:pt x="3143" y="0"/>
                      <a:pt x="6953" y="0"/>
                    </a:cubicBezTo>
                    <a:cubicBezTo>
                      <a:pt x="10763" y="0"/>
                      <a:pt x="13906" y="3048"/>
                      <a:pt x="13906" y="6953"/>
                    </a:cubicBezTo>
                    <a:close/>
                  </a:path>
                </a:pathLst>
              </a:custGeom>
              <a:grpFill/>
              <a:ln w="9525"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C12AB561-B1F0-4E07-88DE-491CB1D3A0ED}"/>
                  </a:ext>
                </a:extLst>
              </p:cNvPr>
              <p:cNvSpPr/>
              <p:nvPr/>
            </p:nvSpPr>
            <p:spPr>
              <a:xfrm>
                <a:off x="9463563" y="3061819"/>
                <a:ext cx="52006" cy="52006"/>
              </a:xfrm>
              <a:custGeom>
                <a:avLst/>
                <a:gdLst>
                  <a:gd name="connsiteX0" fmla="*/ 52007 w 52006"/>
                  <a:gd name="connsiteY0" fmla="*/ 26003 h 52006"/>
                  <a:gd name="connsiteX1" fmla="*/ 26003 w 52006"/>
                  <a:gd name="connsiteY1" fmla="*/ 52007 h 52006"/>
                  <a:gd name="connsiteX2" fmla="*/ 0 w 52006"/>
                  <a:gd name="connsiteY2" fmla="*/ 26003 h 52006"/>
                  <a:gd name="connsiteX3" fmla="*/ 26003 w 52006"/>
                  <a:gd name="connsiteY3" fmla="*/ 0 h 52006"/>
                  <a:gd name="connsiteX4" fmla="*/ 52007 w 52006"/>
                  <a:gd name="connsiteY4" fmla="*/ 26003 h 52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6" h="52006">
                    <a:moveTo>
                      <a:pt x="52007" y="26003"/>
                    </a:moveTo>
                    <a:cubicBezTo>
                      <a:pt x="52007" y="40386"/>
                      <a:pt x="40386" y="52007"/>
                      <a:pt x="26003" y="52007"/>
                    </a:cubicBezTo>
                    <a:cubicBezTo>
                      <a:pt x="11621" y="52007"/>
                      <a:pt x="0" y="40386"/>
                      <a:pt x="0" y="26003"/>
                    </a:cubicBezTo>
                    <a:cubicBezTo>
                      <a:pt x="0" y="11716"/>
                      <a:pt x="11621" y="0"/>
                      <a:pt x="26003" y="0"/>
                    </a:cubicBezTo>
                    <a:cubicBezTo>
                      <a:pt x="40386" y="0"/>
                      <a:pt x="52007" y="11621"/>
                      <a:pt x="52007" y="26003"/>
                    </a:cubicBezTo>
                    <a:close/>
                  </a:path>
                </a:pathLst>
              </a:custGeom>
              <a:grpFill/>
              <a:ln w="9525"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8D46E2E7-5018-4269-B006-5B1D7D22A3A9}"/>
                  </a:ext>
                </a:extLst>
              </p:cNvPr>
              <p:cNvSpPr/>
              <p:nvPr/>
            </p:nvSpPr>
            <p:spPr>
              <a:xfrm>
                <a:off x="9254966" y="5155890"/>
                <a:ext cx="21335" cy="21335"/>
              </a:xfrm>
              <a:custGeom>
                <a:avLst/>
                <a:gdLst>
                  <a:gd name="connsiteX0" fmla="*/ 21336 w 21335"/>
                  <a:gd name="connsiteY0" fmla="*/ 10668 h 21335"/>
                  <a:gd name="connsiteX1" fmla="*/ 10668 w 21335"/>
                  <a:gd name="connsiteY1" fmla="*/ 21336 h 21335"/>
                  <a:gd name="connsiteX2" fmla="*/ 0 w 21335"/>
                  <a:gd name="connsiteY2" fmla="*/ 10668 h 21335"/>
                  <a:gd name="connsiteX3" fmla="*/ 10668 w 21335"/>
                  <a:gd name="connsiteY3" fmla="*/ 0 h 21335"/>
                  <a:gd name="connsiteX4" fmla="*/ 21336 w 21335"/>
                  <a:gd name="connsiteY4" fmla="*/ 10668 h 21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1335">
                    <a:moveTo>
                      <a:pt x="21336" y="10668"/>
                    </a:moveTo>
                    <a:cubicBezTo>
                      <a:pt x="21336" y="16573"/>
                      <a:pt x="16573" y="21336"/>
                      <a:pt x="10668" y="21336"/>
                    </a:cubicBezTo>
                    <a:cubicBezTo>
                      <a:pt x="4763" y="21336"/>
                      <a:pt x="0" y="16573"/>
                      <a:pt x="0" y="10668"/>
                    </a:cubicBezTo>
                    <a:cubicBezTo>
                      <a:pt x="0" y="4763"/>
                      <a:pt x="4763" y="0"/>
                      <a:pt x="10668" y="0"/>
                    </a:cubicBezTo>
                    <a:cubicBezTo>
                      <a:pt x="16573" y="0"/>
                      <a:pt x="21336" y="4763"/>
                      <a:pt x="21336" y="10668"/>
                    </a:cubicBezTo>
                    <a:close/>
                  </a:path>
                </a:pathLst>
              </a:custGeom>
              <a:grpFill/>
              <a:ln w="9525"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7FDD9B63-94E4-4A4D-9F6C-6A470D58AB21}"/>
                  </a:ext>
                </a:extLst>
              </p:cNvPr>
              <p:cNvSpPr/>
              <p:nvPr/>
            </p:nvSpPr>
            <p:spPr>
              <a:xfrm>
                <a:off x="8930735" y="4269303"/>
                <a:ext cx="44767" cy="44767"/>
              </a:xfrm>
              <a:custGeom>
                <a:avLst/>
                <a:gdLst>
                  <a:gd name="connsiteX0" fmla="*/ 44767 w 44767"/>
                  <a:gd name="connsiteY0" fmla="*/ 22384 h 44767"/>
                  <a:gd name="connsiteX1" fmla="*/ 22384 w 44767"/>
                  <a:gd name="connsiteY1" fmla="*/ 44768 h 44767"/>
                  <a:gd name="connsiteX2" fmla="*/ 0 w 44767"/>
                  <a:gd name="connsiteY2" fmla="*/ 22384 h 44767"/>
                  <a:gd name="connsiteX3" fmla="*/ 22384 w 44767"/>
                  <a:gd name="connsiteY3" fmla="*/ 0 h 44767"/>
                  <a:gd name="connsiteX4" fmla="*/ 44767 w 44767"/>
                  <a:gd name="connsiteY4" fmla="*/ 22384 h 44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 h="44767">
                    <a:moveTo>
                      <a:pt x="44767" y="22384"/>
                    </a:moveTo>
                    <a:cubicBezTo>
                      <a:pt x="44767" y="34746"/>
                      <a:pt x="34746" y="44768"/>
                      <a:pt x="22384" y="44768"/>
                    </a:cubicBezTo>
                    <a:cubicBezTo>
                      <a:pt x="10022" y="44768"/>
                      <a:pt x="0" y="34746"/>
                      <a:pt x="0" y="22384"/>
                    </a:cubicBezTo>
                    <a:cubicBezTo>
                      <a:pt x="0" y="10022"/>
                      <a:pt x="10022" y="0"/>
                      <a:pt x="22384" y="0"/>
                    </a:cubicBezTo>
                    <a:cubicBezTo>
                      <a:pt x="34746" y="0"/>
                      <a:pt x="44767" y="10022"/>
                      <a:pt x="44767" y="22384"/>
                    </a:cubicBezTo>
                    <a:close/>
                  </a:path>
                </a:pathLst>
              </a:custGeom>
              <a:grpFill/>
              <a:ln w="9525"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DD35535B-19A0-4679-9B92-E8D81DFDC2E6}"/>
                  </a:ext>
                </a:extLst>
              </p:cNvPr>
              <p:cNvSpPr/>
              <p:nvPr/>
            </p:nvSpPr>
            <p:spPr>
              <a:xfrm>
                <a:off x="9079420" y="5041780"/>
                <a:ext cx="29908" cy="29908"/>
              </a:xfrm>
              <a:custGeom>
                <a:avLst/>
                <a:gdLst>
                  <a:gd name="connsiteX0" fmla="*/ 29908 w 29908"/>
                  <a:gd name="connsiteY0" fmla="*/ 14954 h 29908"/>
                  <a:gd name="connsiteX1" fmla="*/ 14954 w 29908"/>
                  <a:gd name="connsiteY1" fmla="*/ 29908 h 29908"/>
                  <a:gd name="connsiteX2" fmla="*/ 0 w 29908"/>
                  <a:gd name="connsiteY2" fmla="*/ 14954 h 29908"/>
                  <a:gd name="connsiteX3" fmla="*/ 14954 w 29908"/>
                  <a:gd name="connsiteY3" fmla="*/ 0 h 29908"/>
                  <a:gd name="connsiteX4" fmla="*/ 29908 w 29908"/>
                  <a:gd name="connsiteY4" fmla="*/ 14954 h 2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8" h="29908">
                    <a:moveTo>
                      <a:pt x="29908" y="14954"/>
                    </a:moveTo>
                    <a:cubicBezTo>
                      <a:pt x="29908" y="23241"/>
                      <a:pt x="23241" y="29908"/>
                      <a:pt x="14954" y="29908"/>
                    </a:cubicBezTo>
                    <a:cubicBezTo>
                      <a:pt x="6667" y="29908"/>
                      <a:pt x="0" y="23241"/>
                      <a:pt x="0" y="14954"/>
                    </a:cubicBezTo>
                    <a:cubicBezTo>
                      <a:pt x="0" y="6668"/>
                      <a:pt x="6667" y="0"/>
                      <a:pt x="14954" y="0"/>
                    </a:cubicBezTo>
                    <a:cubicBezTo>
                      <a:pt x="23241" y="0"/>
                      <a:pt x="29908" y="6668"/>
                      <a:pt x="29908" y="14954"/>
                    </a:cubicBezTo>
                    <a:close/>
                  </a:path>
                </a:pathLst>
              </a:custGeom>
              <a:grpFill/>
              <a:ln w="9525"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B014E88F-034F-4581-AC5A-93CCCDE9B1D3}"/>
                  </a:ext>
                </a:extLst>
              </p:cNvPr>
              <p:cNvSpPr/>
              <p:nvPr/>
            </p:nvSpPr>
            <p:spPr>
              <a:xfrm>
                <a:off x="8781954" y="3873634"/>
                <a:ext cx="39433" cy="39433"/>
              </a:xfrm>
              <a:custGeom>
                <a:avLst/>
                <a:gdLst>
                  <a:gd name="connsiteX0" fmla="*/ 39433 w 39433"/>
                  <a:gd name="connsiteY0" fmla="*/ 19717 h 39433"/>
                  <a:gd name="connsiteX1" fmla="*/ 19717 w 39433"/>
                  <a:gd name="connsiteY1" fmla="*/ 39433 h 39433"/>
                  <a:gd name="connsiteX2" fmla="*/ 0 w 39433"/>
                  <a:gd name="connsiteY2" fmla="*/ 19717 h 39433"/>
                  <a:gd name="connsiteX3" fmla="*/ 19717 w 39433"/>
                  <a:gd name="connsiteY3" fmla="*/ 0 h 39433"/>
                  <a:gd name="connsiteX4" fmla="*/ 39433 w 39433"/>
                  <a:gd name="connsiteY4" fmla="*/ 19717 h 3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3" h="39433">
                    <a:moveTo>
                      <a:pt x="39433" y="19717"/>
                    </a:moveTo>
                    <a:cubicBezTo>
                      <a:pt x="39433" y="30575"/>
                      <a:pt x="30575" y="39433"/>
                      <a:pt x="19717" y="39433"/>
                    </a:cubicBezTo>
                    <a:cubicBezTo>
                      <a:pt x="8858" y="39433"/>
                      <a:pt x="0" y="30575"/>
                      <a:pt x="0" y="19717"/>
                    </a:cubicBezTo>
                    <a:cubicBezTo>
                      <a:pt x="0" y="8858"/>
                      <a:pt x="8858" y="0"/>
                      <a:pt x="19717" y="0"/>
                    </a:cubicBezTo>
                    <a:cubicBezTo>
                      <a:pt x="30671" y="0"/>
                      <a:pt x="39433" y="8858"/>
                      <a:pt x="39433" y="19717"/>
                    </a:cubicBezTo>
                    <a:close/>
                  </a:path>
                </a:pathLst>
              </a:custGeom>
              <a:grpFill/>
              <a:ln w="9525"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8FFE4749-E3B5-42F8-B46D-4B6FD602AD39}"/>
                  </a:ext>
                </a:extLst>
              </p:cNvPr>
              <p:cNvSpPr/>
              <p:nvPr/>
            </p:nvSpPr>
            <p:spPr>
              <a:xfrm>
                <a:off x="8686895" y="3819054"/>
                <a:ext cx="14287" cy="14289"/>
              </a:xfrm>
              <a:custGeom>
                <a:avLst/>
                <a:gdLst>
                  <a:gd name="connsiteX0" fmla="*/ 14288 w 14287"/>
                  <a:gd name="connsiteY0" fmla="*/ 7146 h 14289"/>
                  <a:gd name="connsiteX1" fmla="*/ 7144 w 14287"/>
                  <a:gd name="connsiteY1" fmla="*/ 14290 h 14289"/>
                  <a:gd name="connsiteX2" fmla="*/ 0 w 14287"/>
                  <a:gd name="connsiteY2" fmla="*/ 7146 h 14289"/>
                  <a:gd name="connsiteX3" fmla="*/ 7144 w 14287"/>
                  <a:gd name="connsiteY3" fmla="*/ 2 h 14289"/>
                  <a:gd name="connsiteX4" fmla="*/ 14288 w 14287"/>
                  <a:gd name="connsiteY4" fmla="*/ 7146 h 1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14289">
                    <a:moveTo>
                      <a:pt x="14288" y="7146"/>
                    </a:moveTo>
                    <a:cubicBezTo>
                      <a:pt x="14288" y="11146"/>
                      <a:pt x="11049" y="14290"/>
                      <a:pt x="7144" y="14290"/>
                    </a:cubicBezTo>
                    <a:cubicBezTo>
                      <a:pt x="3143" y="14290"/>
                      <a:pt x="0" y="11051"/>
                      <a:pt x="0" y="7146"/>
                    </a:cubicBezTo>
                    <a:cubicBezTo>
                      <a:pt x="0" y="3145"/>
                      <a:pt x="3239" y="2"/>
                      <a:pt x="7144" y="2"/>
                    </a:cubicBezTo>
                    <a:cubicBezTo>
                      <a:pt x="11144" y="-93"/>
                      <a:pt x="14288" y="3145"/>
                      <a:pt x="14288" y="7146"/>
                    </a:cubicBezTo>
                    <a:close/>
                  </a:path>
                </a:pathLst>
              </a:custGeom>
              <a:grpFill/>
              <a:ln w="9525"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ACD94759-629E-45D0-B874-7905C14F3353}"/>
                  </a:ext>
                </a:extLst>
              </p:cNvPr>
              <p:cNvSpPr/>
              <p:nvPr/>
            </p:nvSpPr>
            <p:spPr>
              <a:xfrm>
                <a:off x="8739949" y="3473679"/>
                <a:ext cx="39052" cy="39053"/>
              </a:xfrm>
              <a:custGeom>
                <a:avLst/>
                <a:gdLst>
                  <a:gd name="connsiteX0" fmla="*/ 39053 w 39052"/>
                  <a:gd name="connsiteY0" fmla="*/ 19527 h 39053"/>
                  <a:gd name="connsiteX1" fmla="*/ 19526 w 39052"/>
                  <a:gd name="connsiteY1" fmla="*/ 39053 h 39053"/>
                  <a:gd name="connsiteX2" fmla="*/ 0 w 39052"/>
                  <a:gd name="connsiteY2" fmla="*/ 19527 h 39053"/>
                  <a:gd name="connsiteX3" fmla="*/ 19526 w 39052"/>
                  <a:gd name="connsiteY3" fmla="*/ 1 h 39053"/>
                  <a:gd name="connsiteX4" fmla="*/ 39053 w 39052"/>
                  <a:gd name="connsiteY4" fmla="*/ 19527 h 3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39053">
                    <a:moveTo>
                      <a:pt x="39053" y="19527"/>
                    </a:moveTo>
                    <a:cubicBezTo>
                      <a:pt x="39053" y="30386"/>
                      <a:pt x="30290" y="39053"/>
                      <a:pt x="19526" y="39053"/>
                    </a:cubicBezTo>
                    <a:cubicBezTo>
                      <a:pt x="8668" y="39053"/>
                      <a:pt x="0" y="30290"/>
                      <a:pt x="0" y="19527"/>
                    </a:cubicBezTo>
                    <a:cubicBezTo>
                      <a:pt x="0" y="8764"/>
                      <a:pt x="8763" y="1"/>
                      <a:pt x="19526" y="1"/>
                    </a:cubicBezTo>
                    <a:cubicBezTo>
                      <a:pt x="30290" y="-95"/>
                      <a:pt x="39053" y="8669"/>
                      <a:pt x="39053" y="19527"/>
                    </a:cubicBezTo>
                    <a:close/>
                  </a:path>
                </a:pathLst>
              </a:custGeom>
              <a:grpFill/>
              <a:ln w="9525"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D61243B1-45F8-4B78-BF98-E781277AD2C8}"/>
                  </a:ext>
                </a:extLst>
              </p:cNvPr>
              <p:cNvSpPr/>
              <p:nvPr/>
            </p:nvSpPr>
            <p:spPr>
              <a:xfrm>
                <a:off x="8897588" y="3237078"/>
                <a:ext cx="58864" cy="58864"/>
              </a:xfrm>
              <a:custGeom>
                <a:avLst/>
                <a:gdLst>
                  <a:gd name="connsiteX0" fmla="*/ 58865 w 58864"/>
                  <a:gd name="connsiteY0" fmla="*/ 29432 h 58864"/>
                  <a:gd name="connsiteX1" fmla="*/ 29432 w 58864"/>
                  <a:gd name="connsiteY1" fmla="*/ 58865 h 58864"/>
                  <a:gd name="connsiteX2" fmla="*/ 0 w 58864"/>
                  <a:gd name="connsiteY2" fmla="*/ 29432 h 58864"/>
                  <a:gd name="connsiteX3" fmla="*/ 29432 w 58864"/>
                  <a:gd name="connsiteY3" fmla="*/ 0 h 58864"/>
                  <a:gd name="connsiteX4" fmla="*/ 58865 w 58864"/>
                  <a:gd name="connsiteY4" fmla="*/ 29432 h 58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64" h="58864">
                    <a:moveTo>
                      <a:pt x="58865" y="29432"/>
                    </a:moveTo>
                    <a:cubicBezTo>
                      <a:pt x="58865" y="45720"/>
                      <a:pt x="45625" y="58865"/>
                      <a:pt x="29432" y="58865"/>
                    </a:cubicBezTo>
                    <a:cubicBezTo>
                      <a:pt x="13145" y="58865"/>
                      <a:pt x="0" y="45720"/>
                      <a:pt x="0" y="29432"/>
                    </a:cubicBezTo>
                    <a:cubicBezTo>
                      <a:pt x="0" y="13145"/>
                      <a:pt x="13145" y="0"/>
                      <a:pt x="29432" y="0"/>
                    </a:cubicBezTo>
                    <a:cubicBezTo>
                      <a:pt x="45625" y="0"/>
                      <a:pt x="58865" y="13145"/>
                      <a:pt x="58865" y="29432"/>
                    </a:cubicBezTo>
                    <a:close/>
                  </a:path>
                </a:pathLst>
              </a:custGeom>
              <a:grpFill/>
              <a:ln w="9525"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5A0CDE71-5A9E-4270-9C7D-F6BD174C94D5}"/>
                  </a:ext>
                </a:extLst>
              </p:cNvPr>
              <p:cNvSpPr/>
              <p:nvPr/>
            </p:nvSpPr>
            <p:spPr>
              <a:xfrm>
                <a:off x="8666511" y="4891476"/>
                <a:ext cx="36194" cy="36195"/>
              </a:xfrm>
              <a:custGeom>
                <a:avLst/>
                <a:gdLst>
                  <a:gd name="connsiteX0" fmla="*/ 36195 w 36194"/>
                  <a:gd name="connsiteY0" fmla="*/ 18098 h 36195"/>
                  <a:gd name="connsiteX1" fmla="*/ 18097 w 36194"/>
                  <a:gd name="connsiteY1" fmla="*/ 36195 h 36195"/>
                  <a:gd name="connsiteX2" fmla="*/ 0 w 36194"/>
                  <a:gd name="connsiteY2" fmla="*/ 18098 h 36195"/>
                  <a:gd name="connsiteX3" fmla="*/ 18097 w 36194"/>
                  <a:gd name="connsiteY3" fmla="*/ 0 h 36195"/>
                  <a:gd name="connsiteX4" fmla="*/ 36195 w 36194"/>
                  <a:gd name="connsiteY4" fmla="*/ 18098 h 3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4" h="36195">
                    <a:moveTo>
                      <a:pt x="36195" y="18098"/>
                    </a:moveTo>
                    <a:cubicBezTo>
                      <a:pt x="36195" y="28099"/>
                      <a:pt x="28099" y="36195"/>
                      <a:pt x="18097" y="36195"/>
                    </a:cubicBezTo>
                    <a:cubicBezTo>
                      <a:pt x="8096" y="36195"/>
                      <a:pt x="0" y="28099"/>
                      <a:pt x="0" y="18098"/>
                    </a:cubicBezTo>
                    <a:cubicBezTo>
                      <a:pt x="0" y="8096"/>
                      <a:pt x="8096" y="0"/>
                      <a:pt x="18097" y="0"/>
                    </a:cubicBezTo>
                    <a:cubicBezTo>
                      <a:pt x="28099" y="0"/>
                      <a:pt x="36195" y="8096"/>
                      <a:pt x="36195" y="18098"/>
                    </a:cubicBezTo>
                    <a:close/>
                  </a:path>
                </a:pathLst>
              </a:custGeom>
              <a:grpFill/>
              <a:ln w="9525"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1E0D8305-568A-4D4D-BE81-69160D6C24F6}"/>
                  </a:ext>
                </a:extLst>
              </p:cNvPr>
              <p:cNvSpPr/>
              <p:nvPr/>
            </p:nvSpPr>
            <p:spPr>
              <a:xfrm>
                <a:off x="8899588" y="3307468"/>
                <a:ext cx="19621" cy="19621"/>
              </a:xfrm>
              <a:custGeom>
                <a:avLst/>
                <a:gdLst>
                  <a:gd name="connsiteX0" fmla="*/ 19621 w 19621"/>
                  <a:gd name="connsiteY0" fmla="*/ 9811 h 19621"/>
                  <a:gd name="connsiteX1" fmla="*/ 9811 w 19621"/>
                  <a:gd name="connsiteY1" fmla="*/ 19621 h 19621"/>
                  <a:gd name="connsiteX2" fmla="*/ 0 w 19621"/>
                  <a:gd name="connsiteY2" fmla="*/ 9811 h 19621"/>
                  <a:gd name="connsiteX3" fmla="*/ 9811 w 19621"/>
                  <a:gd name="connsiteY3" fmla="*/ 0 h 19621"/>
                  <a:gd name="connsiteX4" fmla="*/ 19621 w 19621"/>
                  <a:gd name="connsiteY4" fmla="*/ 9811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1" h="19621">
                    <a:moveTo>
                      <a:pt x="19621" y="9811"/>
                    </a:moveTo>
                    <a:cubicBezTo>
                      <a:pt x="19621" y="15240"/>
                      <a:pt x="15240" y="19621"/>
                      <a:pt x="9811" y="19621"/>
                    </a:cubicBezTo>
                    <a:cubicBezTo>
                      <a:pt x="4381" y="19621"/>
                      <a:pt x="0" y="15240"/>
                      <a:pt x="0" y="9811"/>
                    </a:cubicBezTo>
                    <a:cubicBezTo>
                      <a:pt x="0" y="4381"/>
                      <a:pt x="4381" y="0"/>
                      <a:pt x="9811" y="0"/>
                    </a:cubicBezTo>
                    <a:cubicBezTo>
                      <a:pt x="15145" y="0"/>
                      <a:pt x="19621" y="4381"/>
                      <a:pt x="19621" y="9811"/>
                    </a:cubicBezTo>
                    <a:close/>
                  </a:path>
                </a:pathLst>
              </a:custGeom>
              <a:grpFill/>
              <a:ln w="9525"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FA4C201E-4432-4E93-AF4B-6A0B67EF540B}"/>
                  </a:ext>
                </a:extLst>
              </p:cNvPr>
              <p:cNvSpPr/>
              <p:nvPr/>
            </p:nvSpPr>
            <p:spPr>
              <a:xfrm>
                <a:off x="8658605" y="479784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575"/>
                      <a:pt x="26575" y="34290"/>
                      <a:pt x="17145" y="34290"/>
                    </a:cubicBezTo>
                    <a:cubicBezTo>
                      <a:pt x="7715" y="34290"/>
                      <a:pt x="0" y="26670"/>
                      <a:pt x="0" y="17145"/>
                    </a:cubicBezTo>
                    <a:cubicBezTo>
                      <a:pt x="0" y="7715"/>
                      <a:pt x="7620" y="0"/>
                      <a:pt x="17145" y="0"/>
                    </a:cubicBezTo>
                    <a:cubicBezTo>
                      <a:pt x="26670" y="0"/>
                      <a:pt x="34290" y="7715"/>
                      <a:pt x="34290" y="17145"/>
                    </a:cubicBezTo>
                    <a:close/>
                  </a:path>
                </a:pathLst>
              </a:custGeom>
              <a:grpFill/>
              <a:ln w="9525"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67B50F3C-22B2-4575-95FA-F5ED3BA0B993}"/>
                  </a:ext>
                </a:extLst>
              </p:cNvPr>
              <p:cNvSpPr/>
              <p:nvPr/>
            </p:nvSpPr>
            <p:spPr>
              <a:xfrm>
                <a:off x="8641746" y="3996316"/>
                <a:ext cx="26479" cy="26479"/>
              </a:xfrm>
              <a:custGeom>
                <a:avLst/>
                <a:gdLst>
                  <a:gd name="connsiteX0" fmla="*/ 26480 w 26479"/>
                  <a:gd name="connsiteY0" fmla="*/ 13240 h 26479"/>
                  <a:gd name="connsiteX1" fmla="*/ 13240 w 26479"/>
                  <a:gd name="connsiteY1" fmla="*/ 26479 h 26479"/>
                  <a:gd name="connsiteX2" fmla="*/ 0 w 26479"/>
                  <a:gd name="connsiteY2" fmla="*/ 13240 h 26479"/>
                  <a:gd name="connsiteX3" fmla="*/ 13240 w 26479"/>
                  <a:gd name="connsiteY3" fmla="*/ 0 h 26479"/>
                  <a:gd name="connsiteX4" fmla="*/ 26480 w 26479"/>
                  <a:gd name="connsiteY4" fmla="*/ 13240 h 26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 h="26479">
                    <a:moveTo>
                      <a:pt x="26480" y="13240"/>
                    </a:moveTo>
                    <a:cubicBezTo>
                      <a:pt x="26480" y="20552"/>
                      <a:pt x="20552" y="26479"/>
                      <a:pt x="13240" y="26479"/>
                    </a:cubicBezTo>
                    <a:cubicBezTo>
                      <a:pt x="5928" y="26479"/>
                      <a:pt x="0" y="20552"/>
                      <a:pt x="0" y="13240"/>
                    </a:cubicBezTo>
                    <a:cubicBezTo>
                      <a:pt x="0" y="5928"/>
                      <a:pt x="5928" y="0"/>
                      <a:pt x="13240" y="0"/>
                    </a:cubicBezTo>
                    <a:cubicBezTo>
                      <a:pt x="20552" y="0"/>
                      <a:pt x="26480" y="5928"/>
                      <a:pt x="26480" y="13240"/>
                    </a:cubicBezTo>
                    <a:close/>
                  </a:path>
                </a:pathLst>
              </a:custGeom>
              <a:grpFill/>
              <a:ln w="9525"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AECC70EC-91B0-4413-B490-F8B4D81C1C82}"/>
                  </a:ext>
                </a:extLst>
              </p:cNvPr>
              <p:cNvSpPr/>
              <p:nvPr/>
            </p:nvSpPr>
            <p:spPr>
              <a:xfrm>
                <a:off x="8906637" y="5128172"/>
                <a:ext cx="20573" cy="20574"/>
              </a:xfrm>
              <a:custGeom>
                <a:avLst/>
                <a:gdLst>
                  <a:gd name="connsiteX0" fmla="*/ 20574 w 20573"/>
                  <a:gd name="connsiteY0" fmla="*/ 10287 h 20574"/>
                  <a:gd name="connsiteX1" fmla="*/ 10287 w 20573"/>
                  <a:gd name="connsiteY1" fmla="*/ 20574 h 20574"/>
                  <a:gd name="connsiteX2" fmla="*/ 0 w 20573"/>
                  <a:gd name="connsiteY2" fmla="*/ 10287 h 20574"/>
                  <a:gd name="connsiteX3" fmla="*/ 10287 w 20573"/>
                  <a:gd name="connsiteY3" fmla="*/ 0 h 20574"/>
                  <a:gd name="connsiteX4" fmla="*/ 20574 w 20573"/>
                  <a:gd name="connsiteY4" fmla="*/ 10287 h 2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3" h="20574">
                    <a:moveTo>
                      <a:pt x="20574" y="10287"/>
                    </a:moveTo>
                    <a:cubicBezTo>
                      <a:pt x="20574" y="15968"/>
                      <a:pt x="15968" y="20574"/>
                      <a:pt x="10287" y="20574"/>
                    </a:cubicBezTo>
                    <a:cubicBezTo>
                      <a:pt x="4606" y="20574"/>
                      <a:pt x="0" y="15968"/>
                      <a:pt x="0" y="10287"/>
                    </a:cubicBezTo>
                    <a:cubicBezTo>
                      <a:pt x="0" y="4606"/>
                      <a:pt x="4606" y="0"/>
                      <a:pt x="10287" y="0"/>
                    </a:cubicBezTo>
                    <a:cubicBezTo>
                      <a:pt x="15968" y="0"/>
                      <a:pt x="20574" y="4606"/>
                      <a:pt x="20574" y="10287"/>
                    </a:cubicBezTo>
                    <a:close/>
                  </a:path>
                </a:pathLst>
              </a:custGeom>
              <a:grpFill/>
              <a:ln w="9525"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66EEB89F-10AC-4E2A-B2AF-B4F68024F990}"/>
                  </a:ext>
                </a:extLst>
              </p:cNvPr>
              <p:cNvSpPr/>
              <p:nvPr/>
            </p:nvSpPr>
            <p:spPr>
              <a:xfrm>
                <a:off x="8795766" y="5081785"/>
                <a:ext cx="30670" cy="30670"/>
              </a:xfrm>
              <a:custGeom>
                <a:avLst/>
                <a:gdLst>
                  <a:gd name="connsiteX0" fmla="*/ 30671 w 30670"/>
                  <a:gd name="connsiteY0" fmla="*/ 15335 h 30670"/>
                  <a:gd name="connsiteX1" fmla="*/ 15335 w 30670"/>
                  <a:gd name="connsiteY1" fmla="*/ 30670 h 30670"/>
                  <a:gd name="connsiteX2" fmla="*/ 0 w 30670"/>
                  <a:gd name="connsiteY2" fmla="*/ 15335 h 30670"/>
                  <a:gd name="connsiteX3" fmla="*/ 15335 w 30670"/>
                  <a:gd name="connsiteY3" fmla="*/ 0 h 30670"/>
                  <a:gd name="connsiteX4" fmla="*/ 30671 w 30670"/>
                  <a:gd name="connsiteY4" fmla="*/ 15335 h 30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0" h="30670">
                    <a:moveTo>
                      <a:pt x="30671" y="15335"/>
                    </a:moveTo>
                    <a:cubicBezTo>
                      <a:pt x="30671" y="23813"/>
                      <a:pt x="23813" y="30670"/>
                      <a:pt x="15335" y="30670"/>
                    </a:cubicBezTo>
                    <a:cubicBezTo>
                      <a:pt x="6858" y="30670"/>
                      <a:pt x="0" y="23813"/>
                      <a:pt x="0" y="15335"/>
                    </a:cubicBezTo>
                    <a:cubicBezTo>
                      <a:pt x="0" y="6858"/>
                      <a:pt x="6858" y="0"/>
                      <a:pt x="15335" y="0"/>
                    </a:cubicBezTo>
                    <a:cubicBezTo>
                      <a:pt x="23813" y="0"/>
                      <a:pt x="30671" y="6953"/>
                      <a:pt x="30671" y="15335"/>
                    </a:cubicBezTo>
                    <a:close/>
                  </a:path>
                </a:pathLst>
              </a:custGeom>
              <a:grpFill/>
              <a:ln w="9525" cap="flat">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41B6474A-F919-409C-95D2-33686289F13E}"/>
                  </a:ext>
                </a:extLst>
              </p:cNvPr>
              <p:cNvSpPr/>
              <p:nvPr/>
            </p:nvSpPr>
            <p:spPr>
              <a:xfrm>
                <a:off x="8905875" y="5194180"/>
                <a:ext cx="48958" cy="48958"/>
              </a:xfrm>
              <a:custGeom>
                <a:avLst/>
                <a:gdLst>
                  <a:gd name="connsiteX0" fmla="*/ 48958 w 48958"/>
                  <a:gd name="connsiteY0" fmla="*/ 24479 h 48958"/>
                  <a:gd name="connsiteX1" fmla="*/ 24479 w 48958"/>
                  <a:gd name="connsiteY1" fmla="*/ 48958 h 48958"/>
                  <a:gd name="connsiteX2" fmla="*/ 0 w 48958"/>
                  <a:gd name="connsiteY2" fmla="*/ 24479 h 48958"/>
                  <a:gd name="connsiteX3" fmla="*/ 24479 w 48958"/>
                  <a:gd name="connsiteY3" fmla="*/ 0 h 48958"/>
                  <a:gd name="connsiteX4" fmla="*/ 48958 w 48958"/>
                  <a:gd name="connsiteY4" fmla="*/ 24479 h 48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58" h="48958">
                    <a:moveTo>
                      <a:pt x="48958" y="24479"/>
                    </a:moveTo>
                    <a:cubicBezTo>
                      <a:pt x="48958" y="38005"/>
                      <a:pt x="38005" y="48958"/>
                      <a:pt x="24479" y="48958"/>
                    </a:cubicBezTo>
                    <a:cubicBezTo>
                      <a:pt x="10954" y="48958"/>
                      <a:pt x="0" y="38005"/>
                      <a:pt x="0" y="24479"/>
                    </a:cubicBezTo>
                    <a:cubicBezTo>
                      <a:pt x="0" y="10954"/>
                      <a:pt x="10954" y="0"/>
                      <a:pt x="24479" y="0"/>
                    </a:cubicBezTo>
                    <a:cubicBezTo>
                      <a:pt x="38005" y="0"/>
                      <a:pt x="48958" y="10954"/>
                      <a:pt x="48958" y="24479"/>
                    </a:cubicBezTo>
                    <a:close/>
                  </a:path>
                </a:pathLst>
              </a:custGeom>
              <a:grpFill/>
              <a:ln w="9525"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701EE3CD-6B24-4661-9238-F78E68F3BC34}"/>
                  </a:ext>
                </a:extLst>
              </p:cNvPr>
              <p:cNvSpPr/>
              <p:nvPr/>
            </p:nvSpPr>
            <p:spPr>
              <a:xfrm>
                <a:off x="8963215" y="5258569"/>
                <a:ext cx="30289" cy="30289"/>
              </a:xfrm>
              <a:custGeom>
                <a:avLst/>
                <a:gdLst>
                  <a:gd name="connsiteX0" fmla="*/ 30290 w 30289"/>
                  <a:gd name="connsiteY0" fmla="*/ 15145 h 30289"/>
                  <a:gd name="connsiteX1" fmla="*/ 15145 w 30289"/>
                  <a:gd name="connsiteY1" fmla="*/ 30289 h 30289"/>
                  <a:gd name="connsiteX2" fmla="*/ 0 w 30289"/>
                  <a:gd name="connsiteY2" fmla="*/ 15145 h 30289"/>
                  <a:gd name="connsiteX3" fmla="*/ 15145 w 30289"/>
                  <a:gd name="connsiteY3" fmla="*/ 0 h 30289"/>
                  <a:gd name="connsiteX4" fmla="*/ 30290 w 30289"/>
                  <a:gd name="connsiteY4" fmla="*/ 15145 h 30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9" h="30289">
                    <a:moveTo>
                      <a:pt x="30290" y="15145"/>
                    </a:moveTo>
                    <a:cubicBezTo>
                      <a:pt x="30290" y="23527"/>
                      <a:pt x="23527" y="30289"/>
                      <a:pt x="15145" y="30289"/>
                    </a:cubicBezTo>
                    <a:cubicBezTo>
                      <a:pt x="6763" y="30289"/>
                      <a:pt x="0" y="23527"/>
                      <a:pt x="0" y="15145"/>
                    </a:cubicBezTo>
                    <a:cubicBezTo>
                      <a:pt x="0" y="6763"/>
                      <a:pt x="6763" y="0"/>
                      <a:pt x="15145" y="0"/>
                    </a:cubicBezTo>
                    <a:cubicBezTo>
                      <a:pt x="23527" y="0"/>
                      <a:pt x="30290" y="6763"/>
                      <a:pt x="30290" y="15145"/>
                    </a:cubicBezTo>
                    <a:close/>
                  </a:path>
                </a:pathLst>
              </a:custGeom>
              <a:grpFill/>
              <a:ln w="9525" cap="flat">
                <a:noFill/>
                <a:prstDash val="solid"/>
                <a:miter/>
              </a:ln>
            </p:spPr>
            <p:txBody>
              <a:bodyPr rtlCol="0" anchor="ctr"/>
              <a:lstStyle/>
              <a:p>
                <a:endParaRPr lang="en-GB"/>
              </a:p>
            </p:txBody>
          </p:sp>
          <p:sp>
            <p:nvSpPr>
              <p:cNvPr id="140" name="Freeform: Shape 139">
                <a:extLst>
                  <a:ext uri="{FF2B5EF4-FFF2-40B4-BE49-F238E27FC236}">
                    <a16:creationId xmlns:a16="http://schemas.microsoft.com/office/drawing/2014/main" id="{F2FBE20B-6E92-48DA-A75A-3D6F8EB1E4FE}"/>
                  </a:ext>
                </a:extLst>
              </p:cNvPr>
              <p:cNvSpPr/>
              <p:nvPr/>
            </p:nvSpPr>
            <p:spPr>
              <a:xfrm>
                <a:off x="8678322" y="4852995"/>
                <a:ext cx="43434" cy="43434"/>
              </a:xfrm>
              <a:custGeom>
                <a:avLst/>
                <a:gdLst>
                  <a:gd name="connsiteX0" fmla="*/ 43434 w 43434"/>
                  <a:gd name="connsiteY0" fmla="*/ 21717 h 43434"/>
                  <a:gd name="connsiteX1" fmla="*/ 21717 w 43434"/>
                  <a:gd name="connsiteY1" fmla="*/ 43434 h 43434"/>
                  <a:gd name="connsiteX2" fmla="*/ 0 w 43434"/>
                  <a:gd name="connsiteY2" fmla="*/ 21717 h 43434"/>
                  <a:gd name="connsiteX3" fmla="*/ 21717 w 43434"/>
                  <a:gd name="connsiteY3" fmla="*/ 0 h 43434"/>
                  <a:gd name="connsiteX4" fmla="*/ 43434 w 43434"/>
                  <a:gd name="connsiteY4" fmla="*/ 21717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 h="43434">
                    <a:moveTo>
                      <a:pt x="43434" y="21717"/>
                    </a:moveTo>
                    <a:cubicBezTo>
                      <a:pt x="43434" y="33711"/>
                      <a:pt x="33711" y="43434"/>
                      <a:pt x="21717" y="43434"/>
                    </a:cubicBezTo>
                    <a:cubicBezTo>
                      <a:pt x="9723" y="43434"/>
                      <a:pt x="0" y="33711"/>
                      <a:pt x="0" y="21717"/>
                    </a:cubicBezTo>
                    <a:cubicBezTo>
                      <a:pt x="0" y="9723"/>
                      <a:pt x="9723" y="0"/>
                      <a:pt x="21717" y="0"/>
                    </a:cubicBezTo>
                    <a:cubicBezTo>
                      <a:pt x="33711" y="0"/>
                      <a:pt x="43434" y="9723"/>
                      <a:pt x="43434" y="21717"/>
                    </a:cubicBezTo>
                    <a:close/>
                  </a:path>
                </a:pathLst>
              </a:custGeom>
              <a:grpFill/>
              <a:ln w="9525" cap="flat">
                <a:noFill/>
                <a:prstDash val="solid"/>
                <a:miter/>
              </a:ln>
            </p:spPr>
            <p:txBody>
              <a:bodyPr rtlCol="0" anchor="ctr"/>
              <a:lstStyle/>
              <a:p>
                <a:endParaRPr lang="en-GB"/>
              </a:p>
            </p:txBody>
          </p:sp>
          <p:sp>
            <p:nvSpPr>
              <p:cNvPr id="141" name="Freeform: Shape 140">
                <a:extLst>
                  <a:ext uri="{FF2B5EF4-FFF2-40B4-BE49-F238E27FC236}">
                    <a16:creationId xmlns:a16="http://schemas.microsoft.com/office/drawing/2014/main" id="{B6BC7C02-BC02-4E3C-A0D4-527B11EF65C3}"/>
                  </a:ext>
                </a:extLst>
              </p:cNvPr>
              <p:cNvSpPr/>
              <p:nvPr/>
            </p:nvSpPr>
            <p:spPr>
              <a:xfrm>
                <a:off x="8655843" y="3679896"/>
                <a:ext cx="27241" cy="27241"/>
              </a:xfrm>
              <a:custGeom>
                <a:avLst/>
                <a:gdLst>
                  <a:gd name="connsiteX0" fmla="*/ 27241 w 27241"/>
                  <a:gd name="connsiteY0" fmla="*/ 13621 h 27241"/>
                  <a:gd name="connsiteX1" fmla="*/ 13621 w 27241"/>
                  <a:gd name="connsiteY1" fmla="*/ 27242 h 27241"/>
                  <a:gd name="connsiteX2" fmla="*/ 0 w 27241"/>
                  <a:gd name="connsiteY2" fmla="*/ 13621 h 27241"/>
                  <a:gd name="connsiteX3" fmla="*/ 13621 w 27241"/>
                  <a:gd name="connsiteY3" fmla="*/ 0 h 27241"/>
                  <a:gd name="connsiteX4" fmla="*/ 27241 w 27241"/>
                  <a:gd name="connsiteY4" fmla="*/ 13621 h 27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 h="27241">
                    <a:moveTo>
                      <a:pt x="27241" y="13621"/>
                    </a:moveTo>
                    <a:cubicBezTo>
                      <a:pt x="27241" y="21146"/>
                      <a:pt x="21145" y="27242"/>
                      <a:pt x="13621" y="27242"/>
                    </a:cubicBezTo>
                    <a:cubicBezTo>
                      <a:pt x="6096" y="27242"/>
                      <a:pt x="0" y="21146"/>
                      <a:pt x="0" y="13621"/>
                    </a:cubicBezTo>
                    <a:cubicBezTo>
                      <a:pt x="0" y="6096"/>
                      <a:pt x="6096" y="0"/>
                      <a:pt x="13621" y="0"/>
                    </a:cubicBezTo>
                    <a:cubicBezTo>
                      <a:pt x="21145" y="0"/>
                      <a:pt x="27241" y="6096"/>
                      <a:pt x="27241" y="13621"/>
                    </a:cubicBezTo>
                    <a:close/>
                  </a:path>
                </a:pathLst>
              </a:custGeom>
              <a:grpFill/>
              <a:ln w="9525" cap="flat">
                <a:noFill/>
                <a:prstDash val="solid"/>
                <a:miter/>
              </a:ln>
            </p:spPr>
            <p:txBody>
              <a:bodyPr rtlCol="0" anchor="ctr"/>
              <a:lstStyle/>
              <a:p>
                <a:endParaRPr lang="en-GB"/>
              </a:p>
            </p:txBody>
          </p:sp>
          <p:sp>
            <p:nvSpPr>
              <p:cNvPr id="142" name="Freeform: Shape 141">
                <a:extLst>
                  <a:ext uri="{FF2B5EF4-FFF2-40B4-BE49-F238E27FC236}">
                    <a16:creationId xmlns:a16="http://schemas.microsoft.com/office/drawing/2014/main" id="{7849E19B-A220-4F06-A465-D4C7FD35487E}"/>
                  </a:ext>
                </a:extLst>
              </p:cNvPr>
              <p:cNvSpPr/>
              <p:nvPr/>
            </p:nvSpPr>
            <p:spPr>
              <a:xfrm>
                <a:off x="9147143" y="5333912"/>
                <a:ext cx="37718" cy="37719"/>
              </a:xfrm>
              <a:custGeom>
                <a:avLst/>
                <a:gdLst>
                  <a:gd name="connsiteX0" fmla="*/ 37719 w 37718"/>
                  <a:gd name="connsiteY0" fmla="*/ 18860 h 37719"/>
                  <a:gd name="connsiteX1" fmla="*/ 18859 w 37718"/>
                  <a:gd name="connsiteY1" fmla="*/ 37719 h 37719"/>
                  <a:gd name="connsiteX2" fmla="*/ 0 w 37718"/>
                  <a:gd name="connsiteY2" fmla="*/ 18860 h 37719"/>
                  <a:gd name="connsiteX3" fmla="*/ 18859 w 37718"/>
                  <a:gd name="connsiteY3" fmla="*/ 0 h 37719"/>
                  <a:gd name="connsiteX4" fmla="*/ 37719 w 37718"/>
                  <a:gd name="connsiteY4" fmla="*/ 18860 h 3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8" h="37719">
                    <a:moveTo>
                      <a:pt x="37719" y="18860"/>
                    </a:moveTo>
                    <a:cubicBezTo>
                      <a:pt x="37719" y="29242"/>
                      <a:pt x="29242" y="37719"/>
                      <a:pt x="18859" y="37719"/>
                    </a:cubicBezTo>
                    <a:cubicBezTo>
                      <a:pt x="8477" y="37719"/>
                      <a:pt x="0" y="29337"/>
                      <a:pt x="0" y="18860"/>
                    </a:cubicBezTo>
                    <a:cubicBezTo>
                      <a:pt x="0" y="8477"/>
                      <a:pt x="8382" y="0"/>
                      <a:pt x="18859" y="0"/>
                    </a:cubicBezTo>
                    <a:cubicBezTo>
                      <a:pt x="29242" y="95"/>
                      <a:pt x="37719" y="8477"/>
                      <a:pt x="37719" y="18860"/>
                    </a:cubicBezTo>
                    <a:close/>
                  </a:path>
                </a:pathLst>
              </a:custGeom>
              <a:grpFill/>
              <a:ln w="9525" cap="flat">
                <a:noFill/>
                <a:prstDash val="solid"/>
                <a:miter/>
              </a:ln>
            </p:spPr>
            <p:txBody>
              <a:bodyPr rtlCol="0" anchor="ctr"/>
              <a:lstStyle/>
              <a:p>
                <a:endParaRPr lang="en-GB"/>
              </a:p>
            </p:txBody>
          </p:sp>
          <p:sp>
            <p:nvSpPr>
              <p:cNvPr id="143" name="Freeform: Shape 142">
                <a:extLst>
                  <a:ext uri="{FF2B5EF4-FFF2-40B4-BE49-F238E27FC236}">
                    <a16:creationId xmlns:a16="http://schemas.microsoft.com/office/drawing/2014/main" id="{8B168577-5D00-45E5-8B1C-EEEF1FE5C58E}"/>
                  </a:ext>
                </a:extLst>
              </p:cNvPr>
              <p:cNvSpPr/>
              <p:nvPr/>
            </p:nvSpPr>
            <p:spPr>
              <a:xfrm>
                <a:off x="9094755" y="5107598"/>
                <a:ext cx="14477" cy="14478"/>
              </a:xfrm>
              <a:custGeom>
                <a:avLst/>
                <a:gdLst>
                  <a:gd name="connsiteX0" fmla="*/ 14478 w 14477"/>
                  <a:gd name="connsiteY0" fmla="*/ 7239 h 14478"/>
                  <a:gd name="connsiteX1" fmla="*/ 7239 w 14477"/>
                  <a:gd name="connsiteY1" fmla="*/ 14478 h 14478"/>
                  <a:gd name="connsiteX2" fmla="*/ 0 w 14477"/>
                  <a:gd name="connsiteY2" fmla="*/ 7239 h 14478"/>
                  <a:gd name="connsiteX3" fmla="*/ 7239 w 14477"/>
                  <a:gd name="connsiteY3" fmla="*/ 0 h 14478"/>
                  <a:gd name="connsiteX4" fmla="*/ 14478 w 14477"/>
                  <a:gd name="connsiteY4" fmla="*/ 7239 h 1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7" h="14478">
                    <a:moveTo>
                      <a:pt x="14478" y="7239"/>
                    </a:moveTo>
                    <a:cubicBezTo>
                      <a:pt x="14478" y="11240"/>
                      <a:pt x="11240" y="14478"/>
                      <a:pt x="7239" y="14478"/>
                    </a:cubicBezTo>
                    <a:cubicBezTo>
                      <a:pt x="3238" y="14478"/>
                      <a:pt x="0" y="11240"/>
                      <a:pt x="0" y="7239"/>
                    </a:cubicBezTo>
                    <a:cubicBezTo>
                      <a:pt x="0" y="3238"/>
                      <a:pt x="3238" y="0"/>
                      <a:pt x="7239" y="0"/>
                    </a:cubicBezTo>
                    <a:cubicBezTo>
                      <a:pt x="11240" y="0"/>
                      <a:pt x="14478" y="3238"/>
                      <a:pt x="14478" y="7239"/>
                    </a:cubicBezTo>
                    <a:close/>
                  </a:path>
                </a:pathLst>
              </a:custGeom>
              <a:grpFill/>
              <a:ln w="9525" cap="flat">
                <a:noFill/>
                <a:prstDash val="solid"/>
                <a:miter/>
              </a:ln>
            </p:spPr>
            <p:txBody>
              <a:bodyPr rtlCol="0" anchor="ctr"/>
              <a:lstStyle/>
              <a:p>
                <a:endParaRPr lang="en-GB"/>
              </a:p>
            </p:txBody>
          </p:sp>
          <p:sp>
            <p:nvSpPr>
              <p:cNvPr id="144" name="Freeform: Shape 143">
                <a:extLst>
                  <a:ext uri="{FF2B5EF4-FFF2-40B4-BE49-F238E27FC236}">
                    <a16:creationId xmlns:a16="http://schemas.microsoft.com/office/drawing/2014/main" id="{444E470F-6A5D-44C2-8BF3-0B84D5C0537D}"/>
                  </a:ext>
                </a:extLst>
              </p:cNvPr>
              <p:cNvSpPr/>
              <p:nvPr/>
            </p:nvSpPr>
            <p:spPr>
              <a:xfrm>
                <a:off x="9305353" y="5347723"/>
                <a:ext cx="14668" cy="14668"/>
              </a:xfrm>
              <a:custGeom>
                <a:avLst/>
                <a:gdLst>
                  <a:gd name="connsiteX0" fmla="*/ 14669 w 14668"/>
                  <a:gd name="connsiteY0" fmla="*/ 7334 h 14668"/>
                  <a:gd name="connsiteX1" fmla="*/ 7334 w 14668"/>
                  <a:gd name="connsiteY1" fmla="*/ 14668 h 14668"/>
                  <a:gd name="connsiteX2" fmla="*/ 0 w 14668"/>
                  <a:gd name="connsiteY2" fmla="*/ 7334 h 14668"/>
                  <a:gd name="connsiteX3" fmla="*/ 7334 w 14668"/>
                  <a:gd name="connsiteY3" fmla="*/ 0 h 14668"/>
                  <a:gd name="connsiteX4" fmla="*/ 14669 w 14668"/>
                  <a:gd name="connsiteY4" fmla="*/ 7334 h 1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14668">
                    <a:moveTo>
                      <a:pt x="14669" y="7334"/>
                    </a:moveTo>
                    <a:cubicBezTo>
                      <a:pt x="14669" y="11335"/>
                      <a:pt x="11430" y="14668"/>
                      <a:pt x="7334" y="14668"/>
                    </a:cubicBezTo>
                    <a:cubicBezTo>
                      <a:pt x="3334" y="14668"/>
                      <a:pt x="0" y="11430"/>
                      <a:pt x="0" y="7334"/>
                    </a:cubicBezTo>
                    <a:cubicBezTo>
                      <a:pt x="0" y="3334"/>
                      <a:pt x="3239" y="0"/>
                      <a:pt x="7334" y="0"/>
                    </a:cubicBezTo>
                    <a:cubicBezTo>
                      <a:pt x="11430" y="0"/>
                      <a:pt x="14669" y="3238"/>
                      <a:pt x="14669" y="7334"/>
                    </a:cubicBezTo>
                    <a:close/>
                  </a:path>
                </a:pathLst>
              </a:custGeom>
              <a:grpFill/>
              <a:ln w="9525" cap="flat">
                <a:noFill/>
                <a:prstDash val="solid"/>
                <a:miter/>
              </a:ln>
            </p:spPr>
            <p:txBody>
              <a:bodyPr rtlCol="0" anchor="ctr"/>
              <a:lstStyle/>
              <a:p>
                <a:endParaRPr lang="en-GB"/>
              </a:p>
            </p:txBody>
          </p:sp>
          <p:sp>
            <p:nvSpPr>
              <p:cNvPr id="145" name="Freeform: Shape 144">
                <a:extLst>
                  <a:ext uri="{FF2B5EF4-FFF2-40B4-BE49-F238E27FC236}">
                    <a16:creationId xmlns:a16="http://schemas.microsoft.com/office/drawing/2014/main" id="{A620ACCC-23AF-4B8E-BFD3-5C7038BFC7F0}"/>
                  </a:ext>
                </a:extLst>
              </p:cNvPr>
              <p:cNvSpPr/>
              <p:nvPr/>
            </p:nvSpPr>
            <p:spPr>
              <a:xfrm>
                <a:off x="9207817" y="3674943"/>
                <a:ext cx="14478" cy="14478"/>
              </a:xfrm>
              <a:custGeom>
                <a:avLst/>
                <a:gdLst>
                  <a:gd name="connsiteX0" fmla="*/ 14478 w 14478"/>
                  <a:gd name="connsiteY0" fmla="*/ 7239 h 14478"/>
                  <a:gd name="connsiteX1" fmla="*/ 7239 w 14478"/>
                  <a:gd name="connsiteY1" fmla="*/ 14478 h 14478"/>
                  <a:gd name="connsiteX2" fmla="*/ 0 w 14478"/>
                  <a:gd name="connsiteY2" fmla="*/ 7239 h 14478"/>
                  <a:gd name="connsiteX3" fmla="*/ 7239 w 14478"/>
                  <a:gd name="connsiteY3" fmla="*/ 0 h 14478"/>
                  <a:gd name="connsiteX4" fmla="*/ 14478 w 14478"/>
                  <a:gd name="connsiteY4" fmla="*/ 7239 h 1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 h="14478">
                    <a:moveTo>
                      <a:pt x="14478" y="7239"/>
                    </a:moveTo>
                    <a:cubicBezTo>
                      <a:pt x="14478" y="11237"/>
                      <a:pt x="11237" y="14478"/>
                      <a:pt x="7239" y="14478"/>
                    </a:cubicBezTo>
                    <a:cubicBezTo>
                      <a:pt x="3241" y="14478"/>
                      <a:pt x="0" y="11237"/>
                      <a:pt x="0" y="7239"/>
                    </a:cubicBezTo>
                    <a:cubicBezTo>
                      <a:pt x="0" y="3241"/>
                      <a:pt x="3241" y="0"/>
                      <a:pt x="7239" y="0"/>
                    </a:cubicBezTo>
                    <a:cubicBezTo>
                      <a:pt x="11237" y="0"/>
                      <a:pt x="14478" y="3241"/>
                      <a:pt x="14478" y="7239"/>
                    </a:cubicBezTo>
                    <a:close/>
                  </a:path>
                </a:pathLst>
              </a:custGeom>
              <a:grpFill/>
              <a:ln w="9525" cap="flat">
                <a:noFill/>
                <a:prstDash val="solid"/>
                <a:miter/>
              </a:ln>
            </p:spPr>
            <p:txBody>
              <a:bodyPr rtlCol="0" anchor="ctr"/>
              <a:lstStyle/>
              <a:p>
                <a:endParaRPr lang="en-GB"/>
              </a:p>
            </p:txBody>
          </p:sp>
          <p:sp>
            <p:nvSpPr>
              <p:cNvPr id="146" name="Freeform: Shape 145">
                <a:extLst>
                  <a:ext uri="{FF2B5EF4-FFF2-40B4-BE49-F238E27FC236}">
                    <a16:creationId xmlns:a16="http://schemas.microsoft.com/office/drawing/2014/main" id="{FC2FFB1B-ABFA-4CBC-B8E2-71D0FF285AD2}"/>
                  </a:ext>
                </a:extLst>
              </p:cNvPr>
              <p:cNvSpPr/>
              <p:nvPr/>
            </p:nvSpPr>
            <p:spPr>
              <a:xfrm>
                <a:off x="9591294" y="5406969"/>
                <a:ext cx="27812" cy="27812"/>
              </a:xfrm>
              <a:custGeom>
                <a:avLst/>
                <a:gdLst>
                  <a:gd name="connsiteX0" fmla="*/ 27813 w 27812"/>
                  <a:gd name="connsiteY0" fmla="*/ 13906 h 27812"/>
                  <a:gd name="connsiteX1" fmla="*/ 13907 w 27812"/>
                  <a:gd name="connsiteY1" fmla="*/ 27813 h 27812"/>
                  <a:gd name="connsiteX2" fmla="*/ 0 w 27812"/>
                  <a:gd name="connsiteY2" fmla="*/ 13906 h 27812"/>
                  <a:gd name="connsiteX3" fmla="*/ 13907 w 27812"/>
                  <a:gd name="connsiteY3" fmla="*/ 0 h 27812"/>
                  <a:gd name="connsiteX4" fmla="*/ 27813 w 27812"/>
                  <a:gd name="connsiteY4" fmla="*/ 13906 h 2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2" h="27812">
                    <a:moveTo>
                      <a:pt x="27813" y="13906"/>
                    </a:moveTo>
                    <a:cubicBezTo>
                      <a:pt x="27813" y="21622"/>
                      <a:pt x="21622" y="27813"/>
                      <a:pt x="13907" y="27813"/>
                    </a:cubicBezTo>
                    <a:cubicBezTo>
                      <a:pt x="6191" y="27813"/>
                      <a:pt x="0" y="21622"/>
                      <a:pt x="0" y="13906"/>
                    </a:cubicBezTo>
                    <a:cubicBezTo>
                      <a:pt x="0" y="6191"/>
                      <a:pt x="6191" y="0"/>
                      <a:pt x="13907" y="0"/>
                    </a:cubicBezTo>
                    <a:cubicBezTo>
                      <a:pt x="21622" y="0"/>
                      <a:pt x="27813" y="6191"/>
                      <a:pt x="27813" y="13906"/>
                    </a:cubicBezTo>
                    <a:close/>
                  </a:path>
                </a:pathLst>
              </a:custGeom>
              <a:grpFill/>
              <a:ln w="9525"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64AEA29E-5105-4971-AF9B-FBF81BBBA953}"/>
                  </a:ext>
                </a:extLst>
              </p:cNvPr>
              <p:cNvSpPr/>
              <p:nvPr/>
            </p:nvSpPr>
            <p:spPr>
              <a:xfrm>
                <a:off x="9919715" y="3617981"/>
                <a:ext cx="15240" cy="15241"/>
              </a:xfrm>
              <a:custGeom>
                <a:avLst/>
                <a:gdLst>
                  <a:gd name="connsiteX0" fmla="*/ 15240 w 15240"/>
                  <a:gd name="connsiteY0" fmla="*/ 7622 h 15241"/>
                  <a:gd name="connsiteX1" fmla="*/ 7620 w 15240"/>
                  <a:gd name="connsiteY1" fmla="*/ 15242 h 15241"/>
                  <a:gd name="connsiteX2" fmla="*/ 0 w 15240"/>
                  <a:gd name="connsiteY2" fmla="*/ 7622 h 15241"/>
                  <a:gd name="connsiteX3" fmla="*/ 7620 w 15240"/>
                  <a:gd name="connsiteY3" fmla="*/ 2 h 15241"/>
                  <a:gd name="connsiteX4" fmla="*/ 15240 w 15240"/>
                  <a:gd name="connsiteY4" fmla="*/ 7622 h 15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5241">
                    <a:moveTo>
                      <a:pt x="15240" y="7622"/>
                    </a:moveTo>
                    <a:cubicBezTo>
                      <a:pt x="15240" y="11813"/>
                      <a:pt x="11811" y="15242"/>
                      <a:pt x="7620" y="15242"/>
                    </a:cubicBezTo>
                    <a:cubicBezTo>
                      <a:pt x="3429" y="15242"/>
                      <a:pt x="0" y="11813"/>
                      <a:pt x="0" y="7622"/>
                    </a:cubicBezTo>
                    <a:cubicBezTo>
                      <a:pt x="0" y="3431"/>
                      <a:pt x="3429" y="2"/>
                      <a:pt x="7620" y="2"/>
                    </a:cubicBezTo>
                    <a:cubicBezTo>
                      <a:pt x="11811" y="-93"/>
                      <a:pt x="15240" y="3336"/>
                      <a:pt x="15240" y="7622"/>
                    </a:cubicBezTo>
                    <a:close/>
                  </a:path>
                </a:pathLst>
              </a:custGeom>
              <a:grpFill/>
              <a:ln w="9525"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74918936-9F74-4713-8AF1-B31DE255E56C}"/>
                  </a:ext>
                </a:extLst>
              </p:cNvPr>
              <p:cNvSpPr/>
              <p:nvPr/>
            </p:nvSpPr>
            <p:spPr>
              <a:xfrm>
                <a:off x="9845802" y="3304230"/>
                <a:ext cx="50672" cy="50672"/>
              </a:xfrm>
              <a:custGeom>
                <a:avLst/>
                <a:gdLst>
                  <a:gd name="connsiteX0" fmla="*/ 50673 w 50672"/>
                  <a:gd name="connsiteY0" fmla="*/ 25336 h 50672"/>
                  <a:gd name="connsiteX1" fmla="*/ 25337 w 50672"/>
                  <a:gd name="connsiteY1" fmla="*/ 50673 h 50672"/>
                  <a:gd name="connsiteX2" fmla="*/ 0 w 50672"/>
                  <a:gd name="connsiteY2" fmla="*/ 25336 h 50672"/>
                  <a:gd name="connsiteX3" fmla="*/ 25337 w 50672"/>
                  <a:gd name="connsiteY3" fmla="*/ 0 h 50672"/>
                  <a:gd name="connsiteX4" fmla="*/ 50673 w 50672"/>
                  <a:gd name="connsiteY4" fmla="*/ 25336 h 5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72" h="50672">
                    <a:moveTo>
                      <a:pt x="50673" y="25336"/>
                    </a:moveTo>
                    <a:cubicBezTo>
                      <a:pt x="50673" y="39338"/>
                      <a:pt x="39338" y="50673"/>
                      <a:pt x="25337" y="50673"/>
                    </a:cubicBezTo>
                    <a:cubicBezTo>
                      <a:pt x="11335" y="50673"/>
                      <a:pt x="0" y="39338"/>
                      <a:pt x="0" y="25336"/>
                    </a:cubicBezTo>
                    <a:cubicBezTo>
                      <a:pt x="0" y="11335"/>
                      <a:pt x="11335" y="0"/>
                      <a:pt x="25337" y="0"/>
                    </a:cubicBezTo>
                    <a:cubicBezTo>
                      <a:pt x="39338" y="0"/>
                      <a:pt x="50673" y="11335"/>
                      <a:pt x="50673" y="25336"/>
                    </a:cubicBezTo>
                    <a:close/>
                  </a:path>
                </a:pathLst>
              </a:custGeom>
              <a:grpFill/>
              <a:ln w="9525"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67B40ED2-4C82-4708-84FB-F7097BA9684C}"/>
                  </a:ext>
                </a:extLst>
              </p:cNvPr>
              <p:cNvSpPr/>
              <p:nvPr/>
            </p:nvSpPr>
            <p:spPr>
              <a:xfrm>
                <a:off x="9859422" y="5389441"/>
                <a:ext cx="19240" cy="19242"/>
              </a:xfrm>
              <a:custGeom>
                <a:avLst/>
                <a:gdLst>
                  <a:gd name="connsiteX0" fmla="*/ 19241 w 19240"/>
                  <a:gd name="connsiteY0" fmla="*/ 9622 h 19242"/>
                  <a:gd name="connsiteX1" fmla="*/ 9620 w 19240"/>
                  <a:gd name="connsiteY1" fmla="*/ 19242 h 19242"/>
                  <a:gd name="connsiteX2" fmla="*/ 0 w 19240"/>
                  <a:gd name="connsiteY2" fmla="*/ 9622 h 19242"/>
                  <a:gd name="connsiteX3" fmla="*/ 9620 w 19240"/>
                  <a:gd name="connsiteY3" fmla="*/ 2 h 19242"/>
                  <a:gd name="connsiteX4" fmla="*/ 19241 w 19240"/>
                  <a:gd name="connsiteY4" fmla="*/ 9622 h 1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 h="19242">
                    <a:moveTo>
                      <a:pt x="19241" y="9622"/>
                    </a:moveTo>
                    <a:cubicBezTo>
                      <a:pt x="19241" y="14956"/>
                      <a:pt x="14954" y="19242"/>
                      <a:pt x="9620" y="19242"/>
                    </a:cubicBezTo>
                    <a:cubicBezTo>
                      <a:pt x="4286" y="19242"/>
                      <a:pt x="0" y="14956"/>
                      <a:pt x="0" y="9622"/>
                    </a:cubicBezTo>
                    <a:cubicBezTo>
                      <a:pt x="0" y="4288"/>
                      <a:pt x="4286" y="2"/>
                      <a:pt x="9620" y="2"/>
                    </a:cubicBezTo>
                    <a:cubicBezTo>
                      <a:pt x="14954" y="-94"/>
                      <a:pt x="19241" y="4288"/>
                      <a:pt x="19241" y="9622"/>
                    </a:cubicBezTo>
                    <a:close/>
                  </a:path>
                </a:pathLst>
              </a:custGeom>
              <a:grpFill/>
              <a:ln w="9525" cap="flat">
                <a:noFill/>
                <a:prstDash val="solid"/>
                <a:miter/>
              </a:ln>
            </p:spPr>
            <p:txBody>
              <a:bodyPr rtlCol="0" anchor="ctr"/>
              <a:lstStyle/>
              <a:p>
                <a:endParaRPr lang="en-GB"/>
              </a:p>
            </p:txBody>
          </p:sp>
          <p:sp>
            <p:nvSpPr>
              <p:cNvPr id="150" name="Freeform: Shape 149">
                <a:extLst>
                  <a:ext uri="{FF2B5EF4-FFF2-40B4-BE49-F238E27FC236}">
                    <a16:creationId xmlns:a16="http://schemas.microsoft.com/office/drawing/2014/main" id="{7D210B10-A98F-4111-AD08-49BB80DF17A6}"/>
                  </a:ext>
                </a:extLst>
              </p:cNvPr>
              <p:cNvSpPr/>
              <p:nvPr/>
            </p:nvSpPr>
            <p:spPr>
              <a:xfrm>
                <a:off x="9946100" y="3246032"/>
                <a:ext cx="31813" cy="31813"/>
              </a:xfrm>
              <a:custGeom>
                <a:avLst/>
                <a:gdLst>
                  <a:gd name="connsiteX0" fmla="*/ 31813 w 31813"/>
                  <a:gd name="connsiteY0" fmla="*/ 15907 h 31813"/>
                  <a:gd name="connsiteX1" fmla="*/ 15907 w 31813"/>
                  <a:gd name="connsiteY1" fmla="*/ 31814 h 31813"/>
                  <a:gd name="connsiteX2" fmla="*/ 0 w 31813"/>
                  <a:gd name="connsiteY2" fmla="*/ 15907 h 31813"/>
                  <a:gd name="connsiteX3" fmla="*/ 15907 w 31813"/>
                  <a:gd name="connsiteY3" fmla="*/ 0 h 31813"/>
                  <a:gd name="connsiteX4" fmla="*/ 31813 w 31813"/>
                  <a:gd name="connsiteY4" fmla="*/ 15907 h 3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 h="31813">
                    <a:moveTo>
                      <a:pt x="31813" y="15907"/>
                    </a:moveTo>
                    <a:cubicBezTo>
                      <a:pt x="31813" y="24692"/>
                      <a:pt x="24692" y="31814"/>
                      <a:pt x="15907" y="31814"/>
                    </a:cubicBezTo>
                    <a:cubicBezTo>
                      <a:pt x="7122" y="31814"/>
                      <a:pt x="0" y="24692"/>
                      <a:pt x="0" y="15907"/>
                    </a:cubicBezTo>
                    <a:cubicBezTo>
                      <a:pt x="0" y="7122"/>
                      <a:pt x="7122" y="0"/>
                      <a:pt x="15907" y="0"/>
                    </a:cubicBezTo>
                    <a:cubicBezTo>
                      <a:pt x="24692" y="0"/>
                      <a:pt x="31813" y="7122"/>
                      <a:pt x="31813" y="15907"/>
                    </a:cubicBezTo>
                    <a:close/>
                  </a:path>
                </a:pathLst>
              </a:custGeom>
              <a:grpFill/>
              <a:ln w="9525"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683B7898-EB65-4DF6-BFE3-8BA7A4E9BA66}"/>
                  </a:ext>
                </a:extLst>
              </p:cNvPr>
              <p:cNvSpPr/>
              <p:nvPr/>
            </p:nvSpPr>
            <p:spPr>
              <a:xfrm>
                <a:off x="10197465" y="3505779"/>
                <a:ext cx="14287" cy="14287"/>
              </a:xfrm>
              <a:custGeom>
                <a:avLst/>
                <a:gdLst>
                  <a:gd name="connsiteX0" fmla="*/ 14288 w 14287"/>
                  <a:gd name="connsiteY0" fmla="*/ 7144 h 14287"/>
                  <a:gd name="connsiteX1" fmla="*/ 7144 w 14287"/>
                  <a:gd name="connsiteY1" fmla="*/ 14288 h 14287"/>
                  <a:gd name="connsiteX2" fmla="*/ 0 w 14287"/>
                  <a:gd name="connsiteY2" fmla="*/ 7144 h 14287"/>
                  <a:gd name="connsiteX3" fmla="*/ 7144 w 14287"/>
                  <a:gd name="connsiteY3" fmla="*/ 0 h 14287"/>
                  <a:gd name="connsiteX4" fmla="*/ 14288 w 14287"/>
                  <a:gd name="connsiteY4" fmla="*/ 7144 h 1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14287">
                    <a:moveTo>
                      <a:pt x="14288" y="7144"/>
                    </a:moveTo>
                    <a:cubicBezTo>
                      <a:pt x="14288" y="11049"/>
                      <a:pt x="11049" y="14288"/>
                      <a:pt x="7144" y="14288"/>
                    </a:cubicBezTo>
                    <a:cubicBezTo>
                      <a:pt x="3238" y="14288"/>
                      <a:pt x="0" y="11049"/>
                      <a:pt x="0" y="7144"/>
                    </a:cubicBezTo>
                    <a:cubicBezTo>
                      <a:pt x="0" y="3239"/>
                      <a:pt x="3238" y="0"/>
                      <a:pt x="7144" y="0"/>
                    </a:cubicBezTo>
                    <a:cubicBezTo>
                      <a:pt x="11049" y="0"/>
                      <a:pt x="14288" y="3143"/>
                      <a:pt x="14288" y="7144"/>
                    </a:cubicBezTo>
                    <a:close/>
                  </a:path>
                </a:pathLst>
              </a:custGeom>
              <a:grpFill/>
              <a:ln w="9525" cap="flat">
                <a:noFill/>
                <a:prstDash val="solid"/>
                <a:miter/>
              </a:ln>
            </p:spPr>
            <p:txBody>
              <a:bodyPr rtlCol="0" anchor="ctr"/>
              <a:lstStyle/>
              <a:p>
                <a:endParaRPr lang="en-GB"/>
              </a:p>
            </p:txBody>
          </p:sp>
          <p:sp>
            <p:nvSpPr>
              <p:cNvPr id="152" name="Freeform: Shape 151">
                <a:extLst>
                  <a:ext uri="{FF2B5EF4-FFF2-40B4-BE49-F238E27FC236}">
                    <a16:creationId xmlns:a16="http://schemas.microsoft.com/office/drawing/2014/main" id="{6DF6F66C-871C-43AD-91E7-0EE20DBC8BF0}"/>
                  </a:ext>
                </a:extLst>
              </p:cNvPr>
              <p:cNvSpPr/>
              <p:nvPr/>
            </p:nvSpPr>
            <p:spPr>
              <a:xfrm>
                <a:off x="10491977" y="4295687"/>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28"/>
                      <a:pt x="29623" y="38100"/>
                      <a:pt x="19050" y="38100"/>
                    </a:cubicBezTo>
                    <a:cubicBezTo>
                      <a:pt x="8573" y="38100"/>
                      <a:pt x="0" y="29623"/>
                      <a:pt x="0" y="19050"/>
                    </a:cubicBezTo>
                    <a:cubicBezTo>
                      <a:pt x="0" y="8573"/>
                      <a:pt x="8477" y="0"/>
                      <a:pt x="19050" y="0"/>
                    </a:cubicBezTo>
                    <a:cubicBezTo>
                      <a:pt x="29528" y="0"/>
                      <a:pt x="38100" y="8573"/>
                      <a:pt x="38100" y="19050"/>
                    </a:cubicBezTo>
                    <a:close/>
                  </a:path>
                </a:pathLst>
              </a:custGeom>
              <a:grpFill/>
              <a:ln w="9525" cap="flat">
                <a:noFill/>
                <a:prstDash val="solid"/>
                <a:miter/>
              </a:ln>
            </p:spPr>
            <p:txBody>
              <a:bodyPr rtlCol="0" anchor="ctr"/>
              <a:lstStyle/>
              <a:p>
                <a:endParaRPr lang="en-GB"/>
              </a:p>
            </p:txBody>
          </p:sp>
          <p:sp>
            <p:nvSpPr>
              <p:cNvPr id="153" name="Freeform: Shape 152">
                <a:extLst>
                  <a:ext uri="{FF2B5EF4-FFF2-40B4-BE49-F238E27FC236}">
                    <a16:creationId xmlns:a16="http://schemas.microsoft.com/office/drawing/2014/main" id="{44C476E1-3B8A-4292-A819-7C52A1A57095}"/>
                  </a:ext>
                </a:extLst>
              </p:cNvPr>
              <p:cNvSpPr/>
              <p:nvPr/>
            </p:nvSpPr>
            <p:spPr>
              <a:xfrm>
                <a:off x="10362628" y="4929765"/>
                <a:ext cx="33147" cy="33147"/>
              </a:xfrm>
              <a:custGeom>
                <a:avLst/>
                <a:gdLst>
                  <a:gd name="connsiteX0" fmla="*/ 33147 w 33147"/>
                  <a:gd name="connsiteY0" fmla="*/ 16574 h 33147"/>
                  <a:gd name="connsiteX1" fmla="*/ 16574 w 33147"/>
                  <a:gd name="connsiteY1" fmla="*/ 33148 h 33147"/>
                  <a:gd name="connsiteX2" fmla="*/ 0 w 33147"/>
                  <a:gd name="connsiteY2" fmla="*/ 16574 h 33147"/>
                  <a:gd name="connsiteX3" fmla="*/ 16574 w 33147"/>
                  <a:gd name="connsiteY3" fmla="*/ 1 h 33147"/>
                  <a:gd name="connsiteX4" fmla="*/ 33147 w 33147"/>
                  <a:gd name="connsiteY4" fmla="*/ 16574 h 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7" h="33147">
                    <a:moveTo>
                      <a:pt x="33147" y="16574"/>
                    </a:moveTo>
                    <a:cubicBezTo>
                      <a:pt x="33147" y="25718"/>
                      <a:pt x="25717" y="33148"/>
                      <a:pt x="16574" y="33148"/>
                    </a:cubicBezTo>
                    <a:cubicBezTo>
                      <a:pt x="7429" y="33148"/>
                      <a:pt x="0" y="25718"/>
                      <a:pt x="0" y="16574"/>
                    </a:cubicBezTo>
                    <a:cubicBezTo>
                      <a:pt x="0" y="7430"/>
                      <a:pt x="7429" y="1"/>
                      <a:pt x="16574" y="1"/>
                    </a:cubicBezTo>
                    <a:cubicBezTo>
                      <a:pt x="25717" y="-94"/>
                      <a:pt x="33147" y="7430"/>
                      <a:pt x="33147" y="16574"/>
                    </a:cubicBezTo>
                    <a:close/>
                  </a:path>
                </a:pathLst>
              </a:custGeom>
              <a:grpFill/>
              <a:ln w="9525" cap="flat">
                <a:noFill/>
                <a:prstDash val="solid"/>
                <a:miter/>
              </a:ln>
            </p:spPr>
            <p:txBody>
              <a:bodyPr rtlCol="0" anchor="ctr"/>
              <a:lstStyle/>
              <a:p>
                <a:endParaRPr lang="en-GB"/>
              </a:p>
            </p:txBody>
          </p:sp>
          <p:sp>
            <p:nvSpPr>
              <p:cNvPr id="154" name="Freeform: Shape 153">
                <a:extLst>
                  <a:ext uri="{FF2B5EF4-FFF2-40B4-BE49-F238E27FC236}">
                    <a16:creationId xmlns:a16="http://schemas.microsoft.com/office/drawing/2014/main" id="{E25A00EE-415B-4D0A-8E54-F6C80FB95935}"/>
                  </a:ext>
                </a:extLst>
              </p:cNvPr>
              <p:cNvSpPr/>
              <p:nvPr/>
            </p:nvSpPr>
            <p:spPr>
              <a:xfrm>
                <a:off x="10274617" y="3369094"/>
                <a:ext cx="55625" cy="55626"/>
              </a:xfrm>
              <a:custGeom>
                <a:avLst/>
                <a:gdLst>
                  <a:gd name="connsiteX0" fmla="*/ 55626 w 55625"/>
                  <a:gd name="connsiteY0" fmla="*/ 27814 h 55626"/>
                  <a:gd name="connsiteX1" fmla="*/ 27813 w 55625"/>
                  <a:gd name="connsiteY1" fmla="*/ 55627 h 55626"/>
                  <a:gd name="connsiteX2" fmla="*/ 0 w 55625"/>
                  <a:gd name="connsiteY2" fmla="*/ 27814 h 55626"/>
                  <a:gd name="connsiteX3" fmla="*/ 27813 w 55625"/>
                  <a:gd name="connsiteY3" fmla="*/ 1 h 55626"/>
                  <a:gd name="connsiteX4" fmla="*/ 55626 w 55625"/>
                  <a:gd name="connsiteY4" fmla="*/ 27814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5" h="55626">
                    <a:moveTo>
                      <a:pt x="55626" y="27814"/>
                    </a:moveTo>
                    <a:cubicBezTo>
                      <a:pt x="55626" y="43244"/>
                      <a:pt x="43148" y="55627"/>
                      <a:pt x="27813" y="55627"/>
                    </a:cubicBezTo>
                    <a:cubicBezTo>
                      <a:pt x="12382" y="55627"/>
                      <a:pt x="0" y="43149"/>
                      <a:pt x="0" y="27814"/>
                    </a:cubicBezTo>
                    <a:cubicBezTo>
                      <a:pt x="0" y="12478"/>
                      <a:pt x="12478" y="1"/>
                      <a:pt x="27813" y="1"/>
                    </a:cubicBezTo>
                    <a:cubicBezTo>
                      <a:pt x="43148" y="-95"/>
                      <a:pt x="55626" y="12383"/>
                      <a:pt x="55626" y="27814"/>
                    </a:cubicBezTo>
                    <a:close/>
                  </a:path>
                </a:pathLst>
              </a:custGeom>
              <a:grpFill/>
              <a:ln w="9525"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EC5E4339-E78A-4DDD-A871-40F070718B32}"/>
                  </a:ext>
                </a:extLst>
              </p:cNvPr>
              <p:cNvSpPr/>
              <p:nvPr/>
            </p:nvSpPr>
            <p:spPr>
              <a:xfrm>
                <a:off x="10242423" y="5227423"/>
                <a:ext cx="13906" cy="13906"/>
              </a:xfrm>
              <a:custGeom>
                <a:avLst/>
                <a:gdLst>
                  <a:gd name="connsiteX0" fmla="*/ 13906 w 13906"/>
                  <a:gd name="connsiteY0" fmla="*/ 6953 h 13906"/>
                  <a:gd name="connsiteX1" fmla="*/ 6953 w 13906"/>
                  <a:gd name="connsiteY1" fmla="*/ 13907 h 13906"/>
                  <a:gd name="connsiteX2" fmla="*/ 0 w 13906"/>
                  <a:gd name="connsiteY2" fmla="*/ 6953 h 13906"/>
                  <a:gd name="connsiteX3" fmla="*/ 6953 w 13906"/>
                  <a:gd name="connsiteY3" fmla="*/ 0 h 13906"/>
                  <a:gd name="connsiteX4" fmla="*/ 13906 w 13906"/>
                  <a:gd name="connsiteY4" fmla="*/ 6953 h 13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3906">
                    <a:moveTo>
                      <a:pt x="13906" y="6953"/>
                    </a:moveTo>
                    <a:cubicBezTo>
                      <a:pt x="13906" y="10763"/>
                      <a:pt x="10763" y="13907"/>
                      <a:pt x="6953" y="13907"/>
                    </a:cubicBezTo>
                    <a:cubicBezTo>
                      <a:pt x="3143" y="13907"/>
                      <a:pt x="0" y="10763"/>
                      <a:pt x="0" y="6953"/>
                    </a:cubicBezTo>
                    <a:cubicBezTo>
                      <a:pt x="0" y="3143"/>
                      <a:pt x="3143" y="0"/>
                      <a:pt x="6953" y="0"/>
                    </a:cubicBezTo>
                    <a:cubicBezTo>
                      <a:pt x="10858" y="0"/>
                      <a:pt x="13906" y="3143"/>
                      <a:pt x="13906" y="6953"/>
                    </a:cubicBezTo>
                    <a:close/>
                  </a:path>
                </a:pathLst>
              </a:custGeom>
              <a:grpFill/>
              <a:ln w="9525" cap="flat">
                <a:noFill/>
                <a:prstDash val="solid"/>
                <a:miter/>
              </a:ln>
            </p:spPr>
            <p:txBody>
              <a:bodyPr rtlCol="0" anchor="ctr"/>
              <a:lstStyle/>
              <a:p>
                <a:endParaRPr lang="en-GB"/>
              </a:p>
            </p:txBody>
          </p:sp>
          <p:sp>
            <p:nvSpPr>
              <p:cNvPr id="156" name="Freeform: Shape 155">
                <a:extLst>
                  <a:ext uri="{FF2B5EF4-FFF2-40B4-BE49-F238E27FC236}">
                    <a16:creationId xmlns:a16="http://schemas.microsoft.com/office/drawing/2014/main" id="{97543E36-E464-41DC-9623-202163A98B31}"/>
                  </a:ext>
                </a:extLst>
              </p:cNvPr>
              <p:cNvSpPr/>
              <p:nvPr/>
            </p:nvSpPr>
            <p:spPr>
              <a:xfrm>
                <a:off x="10476452" y="4940720"/>
                <a:ext cx="27241" cy="27241"/>
              </a:xfrm>
              <a:custGeom>
                <a:avLst/>
                <a:gdLst>
                  <a:gd name="connsiteX0" fmla="*/ 27241 w 27241"/>
                  <a:gd name="connsiteY0" fmla="*/ 13621 h 27241"/>
                  <a:gd name="connsiteX1" fmla="*/ 13621 w 27241"/>
                  <a:gd name="connsiteY1" fmla="*/ 27241 h 27241"/>
                  <a:gd name="connsiteX2" fmla="*/ 0 w 27241"/>
                  <a:gd name="connsiteY2" fmla="*/ 13621 h 27241"/>
                  <a:gd name="connsiteX3" fmla="*/ 13621 w 27241"/>
                  <a:gd name="connsiteY3" fmla="*/ 0 h 27241"/>
                  <a:gd name="connsiteX4" fmla="*/ 27241 w 27241"/>
                  <a:gd name="connsiteY4" fmla="*/ 13621 h 27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 h="27241">
                    <a:moveTo>
                      <a:pt x="27241" y="13621"/>
                    </a:moveTo>
                    <a:cubicBezTo>
                      <a:pt x="27241" y="21143"/>
                      <a:pt x="21143" y="27241"/>
                      <a:pt x="13621" y="27241"/>
                    </a:cubicBezTo>
                    <a:cubicBezTo>
                      <a:pt x="6098" y="27241"/>
                      <a:pt x="0" y="21143"/>
                      <a:pt x="0" y="13621"/>
                    </a:cubicBezTo>
                    <a:cubicBezTo>
                      <a:pt x="0" y="6098"/>
                      <a:pt x="6098" y="0"/>
                      <a:pt x="13621" y="0"/>
                    </a:cubicBezTo>
                    <a:cubicBezTo>
                      <a:pt x="21143" y="0"/>
                      <a:pt x="27241" y="6098"/>
                      <a:pt x="27241" y="13621"/>
                    </a:cubicBezTo>
                    <a:close/>
                  </a:path>
                </a:pathLst>
              </a:custGeom>
              <a:grpFill/>
              <a:ln w="9525" cap="flat">
                <a:noFill/>
                <a:prstDash val="solid"/>
                <a:miter/>
              </a:ln>
            </p:spPr>
            <p:txBody>
              <a:bodyPr rtlCol="0" anchor="ctr"/>
              <a:lstStyle/>
              <a:p>
                <a:endParaRPr lang="en-GB"/>
              </a:p>
            </p:txBody>
          </p:sp>
          <p:sp>
            <p:nvSpPr>
              <p:cNvPr id="157" name="Freeform: Shape 156">
                <a:extLst>
                  <a:ext uri="{FF2B5EF4-FFF2-40B4-BE49-F238E27FC236}">
                    <a16:creationId xmlns:a16="http://schemas.microsoft.com/office/drawing/2014/main" id="{63527E02-89C7-438B-B3C2-34C086B794DC}"/>
                  </a:ext>
                </a:extLst>
              </p:cNvPr>
              <p:cNvSpPr/>
              <p:nvPr/>
            </p:nvSpPr>
            <p:spPr>
              <a:xfrm>
                <a:off x="10651140" y="4469899"/>
                <a:ext cx="43052" cy="43053"/>
              </a:xfrm>
              <a:custGeom>
                <a:avLst/>
                <a:gdLst>
                  <a:gd name="connsiteX0" fmla="*/ 43053 w 43052"/>
                  <a:gd name="connsiteY0" fmla="*/ 21527 h 43053"/>
                  <a:gd name="connsiteX1" fmla="*/ 21526 w 43052"/>
                  <a:gd name="connsiteY1" fmla="*/ 43054 h 43053"/>
                  <a:gd name="connsiteX2" fmla="*/ 0 w 43052"/>
                  <a:gd name="connsiteY2" fmla="*/ 21527 h 43053"/>
                  <a:gd name="connsiteX3" fmla="*/ 21526 w 43052"/>
                  <a:gd name="connsiteY3" fmla="*/ 1 h 43053"/>
                  <a:gd name="connsiteX4" fmla="*/ 43053 w 43052"/>
                  <a:gd name="connsiteY4" fmla="*/ 21527 h 4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3053">
                    <a:moveTo>
                      <a:pt x="43053" y="21527"/>
                    </a:moveTo>
                    <a:cubicBezTo>
                      <a:pt x="43053" y="33433"/>
                      <a:pt x="33433" y="43054"/>
                      <a:pt x="21526" y="43054"/>
                    </a:cubicBezTo>
                    <a:cubicBezTo>
                      <a:pt x="9620" y="43054"/>
                      <a:pt x="0" y="33433"/>
                      <a:pt x="0" y="21527"/>
                    </a:cubicBezTo>
                    <a:cubicBezTo>
                      <a:pt x="0" y="9621"/>
                      <a:pt x="9620" y="1"/>
                      <a:pt x="21526" y="1"/>
                    </a:cubicBezTo>
                    <a:cubicBezTo>
                      <a:pt x="33433" y="-95"/>
                      <a:pt x="43053" y="9621"/>
                      <a:pt x="43053" y="21527"/>
                    </a:cubicBezTo>
                    <a:close/>
                  </a:path>
                </a:pathLst>
              </a:custGeom>
              <a:grpFill/>
              <a:ln w="9525" cap="flat">
                <a:noFill/>
                <a:prstDash val="solid"/>
                <a:miter/>
              </a:ln>
            </p:spPr>
            <p:txBody>
              <a:bodyPr rtlCol="0" anchor="ctr"/>
              <a:lstStyle/>
              <a:p>
                <a:endParaRPr lang="en-GB"/>
              </a:p>
            </p:txBody>
          </p:sp>
          <p:sp>
            <p:nvSpPr>
              <p:cNvPr id="158" name="Freeform: Shape 157">
                <a:extLst>
                  <a:ext uri="{FF2B5EF4-FFF2-40B4-BE49-F238E27FC236}">
                    <a16:creationId xmlns:a16="http://schemas.microsoft.com/office/drawing/2014/main" id="{30EC7BC2-73BB-46CF-ADED-0E3121E001F0}"/>
                  </a:ext>
                </a:extLst>
              </p:cNvPr>
              <p:cNvSpPr/>
              <p:nvPr/>
            </p:nvSpPr>
            <p:spPr>
              <a:xfrm>
                <a:off x="10536078" y="3588551"/>
                <a:ext cx="37147" cy="37147"/>
              </a:xfrm>
              <a:custGeom>
                <a:avLst/>
                <a:gdLst>
                  <a:gd name="connsiteX0" fmla="*/ 37147 w 37147"/>
                  <a:gd name="connsiteY0" fmla="*/ 18574 h 37147"/>
                  <a:gd name="connsiteX1" fmla="*/ 18574 w 37147"/>
                  <a:gd name="connsiteY1" fmla="*/ 37148 h 37147"/>
                  <a:gd name="connsiteX2" fmla="*/ 0 w 37147"/>
                  <a:gd name="connsiteY2" fmla="*/ 18574 h 37147"/>
                  <a:gd name="connsiteX3" fmla="*/ 18574 w 37147"/>
                  <a:gd name="connsiteY3" fmla="*/ 0 h 37147"/>
                  <a:gd name="connsiteX4" fmla="*/ 37147 w 37147"/>
                  <a:gd name="connsiteY4" fmla="*/ 18574 h 3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 h="37147">
                    <a:moveTo>
                      <a:pt x="37147" y="18574"/>
                    </a:moveTo>
                    <a:cubicBezTo>
                      <a:pt x="37147" y="28832"/>
                      <a:pt x="28832" y="37148"/>
                      <a:pt x="18574" y="37148"/>
                    </a:cubicBezTo>
                    <a:cubicBezTo>
                      <a:pt x="8316" y="37148"/>
                      <a:pt x="0" y="28832"/>
                      <a:pt x="0" y="18574"/>
                    </a:cubicBezTo>
                    <a:cubicBezTo>
                      <a:pt x="0" y="8316"/>
                      <a:pt x="8316" y="0"/>
                      <a:pt x="18574" y="0"/>
                    </a:cubicBezTo>
                    <a:cubicBezTo>
                      <a:pt x="28832" y="0"/>
                      <a:pt x="37147" y="8316"/>
                      <a:pt x="37147" y="18574"/>
                    </a:cubicBezTo>
                    <a:close/>
                  </a:path>
                </a:pathLst>
              </a:custGeom>
              <a:grpFill/>
              <a:ln w="9525"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D12318F6-529F-47DF-80A0-C35D5926551F}"/>
                  </a:ext>
                </a:extLst>
              </p:cNvPr>
              <p:cNvSpPr/>
              <p:nvPr/>
            </p:nvSpPr>
            <p:spPr>
              <a:xfrm>
                <a:off x="10703528" y="4371125"/>
                <a:ext cx="29527" cy="29527"/>
              </a:xfrm>
              <a:custGeom>
                <a:avLst/>
                <a:gdLst>
                  <a:gd name="connsiteX0" fmla="*/ 29527 w 29527"/>
                  <a:gd name="connsiteY0" fmla="*/ 14764 h 29527"/>
                  <a:gd name="connsiteX1" fmla="*/ 14764 w 29527"/>
                  <a:gd name="connsiteY1" fmla="*/ 29527 h 29527"/>
                  <a:gd name="connsiteX2" fmla="*/ 0 w 29527"/>
                  <a:gd name="connsiteY2" fmla="*/ 14764 h 29527"/>
                  <a:gd name="connsiteX3" fmla="*/ 14764 w 29527"/>
                  <a:gd name="connsiteY3" fmla="*/ 0 h 29527"/>
                  <a:gd name="connsiteX4" fmla="*/ 29527 w 29527"/>
                  <a:gd name="connsiteY4" fmla="*/ 14764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 h="29527">
                    <a:moveTo>
                      <a:pt x="29527" y="14764"/>
                    </a:moveTo>
                    <a:cubicBezTo>
                      <a:pt x="29527" y="22955"/>
                      <a:pt x="22955" y="29527"/>
                      <a:pt x="14764" y="29527"/>
                    </a:cubicBezTo>
                    <a:cubicBezTo>
                      <a:pt x="6572" y="29527"/>
                      <a:pt x="0" y="22955"/>
                      <a:pt x="0" y="14764"/>
                    </a:cubicBezTo>
                    <a:cubicBezTo>
                      <a:pt x="0" y="6572"/>
                      <a:pt x="6572" y="0"/>
                      <a:pt x="14764" y="0"/>
                    </a:cubicBezTo>
                    <a:cubicBezTo>
                      <a:pt x="22955" y="95"/>
                      <a:pt x="29527" y="6667"/>
                      <a:pt x="29527" y="14764"/>
                    </a:cubicBezTo>
                    <a:close/>
                  </a:path>
                </a:pathLst>
              </a:custGeom>
              <a:grpFill/>
              <a:ln w="9525" cap="flat">
                <a:noFill/>
                <a:prstDash val="solid"/>
                <a:miter/>
              </a:ln>
            </p:spPr>
            <p:txBody>
              <a:bodyPr rtlCol="0" anchor="ctr"/>
              <a:lstStyle/>
              <a:p>
                <a:endParaRPr lang="en-GB"/>
              </a:p>
            </p:txBody>
          </p:sp>
          <p:sp>
            <p:nvSpPr>
              <p:cNvPr id="160" name="Freeform: Shape 159">
                <a:extLst>
                  <a:ext uri="{FF2B5EF4-FFF2-40B4-BE49-F238E27FC236}">
                    <a16:creationId xmlns:a16="http://schemas.microsoft.com/office/drawing/2014/main" id="{350FED21-074E-467A-9A38-D840AF35ECD0}"/>
                  </a:ext>
                </a:extLst>
              </p:cNvPr>
              <p:cNvSpPr/>
              <p:nvPr/>
            </p:nvSpPr>
            <p:spPr>
              <a:xfrm>
                <a:off x="10609326" y="4820895"/>
                <a:ext cx="37337" cy="37338"/>
              </a:xfrm>
              <a:custGeom>
                <a:avLst/>
                <a:gdLst>
                  <a:gd name="connsiteX0" fmla="*/ 37338 w 37337"/>
                  <a:gd name="connsiteY0" fmla="*/ 18669 h 37338"/>
                  <a:gd name="connsiteX1" fmla="*/ 18669 w 37337"/>
                  <a:gd name="connsiteY1" fmla="*/ 37338 h 37338"/>
                  <a:gd name="connsiteX2" fmla="*/ 0 w 37337"/>
                  <a:gd name="connsiteY2" fmla="*/ 18669 h 37338"/>
                  <a:gd name="connsiteX3" fmla="*/ 18669 w 37337"/>
                  <a:gd name="connsiteY3" fmla="*/ 0 h 37338"/>
                  <a:gd name="connsiteX4" fmla="*/ 37338 w 37337"/>
                  <a:gd name="connsiteY4" fmla="*/ 18669 h 37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37" h="37338">
                    <a:moveTo>
                      <a:pt x="37338" y="18669"/>
                    </a:moveTo>
                    <a:cubicBezTo>
                      <a:pt x="37338" y="28956"/>
                      <a:pt x="28956" y="37338"/>
                      <a:pt x="18669" y="37338"/>
                    </a:cubicBezTo>
                    <a:cubicBezTo>
                      <a:pt x="8382" y="37338"/>
                      <a:pt x="0" y="28956"/>
                      <a:pt x="0" y="18669"/>
                    </a:cubicBezTo>
                    <a:cubicBezTo>
                      <a:pt x="0" y="8382"/>
                      <a:pt x="8382" y="0"/>
                      <a:pt x="18669" y="0"/>
                    </a:cubicBezTo>
                    <a:cubicBezTo>
                      <a:pt x="28956" y="0"/>
                      <a:pt x="37338" y="8382"/>
                      <a:pt x="37338" y="18669"/>
                    </a:cubicBezTo>
                    <a:close/>
                  </a:path>
                </a:pathLst>
              </a:custGeom>
              <a:grpFill/>
              <a:ln w="9525"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3137ED59-86AC-419D-A4A9-0843C73FED16}"/>
                  </a:ext>
                </a:extLst>
              </p:cNvPr>
              <p:cNvSpPr/>
              <p:nvPr/>
            </p:nvSpPr>
            <p:spPr>
              <a:xfrm>
                <a:off x="10695622" y="3781813"/>
                <a:ext cx="28193" cy="28194"/>
              </a:xfrm>
              <a:custGeom>
                <a:avLst/>
                <a:gdLst>
                  <a:gd name="connsiteX0" fmla="*/ 28194 w 28193"/>
                  <a:gd name="connsiteY0" fmla="*/ 14097 h 28194"/>
                  <a:gd name="connsiteX1" fmla="*/ 14097 w 28193"/>
                  <a:gd name="connsiteY1" fmla="*/ 28194 h 28194"/>
                  <a:gd name="connsiteX2" fmla="*/ 0 w 28193"/>
                  <a:gd name="connsiteY2" fmla="*/ 14097 h 28194"/>
                  <a:gd name="connsiteX3" fmla="*/ 14097 w 28193"/>
                  <a:gd name="connsiteY3" fmla="*/ 0 h 28194"/>
                  <a:gd name="connsiteX4" fmla="*/ 28194 w 28193"/>
                  <a:gd name="connsiteY4" fmla="*/ 14097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3" h="28194">
                    <a:moveTo>
                      <a:pt x="28194" y="14097"/>
                    </a:moveTo>
                    <a:cubicBezTo>
                      <a:pt x="28194" y="21908"/>
                      <a:pt x="21908" y="28194"/>
                      <a:pt x="14097" y="28194"/>
                    </a:cubicBezTo>
                    <a:cubicBezTo>
                      <a:pt x="6287" y="28194"/>
                      <a:pt x="0" y="21908"/>
                      <a:pt x="0" y="14097"/>
                    </a:cubicBezTo>
                    <a:cubicBezTo>
                      <a:pt x="0" y="6287"/>
                      <a:pt x="6287" y="0"/>
                      <a:pt x="14097" y="0"/>
                    </a:cubicBezTo>
                    <a:cubicBezTo>
                      <a:pt x="21908" y="0"/>
                      <a:pt x="28194" y="6382"/>
                      <a:pt x="28194" y="14097"/>
                    </a:cubicBezTo>
                    <a:close/>
                  </a:path>
                </a:pathLst>
              </a:custGeom>
              <a:grpFill/>
              <a:ln w="9525" cap="flat">
                <a:noFill/>
                <a:prstDash val="solid"/>
                <a:miter/>
              </a:ln>
            </p:spPr>
            <p:txBody>
              <a:bodyPr rtlCol="0" anchor="ctr"/>
              <a:lstStyle/>
              <a:p>
                <a:endParaRPr lang="en-GB"/>
              </a:p>
            </p:txBody>
          </p:sp>
          <p:sp>
            <p:nvSpPr>
              <p:cNvPr id="162" name="Freeform: Shape 161">
                <a:extLst>
                  <a:ext uri="{FF2B5EF4-FFF2-40B4-BE49-F238E27FC236}">
                    <a16:creationId xmlns:a16="http://schemas.microsoft.com/office/drawing/2014/main" id="{036EFB6F-3FB9-460E-8CA8-C9A57AD49679}"/>
                  </a:ext>
                </a:extLst>
              </p:cNvPr>
              <p:cNvSpPr/>
              <p:nvPr/>
            </p:nvSpPr>
            <p:spPr>
              <a:xfrm>
                <a:off x="10717148" y="4742886"/>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72"/>
                      <a:pt x="40672" y="52388"/>
                      <a:pt x="26194" y="52388"/>
                    </a:cubicBezTo>
                    <a:cubicBezTo>
                      <a:pt x="11716" y="52388"/>
                      <a:pt x="0" y="40672"/>
                      <a:pt x="0" y="26194"/>
                    </a:cubicBezTo>
                    <a:cubicBezTo>
                      <a:pt x="0" y="11716"/>
                      <a:pt x="11716" y="0"/>
                      <a:pt x="26194" y="0"/>
                    </a:cubicBezTo>
                    <a:cubicBezTo>
                      <a:pt x="40577" y="0"/>
                      <a:pt x="52388" y="11716"/>
                      <a:pt x="52388" y="26194"/>
                    </a:cubicBezTo>
                    <a:close/>
                  </a:path>
                </a:pathLst>
              </a:custGeom>
              <a:grpFill/>
              <a:ln w="9525" cap="flat">
                <a:noFill/>
                <a:prstDash val="solid"/>
                <a:miter/>
              </a:ln>
            </p:spPr>
            <p:txBody>
              <a:bodyPr rtlCol="0" anchor="ctr"/>
              <a:lstStyle/>
              <a:p>
                <a:endParaRPr lang="en-GB"/>
              </a:p>
            </p:txBody>
          </p:sp>
          <p:sp>
            <p:nvSpPr>
              <p:cNvPr id="163" name="Freeform: Shape 162">
                <a:extLst>
                  <a:ext uri="{FF2B5EF4-FFF2-40B4-BE49-F238E27FC236}">
                    <a16:creationId xmlns:a16="http://schemas.microsoft.com/office/drawing/2014/main" id="{4E39AA1A-D704-45DA-832F-F7B90DE393B1}"/>
                  </a:ext>
                </a:extLst>
              </p:cNvPr>
              <p:cNvSpPr/>
              <p:nvPr/>
            </p:nvSpPr>
            <p:spPr>
              <a:xfrm>
                <a:off x="10818304" y="4050514"/>
                <a:ext cx="31241" cy="31241"/>
              </a:xfrm>
              <a:custGeom>
                <a:avLst/>
                <a:gdLst>
                  <a:gd name="connsiteX0" fmla="*/ 31242 w 31241"/>
                  <a:gd name="connsiteY0" fmla="*/ 15621 h 31241"/>
                  <a:gd name="connsiteX1" fmla="*/ 15621 w 31241"/>
                  <a:gd name="connsiteY1" fmla="*/ 31242 h 31241"/>
                  <a:gd name="connsiteX2" fmla="*/ 0 w 31241"/>
                  <a:gd name="connsiteY2" fmla="*/ 15621 h 31241"/>
                  <a:gd name="connsiteX3" fmla="*/ 15621 w 31241"/>
                  <a:gd name="connsiteY3" fmla="*/ 0 h 31241"/>
                  <a:gd name="connsiteX4" fmla="*/ 31242 w 31241"/>
                  <a:gd name="connsiteY4" fmla="*/ 15621 h 3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1" h="31241">
                    <a:moveTo>
                      <a:pt x="31242" y="15621"/>
                    </a:moveTo>
                    <a:cubicBezTo>
                      <a:pt x="31242" y="24289"/>
                      <a:pt x="24289" y="31242"/>
                      <a:pt x="15621" y="31242"/>
                    </a:cubicBezTo>
                    <a:cubicBezTo>
                      <a:pt x="6953" y="31242"/>
                      <a:pt x="0" y="24289"/>
                      <a:pt x="0" y="15621"/>
                    </a:cubicBezTo>
                    <a:cubicBezTo>
                      <a:pt x="0" y="6953"/>
                      <a:pt x="6953" y="0"/>
                      <a:pt x="15621" y="0"/>
                    </a:cubicBezTo>
                    <a:cubicBezTo>
                      <a:pt x="24289" y="0"/>
                      <a:pt x="31242" y="7048"/>
                      <a:pt x="31242" y="15621"/>
                    </a:cubicBezTo>
                    <a:close/>
                  </a:path>
                </a:pathLst>
              </a:custGeom>
              <a:grpFill/>
              <a:ln w="9525" cap="flat">
                <a:noFill/>
                <a:prstDash val="solid"/>
                <a:miter/>
              </a:ln>
            </p:spPr>
            <p:txBody>
              <a:bodyPr rtlCol="0" anchor="ctr"/>
              <a:lstStyle/>
              <a:p>
                <a:endParaRPr lang="en-GB"/>
              </a:p>
            </p:txBody>
          </p:sp>
          <p:sp>
            <p:nvSpPr>
              <p:cNvPr id="164" name="Freeform: Shape 163">
                <a:extLst>
                  <a:ext uri="{FF2B5EF4-FFF2-40B4-BE49-F238E27FC236}">
                    <a16:creationId xmlns:a16="http://schemas.microsoft.com/office/drawing/2014/main" id="{5DB37221-85EC-4830-9307-582851E7A6D7}"/>
                  </a:ext>
                </a:extLst>
              </p:cNvPr>
              <p:cNvSpPr/>
              <p:nvPr/>
            </p:nvSpPr>
            <p:spPr>
              <a:xfrm>
                <a:off x="10865358" y="4186531"/>
                <a:ext cx="21716" cy="21717"/>
              </a:xfrm>
              <a:custGeom>
                <a:avLst/>
                <a:gdLst>
                  <a:gd name="connsiteX0" fmla="*/ 21717 w 21716"/>
                  <a:gd name="connsiteY0" fmla="*/ 10859 h 21717"/>
                  <a:gd name="connsiteX1" fmla="*/ 10858 w 21716"/>
                  <a:gd name="connsiteY1" fmla="*/ 21717 h 21717"/>
                  <a:gd name="connsiteX2" fmla="*/ 0 w 21716"/>
                  <a:gd name="connsiteY2" fmla="*/ 10859 h 21717"/>
                  <a:gd name="connsiteX3" fmla="*/ 10858 w 21716"/>
                  <a:gd name="connsiteY3" fmla="*/ 0 h 21717"/>
                  <a:gd name="connsiteX4" fmla="*/ 21717 w 21716"/>
                  <a:gd name="connsiteY4" fmla="*/ 10859 h 21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6" h="21717">
                    <a:moveTo>
                      <a:pt x="21717" y="10859"/>
                    </a:moveTo>
                    <a:cubicBezTo>
                      <a:pt x="21717" y="16856"/>
                      <a:pt x="16855" y="21717"/>
                      <a:pt x="10858" y="21717"/>
                    </a:cubicBezTo>
                    <a:cubicBezTo>
                      <a:pt x="4861" y="21717"/>
                      <a:pt x="0" y="16855"/>
                      <a:pt x="0" y="10859"/>
                    </a:cubicBezTo>
                    <a:cubicBezTo>
                      <a:pt x="0" y="4861"/>
                      <a:pt x="4861" y="0"/>
                      <a:pt x="10858" y="0"/>
                    </a:cubicBezTo>
                    <a:cubicBezTo>
                      <a:pt x="16855" y="0"/>
                      <a:pt x="21717" y="4862"/>
                      <a:pt x="21717" y="10859"/>
                    </a:cubicBezTo>
                    <a:close/>
                  </a:path>
                </a:pathLst>
              </a:custGeom>
              <a:grpFill/>
              <a:ln w="9525" cap="flat">
                <a:no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3FEE1CB7-E72C-42C9-840D-549192180F55}"/>
                  </a:ext>
                </a:extLst>
              </p:cNvPr>
              <p:cNvSpPr/>
              <p:nvPr/>
            </p:nvSpPr>
            <p:spPr>
              <a:xfrm>
                <a:off x="10838592" y="3672562"/>
                <a:ext cx="28575" cy="28575"/>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93"/>
                      <a:pt x="22193" y="28575"/>
                      <a:pt x="14288" y="28575"/>
                    </a:cubicBezTo>
                    <a:cubicBezTo>
                      <a:pt x="6382" y="28575"/>
                      <a:pt x="0" y="22193"/>
                      <a:pt x="0" y="14288"/>
                    </a:cubicBezTo>
                    <a:cubicBezTo>
                      <a:pt x="0" y="6382"/>
                      <a:pt x="6382" y="0"/>
                      <a:pt x="14288" y="0"/>
                    </a:cubicBezTo>
                    <a:cubicBezTo>
                      <a:pt x="22098" y="0"/>
                      <a:pt x="28575" y="6477"/>
                      <a:pt x="28575" y="14288"/>
                    </a:cubicBezTo>
                    <a:close/>
                  </a:path>
                </a:pathLst>
              </a:custGeom>
              <a:grpFill/>
              <a:ln w="9525" cap="flat">
                <a:noFill/>
                <a:prstDash val="solid"/>
                <a:miter/>
              </a:ln>
            </p:spPr>
            <p:txBody>
              <a:bodyPr rtlCol="0" anchor="ctr"/>
              <a:lstStyle/>
              <a:p>
                <a:endParaRPr lang="en-GB"/>
              </a:p>
            </p:txBody>
          </p:sp>
          <p:sp>
            <p:nvSpPr>
              <p:cNvPr id="166" name="Freeform: Shape 165">
                <a:extLst>
                  <a:ext uri="{FF2B5EF4-FFF2-40B4-BE49-F238E27FC236}">
                    <a16:creationId xmlns:a16="http://schemas.microsoft.com/office/drawing/2014/main" id="{C0CC1D36-2C67-4B8C-BE77-76FCBF146ADB}"/>
                  </a:ext>
                </a:extLst>
              </p:cNvPr>
              <p:cNvSpPr/>
              <p:nvPr/>
            </p:nvSpPr>
            <p:spPr>
              <a:xfrm>
                <a:off x="10836497" y="3936690"/>
                <a:ext cx="32956" cy="32956"/>
              </a:xfrm>
              <a:custGeom>
                <a:avLst/>
                <a:gdLst>
                  <a:gd name="connsiteX0" fmla="*/ 32956 w 32956"/>
                  <a:gd name="connsiteY0" fmla="*/ 16478 h 32956"/>
                  <a:gd name="connsiteX1" fmla="*/ 16478 w 32956"/>
                  <a:gd name="connsiteY1" fmla="*/ 32957 h 32956"/>
                  <a:gd name="connsiteX2" fmla="*/ 0 w 32956"/>
                  <a:gd name="connsiteY2" fmla="*/ 16478 h 32956"/>
                  <a:gd name="connsiteX3" fmla="*/ 16478 w 32956"/>
                  <a:gd name="connsiteY3" fmla="*/ 0 h 32956"/>
                  <a:gd name="connsiteX4" fmla="*/ 32956 w 32956"/>
                  <a:gd name="connsiteY4" fmla="*/ 16478 h 32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6" h="32956">
                    <a:moveTo>
                      <a:pt x="32956" y="16478"/>
                    </a:moveTo>
                    <a:cubicBezTo>
                      <a:pt x="32956" y="25579"/>
                      <a:pt x="25579" y="32957"/>
                      <a:pt x="16478" y="32957"/>
                    </a:cubicBezTo>
                    <a:cubicBezTo>
                      <a:pt x="7377" y="32957"/>
                      <a:pt x="0" y="25579"/>
                      <a:pt x="0" y="16478"/>
                    </a:cubicBezTo>
                    <a:cubicBezTo>
                      <a:pt x="0" y="7378"/>
                      <a:pt x="7377" y="0"/>
                      <a:pt x="16478" y="0"/>
                    </a:cubicBezTo>
                    <a:cubicBezTo>
                      <a:pt x="25579" y="0"/>
                      <a:pt x="32956" y="7378"/>
                      <a:pt x="32956" y="16478"/>
                    </a:cubicBezTo>
                    <a:close/>
                  </a:path>
                </a:pathLst>
              </a:custGeom>
              <a:grpFill/>
              <a:ln w="9525" cap="flat">
                <a:noFill/>
                <a:prstDash val="solid"/>
                <a:miter/>
              </a:ln>
            </p:spPr>
            <p:txBody>
              <a:bodyPr rtlCol="0" anchor="ctr"/>
              <a:lstStyle/>
              <a:p>
                <a:endParaRPr lang="en-GB"/>
              </a:p>
            </p:txBody>
          </p:sp>
          <p:sp>
            <p:nvSpPr>
              <p:cNvPr id="167" name="Freeform: Shape 166">
                <a:extLst>
                  <a:ext uri="{FF2B5EF4-FFF2-40B4-BE49-F238E27FC236}">
                    <a16:creationId xmlns:a16="http://schemas.microsoft.com/office/drawing/2014/main" id="{C910530A-566E-48AA-A5F7-549317EA827C}"/>
                  </a:ext>
                </a:extLst>
              </p:cNvPr>
              <p:cNvSpPr/>
              <p:nvPr/>
            </p:nvSpPr>
            <p:spPr>
              <a:xfrm>
                <a:off x="10818209" y="4306355"/>
                <a:ext cx="29527" cy="29527"/>
              </a:xfrm>
              <a:custGeom>
                <a:avLst/>
                <a:gdLst>
                  <a:gd name="connsiteX0" fmla="*/ 29527 w 29527"/>
                  <a:gd name="connsiteY0" fmla="*/ 14764 h 29527"/>
                  <a:gd name="connsiteX1" fmla="*/ 14764 w 29527"/>
                  <a:gd name="connsiteY1" fmla="*/ 29528 h 29527"/>
                  <a:gd name="connsiteX2" fmla="*/ 0 w 29527"/>
                  <a:gd name="connsiteY2" fmla="*/ 14764 h 29527"/>
                  <a:gd name="connsiteX3" fmla="*/ 14764 w 29527"/>
                  <a:gd name="connsiteY3" fmla="*/ 0 h 29527"/>
                  <a:gd name="connsiteX4" fmla="*/ 29527 w 29527"/>
                  <a:gd name="connsiteY4" fmla="*/ 14764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 h="29527">
                    <a:moveTo>
                      <a:pt x="29527" y="14764"/>
                    </a:moveTo>
                    <a:cubicBezTo>
                      <a:pt x="29527" y="22918"/>
                      <a:pt x="22917" y="29528"/>
                      <a:pt x="14764" y="29528"/>
                    </a:cubicBezTo>
                    <a:cubicBezTo>
                      <a:pt x="6610" y="29528"/>
                      <a:pt x="0" y="22918"/>
                      <a:pt x="0" y="14764"/>
                    </a:cubicBezTo>
                    <a:cubicBezTo>
                      <a:pt x="0" y="6610"/>
                      <a:pt x="6610" y="0"/>
                      <a:pt x="14764" y="0"/>
                    </a:cubicBezTo>
                    <a:cubicBezTo>
                      <a:pt x="22918" y="0"/>
                      <a:pt x="29527" y="6610"/>
                      <a:pt x="29527" y="14764"/>
                    </a:cubicBezTo>
                    <a:close/>
                  </a:path>
                </a:pathLst>
              </a:custGeom>
              <a:grpFill/>
              <a:ln w="9525" cap="flat">
                <a:noFill/>
                <a:prstDash val="solid"/>
                <a:miter/>
              </a:ln>
            </p:spPr>
            <p:txBody>
              <a:bodyPr rtlCol="0" anchor="ctr"/>
              <a:lstStyle/>
              <a:p>
                <a:endParaRPr lang="en-GB"/>
              </a:p>
            </p:txBody>
          </p:sp>
          <p:sp>
            <p:nvSpPr>
              <p:cNvPr id="168" name="Freeform: Shape 167">
                <a:extLst>
                  <a:ext uri="{FF2B5EF4-FFF2-40B4-BE49-F238E27FC236}">
                    <a16:creationId xmlns:a16="http://schemas.microsoft.com/office/drawing/2014/main" id="{248030B3-33FF-466A-BEEA-BD5AEE2F5B2D}"/>
                  </a:ext>
                </a:extLst>
              </p:cNvPr>
              <p:cNvSpPr/>
              <p:nvPr/>
            </p:nvSpPr>
            <p:spPr>
              <a:xfrm>
                <a:off x="10781633" y="4266350"/>
                <a:ext cx="24574" cy="24574"/>
              </a:xfrm>
              <a:custGeom>
                <a:avLst/>
                <a:gdLst>
                  <a:gd name="connsiteX0" fmla="*/ 24575 w 24574"/>
                  <a:gd name="connsiteY0" fmla="*/ 12287 h 24574"/>
                  <a:gd name="connsiteX1" fmla="*/ 12287 w 24574"/>
                  <a:gd name="connsiteY1" fmla="*/ 24574 h 24574"/>
                  <a:gd name="connsiteX2" fmla="*/ 0 w 24574"/>
                  <a:gd name="connsiteY2" fmla="*/ 12287 h 24574"/>
                  <a:gd name="connsiteX3" fmla="*/ 12287 w 24574"/>
                  <a:gd name="connsiteY3" fmla="*/ 0 h 24574"/>
                  <a:gd name="connsiteX4" fmla="*/ 24575 w 2457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24574">
                    <a:moveTo>
                      <a:pt x="24575" y="12287"/>
                    </a:moveTo>
                    <a:cubicBezTo>
                      <a:pt x="24575" y="19050"/>
                      <a:pt x="19050" y="24574"/>
                      <a:pt x="12287" y="24574"/>
                    </a:cubicBezTo>
                    <a:cubicBezTo>
                      <a:pt x="5525" y="24574"/>
                      <a:pt x="0" y="19050"/>
                      <a:pt x="0" y="12287"/>
                    </a:cubicBezTo>
                    <a:cubicBezTo>
                      <a:pt x="0" y="5525"/>
                      <a:pt x="5525" y="0"/>
                      <a:pt x="12287" y="0"/>
                    </a:cubicBezTo>
                    <a:cubicBezTo>
                      <a:pt x="19050" y="0"/>
                      <a:pt x="24575" y="5525"/>
                      <a:pt x="24575" y="12287"/>
                    </a:cubicBezTo>
                    <a:close/>
                  </a:path>
                </a:pathLst>
              </a:custGeom>
              <a:grpFill/>
              <a:ln w="9525"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8F381175-DA81-493E-B104-CE5F07BC40B8}"/>
                  </a:ext>
                </a:extLst>
              </p:cNvPr>
              <p:cNvSpPr/>
              <p:nvPr/>
            </p:nvSpPr>
            <p:spPr>
              <a:xfrm>
                <a:off x="10719149" y="3976219"/>
                <a:ext cx="37147" cy="37147"/>
              </a:xfrm>
              <a:custGeom>
                <a:avLst/>
                <a:gdLst>
                  <a:gd name="connsiteX0" fmla="*/ 37147 w 37147"/>
                  <a:gd name="connsiteY0" fmla="*/ 18574 h 37147"/>
                  <a:gd name="connsiteX1" fmla="*/ 18574 w 37147"/>
                  <a:gd name="connsiteY1" fmla="*/ 37148 h 37147"/>
                  <a:gd name="connsiteX2" fmla="*/ 0 w 37147"/>
                  <a:gd name="connsiteY2" fmla="*/ 18574 h 37147"/>
                  <a:gd name="connsiteX3" fmla="*/ 18574 w 37147"/>
                  <a:gd name="connsiteY3" fmla="*/ 0 h 37147"/>
                  <a:gd name="connsiteX4" fmla="*/ 37147 w 37147"/>
                  <a:gd name="connsiteY4" fmla="*/ 18574 h 3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 h="37147">
                    <a:moveTo>
                      <a:pt x="37147" y="18574"/>
                    </a:moveTo>
                    <a:cubicBezTo>
                      <a:pt x="37147" y="28861"/>
                      <a:pt x="28861" y="37148"/>
                      <a:pt x="18574" y="37148"/>
                    </a:cubicBezTo>
                    <a:cubicBezTo>
                      <a:pt x="8287" y="37148"/>
                      <a:pt x="0" y="28861"/>
                      <a:pt x="0" y="18574"/>
                    </a:cubicBezTo>
                    <a:cubicBezTo>
                      <a:pt x="0" y="8287"/>
                      <a:pt x="8287" y="0"/>
                      <a:pt x="18574" y="0"/>
                    </a:cubicBezTo>
                    <a:cubicBezTo>
                      <a:pt x="28861" y="0"/>
                      <a:pt x="37147" y="8287"/>
                      <a:pt x="37147" y="18574"/>
                    </a:cubicBezTo>
                    <a:close/>
                  </a:path>
                </a:pathLst>
              </a:custGeom>
              <a:grpFill/>
              <a:ln w="9525"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7920804B-08F1-43AD-802A-4EE653BCEAEF}"/>
                  </a:ext>
                </a:extLst>
              </p:cNvPr>
              <p:cNvSpPr/>
              <p:nvPr/>
            </p:nvSpPr>
            <p:spPr>
              <a:xfrm>
                <a:off x="10732008" y="4212248"/>
                <a:ext cx="46863" cy="46862"/>
              </a:xfrm>
              <a:custGeom>
                <a:avLst/>
                <a:gdLst>
                  <a:gd name="connsiteX0" fmla="*/ 46863 w 46863"/>
                  <a:gd name="connsiteY0" fmla="*/ 23431 h 46862"/>
                  <a:gd name="connsiteX1" fmla="*/ 23432 w 46863"/>
                  <a:gd name="connsiteY1" fmla="*/ 46863 h 46862"/>
                  <a:gd name="connsiteX2" fmla="*/ 0 w 46863"/>
                  <a:gd name="connsiteY2" fmla="*/ 23431 h 46862"/>
                  <a:gd name="connsiteX3" fmla="*/ 23432 w 46863"/>
                  <a:gd name="connsiteY3" fmla="*/ 0 h 46862"/>
                  <a:gd name="connsiteX4" fmla="*/ 46863 w 46863"/>
                  <a:gd name="connsiteY4" fmla="*/ 23431 h 4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63" h="46862">
                    <a:moveTo>
                      <a:pt x="46863" y="23431"/>
                    </a:moveTo>
                    <a:cubicBezTo>
                      <a:pt x="46863" y="36372"/>
                      <a:pt x="36372" y="46863"/>
                      <a:pt x="23432" y="46863"/>
                    </a:cubicBezTo>
                    <a:cubicBezTo>
                      <a:pt x="10491" y="46863"/>
                      <a:pt x="0" y="36372"/>
                      <a:pt x="0" y="23431"/>
                    </a:cubicBezTo>
                    <a:cubicBezTo>
                      <a:pt x="0" y="10491"/>
                      <a:pt x="10491" y="0"/>
                      <a:pt x="23432" y="0"/>
                    </a:cubicBezTo>
                    <a:cubicBezTo>
                      <a:pt x="36372" y="0"/>
                      <a:pt x="46863" y="10491"/>
                      <a:pt x="46863" y="23431"/>
                    </a:cubicBezTo>
                    <a:close/>
                  </a:path>
                </a:pathLst>
              </a:custGeom>
              <a:grpFill/>
              <a:ln w="9525" cap="flat">
                <a:noFill/>
                <a:prstDash val="solid"/>
                <a:miter/>
              </a:ln>
            </p:spPr>
            <p:txBody>
              <a:bodyPr rtlCol="0" anchor="ctr"/>
              <a:lstStyle/>
              <a:p>
                <a:endParaRPr lang="en-GB"/>
              </a:p>
            </p:txBody>
          </p:sp>
          <p:sp>
            <p:nvSpPr>
              <p:cNvPr id="171" name="Freeform: Shape 170">
                <a:extLst>
                  <a:ext uri="{FF2B5EF4-FFF2-40B4-BE49-F238E27FC236}">
                    <a16:creationId xmlns:a16="http://schemas.microsoft.com/office/drawing/2014/main" id="{2D5AC887-4C88-4288-9475-0C99DF30D4AB}"/>
                  </a:ext>
                </a:extLst>
              </p:cNvPr>
              <p:cNvSpPr/>
              <p:nvPr/>
            </p:nvSpPr>
            <p:spPr>
              <a:xfrm>
                <a:off x="10562558" y="4876236"/>
                <a:ext cx="13525" cy="13525"/>
              </a:xfrm>
              <a:custGeom>
                <a:avLst/>
                <a:gdLst>
                  <a:gd name="connsiteX0" fmla="*/ 13525 w 13525"/>
                  <a:gd name="connsiteY0" fmla="*/ 6763 h 13525"/>
                  <a:gd name="connsiteX1" fmla="*/ 6763 w 13525"/>
                  <a:gd name="connsiteY1" fmla="*/ 13525 h 13525"/>
                  <a:gd name="connsiteX2" fmla="*/ 0 w 13525"/>
                  <a:gd name="connsiteY2" fmla="*/ 6763 h 13525"/>
                  <a:gd name="connsiteX3" fmla="*/ 6763 w 13525"/>
                  <a:gd name="connsiteY3" fmla="*/ 0 h 13525"/>
                  <a:gd name="connsiteX4" fmla="*/ 13525 w 13525"/>
                  <a:gd name="connsiteY4" fmla="*/ 6763 h 13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3525">
                    <a:moveTo>
                      <a:pt x="13525" y="6763"/>
                    </a:moveTo>
                    <a:cubicBezTo>
                      <a:pt x="13525" y="10477"/>
                      <a:pt x="10477" y="13525"/>
                      <a:pt x="6763" y="13525"/>
                    </a:cubicBezTo>
                    <a:cubicBezTo>
                      <a:pt x="3048" y="13525"/>
                      <a:pt x="0" y="10477"/>
                      <a:pt x="0" y="6763"/>
                    </a:cubicBezTo>
                    <a:cubicBezTo>
                      <a:pt x="0" y="3048"/>
                      <a:pt x="3048" y="0"/>
                      <a:pt x="6763" y="0"/>
                    </a:cubicBezTo>
                    <a:cubicBezTo>
                      <a:pt x="10477" y="0"/>
                      <a:pt x="13525" y="3048"/>
                      <a:pt x="13525" y="6763"/>
                    </a:cubicBezTo>
                    <a:close/>
                  </a:path>
                </a:pathLst>
              </a:custGeom>
              <a:grpFill/>
              <a:ln w="9525" cap="flat">
                <a:noFill/>
                <a:prstDash val="solid"/>
                <a:miter/>
              </a:ln>
            </p:spPr>
            <p:txBody>
              <a:bodyPr rtlCol="0" anchor="ctr"/>
              <a:lstStyle/>
              <a:p>
                <a:endParaRPr lang="en-GB"/>
              </a:p>
            </p:txBody>
          </p:sp>
          <p:sp>
            <p:nvSpPr>
              <p:cNvPr id="172" name="Freeform: Shape 171">
                <a:extLst>
                  <a:ext uri="{FF2B5EF4-FFF2-40B4-BE49-F238E27FC236}">
                    <a16:creationId xmlns:a16="http://schemas.microsoft.com/office/drawing/2014/main" id="{158C8D94-DC97-460B-9161-9E6FE3D658BC}"/>
                  </a:ext>
                </a:extLst>
              </p:cNvPr>
              <p:cNvSpPr/>
              <p:nvPr/>
            </p:nvSpPr>
            <p:spPr>
              <a:xfrm>
                <a:off x="10516266" y="3548832"/>
                <a:ext cx="11811" cy="11810"/>
              </a:xfrm>
              <a:custGeom>
                <a:avLst/>
                <a:gdLst>
                  <a:gd name="connsiteX0" fmla="*/ 11811 w 11811"/>
                  <a:gd name="connsiteY0" fmla="*/ 5905 h 11810"/>
                  <a:gd name="connsiteX1" fmla="*/ 5905 w 11811"/>
                  <a:gd name="connsiteY1" fmla="*/ 11811 h 11810"/>
                  <a:gd name="connsiteX2" fmla="*/ 0 w 11811"/>
                  <a:gd name="connsiteY2" fmla="*/ 5905 h 11810"/>
                  <a:gd name="connsiteX3" fmla="*/ 5905 w 11811"/>
                  <a:gd name="connsiteY3" fmla="*/ 0 h 11810"/>
                  <a:gd name="connsiteX4" fmla="*/ 11811 w 11811"/>
                  <a:gd name="connsiteY4" fmla="*/ 5905 h 11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1" h="11810">
                    <a:moveTo>
                      <a:pt x="11811" y="5905"/>
                    </a:moveTo>
                    <a:cubicBezTo>
                      <a:pt x="11811" y="9144"/>
                      <a:pt x="9144" y="11811"/>
                      <a:pt x="5905" y="11811"/>
                    </a:cubicBezTo>
                    <a:cubicBezTo>
                      <a:pt x="2667" y="11811"/>
                      <a:pt x="0" y="9144"/>
                      <a:pt x="0" y="5905"/>
                    </a:cubicBezTo>
                    <a:cubicBezTo>
                      <a:pt x="0" y="2667"/>
                      <a:pt x="2667" y="0"/>
                      <a:pt x="5905" y="0"/>
                    </a:cubicBezTo>
                    <a:cubicBezTo>
                      <a:pt x="9239" y="95"/>
                      <a:pt x="11811" y="2667"/>
                      <a:pt x="11811" y="5905"/>
                    </a:cubicBezTo>
                    <a:close/>
                  </a:path>
                </a:pathLst>
              </a:custGeom>
              <a:grpFill/>
              <a:ln w="9525" cap="flat">
                <a:noFill/>
                <a:prstDash val="solid"/>
                <a:miter/>
              </a:ln>
            </p:spPr>
            <p:txBody>
              <a:bodyPr rtlCol="0" anchor="ctr"/>
              <a:lstStyle/>
              <a:p>
                <a:endParaRPr lang="en-GB"/>
              </a:p>
            </p:txBody>
          </p:sp>
          <p:sp>
            <p:nvSpPr>
              <p:cNvPr id="173" name="Freeform: Shape 172">
                <a:extLst>
                  <a:ext uri="{FF2B5EF4-FFF2-40B4-BE49-F238E27FC236}">
                    <a16:creationId xmlns:a16="http://schemas.microsoft.com/office/drawing/2014/main" id="{51970730-0588-4926-B36A-D2B303B60884}"/>
                  </a:ext>
                </a:extLst>
              </p:cNvPr>
              <p:cNvSpPr/>
              <p:nvPr/>
            </p:nvSpPr>
            <p:spPr>
              <a:xfrm>
                <a:off x="10572940" y="4818609"/>
                <a:ext cx="33337" cy="33338"/>
              </a:xfrm>
              <a:custGeom>
                <a:avLst/>
                <a:gdLst>
                  <a:gd name="connsiteX0" fmla="*/ 33338 w 33337"/>
                  <a:gd name="connsiteY0" fmla="*/ 16670 h 33338"/>
                  <a:gd name="connsiteX1" fmla="*/ 16669 w 33337"/>
                  <a:gd name="connsiteY1" fmla="*/ 33338 h 33338"/>
                  <a:gd name="connsiteX2" fmla="*/ 0 w 33337"/>
                  <a:gd name="connsiteY2" fmla="*/ 16670 h 33338"/>
                  <a:gd name="connsiteX3" fmla="*/ 16669 w 33337"/>
                  <a:gd name="connsiteY3" fmla="*/ 1 h 33338"/>
                  <a:gd name="connsiteX4" fmla="*/ 33338 w 33337"/>
                  <a:gd name="connsiteY4" fmla="*/ 16670 h 33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 h="33338">
                    <a:moveTo>
                      <a:pt x="33338" y="16670"/>
                    </a:moveTo>
                    <a:cubicBezTo>
                      <a:pt x="33338" y="25909"/>
                      <a:pt x="25813" y="33338"/>
                      <a:pt x="16669" y="33338"/>
                    </a:cubicBezTo>
                    <a:cubicBezTo>
                      <a:pt x="7429" y="33338"/>
                      <a:pt x="0" y="25814"/>
                      <a:pt x="0" y="16670"/>
                    </a:cubicBezTo>
                    <a:cubicBezTo>
                      <a:pt x="0" y="7430"/>
                      <a:pt x="7525" y="1"/>
                      <a:pt x="16669" y="1"/>
                    </a:cubicBezTo>
                    <a:cubicBezTo>
                      <a:pt x="25813" y="-94"/>
                      <a:pt x="33338" y="7430"/>
                      <a:pt x="33338" y="16670"/>
                    </a:cubicBezTo>
                    <a:close/>
                  </a:path>
                </a:pathLst>
              </a:custGeom>
              <a:grpFill/>
              <a:ln w="9525" cap="flat">
                <a:noFill/>
                <a:prstDash val="solid"/>
                <a:miter/>
              </a:ln>
            </p:spPr>
            <p:txBody>
              <a:bodyPr rtlCol="0" anchor="ctr"/>
              <a:lstStyle/>
              <a:p>
                <a:endParaRPr lang="en-GB"/>
              </a:p>
            </p:txBody>
          </p:sp>
          <p:sp>
            <p:nvSpPr>
              <p:cNvPr id="174" name="Freeform: Shape 173">
                <a:extLst>
                  <a:ext uri="{FF2B5EF4-FFF2-40B4-BE49-F238E27FC236}">
                    <a16:creationId xmlns:a16="http://schemas.microsoft.com/office/drawing/2014/main" id="{5E24A034-86A5-47DF-A8ED-C5D84829E209}"/>
                  </a:ext>
                </a:extLst>
              </p:cNvPr>
              <p:cNvSpPr/>
              <p:nvPr/>
            </p:nvSpPr>
            <p:spPr>
              <a:xfrm>
                <a:off x="10670381" y="4292353"/>
                <a:ext cx="17335" cy="17335"/>
              </a:xfrm>
              <a:custGeom>
                <a:avLst/>
                <a:gdLst>
                  <a:gd name="connsiteX0" fmla="*/ 17336 w 17335"/>
                  <a:gd name="connsiteY0" fmla="*/ 8668 h 17335"/>
                  <a:gd name="connsiteX1" fmla="*/ 8668 w 17335"/>
                  <a:gd name="connsiteY1" fmla="*/ 17335 h 17335"/>
                  <a:gd name="connsiteX2" fmla="*/ 0 w 17335"/>
                  <a:gd name="connsiteY2" fmla="*/ 8668 h 17335"/>
                  <a:gd name="connsiteX3" fmla="*/ 8668 w 17335"/>
                  <a:gd name="connsiteY3" fmla="*/ 0 h 17335"/>
                  <a:gd name="connsiteX4" fmla="*/ 17336 w 17335"/>
                  <a:gd name="connsiteY4" fmla="*/ 8668 h 1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5" h="17335">
                    <a:moveTo>
                      <a:pt x="17336" y="8668"/>
                    </a:moveTo>
                    <a:cubicBezTo>
                      <a:pt x="17336" y="13430"/>
                      <a:pt x="13430" y="17335"/>
                      <a:pt x="8668" y="17335"/>
                    </a:cubicBezTo>
                    <a:cubicBezTo>
                      <a:pt x="3905" y="17335"/>
                      <a:pt x="0" y="13430"/>
                      <a:pt x="0" y="8668"/>
                    </a:cubicBezTo>
                    <a:cubicBezTo>
                      <a:pt x="0" y="3905"/>
                      <a:pt x="3905" y="0"/>
                      <a:pt x="8668" y="0"/>
                    </a:cubicBezTo>
                    <a:cubicBezTo>
                      <a:pt x="13526" y="95"/>
                      <a:pt x="17336" y="3905"/>
                      <a:pt x="17336" y="8668"/>
                    </a:cubicBezTo>
                    <a:close/>
                  </a:path>
                </a:pathLst>
              </a:custGeom>
              <a:grpFill/>
              <a:ln w="9525" cap="flat">
                <a:noFill/>
                <a:prstDash val="solid"/>
                <a:miter/>
              </a:ln>
            </p:spPr>
            <p:txBody>
              <a:bodyPr rtlCol="0" anchor="ctr"/>
              <a:lstStyle/>
              <a:p>
                <a:endParaRPr lang="en-GB"/>
              </a:p>
            </p:txBody>
          </p:sp>
          <p:sp>
            <p:nvSpPr>
              <p:cNvPr id="175" name="Freeform: Shape 174">
                <a:extLst>
                  <a:ext uri="{FF2B5EF4-FFF2-40B4-BE49-F238E27FC236}">
                    <a16:creationId xmlns:a16="http://schemas.microsoft.com/office/drawing/2014/main" id="{6F0F392F-AD0C-4B59-AD04-29A85A92E9D3}"/>
                  </a:ext>
                </a:extLst>
              </p:cNvPr>
              <p:cNvSpPr/>
              <p:nvPr/>
            </p:nvSpPr>
            <p:spPr>
              <a:xfrm>
                <a:off x="10594181" y="3775145"/>
                <a:ext cx="25336" cy="25337"/>
              </a:xfrm>
              <a:custGeom>
                <a:avLst/>
                <a:gdLst>
                  <a:gd name="connsiteX0" fmla="*/ 25337 w 25336"/>
                  <a:gd name="connsiteY0" fmla="*/ 12669 h 25337"/>
                  <a:gd name="connsiteX1" fmla="*/ 12668 w 25336"/>
                  <a:gd name="connsiteY1" fmla="*/ 25338 h 25337"/>
                  <a:gd name="connsiteX2" fmla="*/ 0 w 25336"/>
                  <a:gd name="connsiteY2" fmla="*/ 12669 h 25337"/>
                  <a:gd name="connsiteX3" fmla="*/ 12668 w 25336"/>
                  <a:gd name="connsiteY3" fmla="*/ 1 h 25337"/>
                  <a:gd name="connsiteX4" fmla="*/ 25337 w 25336"/>
                  <a:gd name="connsiteY4" fmla="*/ 12669 h 25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6" h="25337">
                    <a:moveTo>
                      <a:pt x="25337" y="12669"/>
                    </a:moveTo>
                    <a:cubicBezTo>
                      <a:pt x="25337" y="19718"/>
                      <a:pt x="19622" y="25338"/>
                      <a:pt x="12668" y="25338"/>
                    </a:cubicBezTo>
                    <a:cubicBezTo>
                      <a:pt x="5620" y="25338"/>
                      <a:pt x="0" y="19623"/>
                      <a:pt x="0" y="12669"/>
                    </a:cubicBezTo>
                    <a:cubicBezTo>
                      <a:pt x="0" y="5621"/>
                      <a:pt x="5715" y="1"/>
                      <a:pt x="12668" y="1"/>
                    </a:cubicBezTo>
                    <a:cubicBezTo>
                      <a:pt x="19622" y="-94"/>
                      <a:pt x="25337" y="5621"/>
                      <a:pt x="25337" y="12669"/>
                    </a:cubicBezTo>
                    <a:close/>
                  </a:path>
                </a:pathLst>
              </a:custGeom>
              <a:grpFill/>
              <a:ln w="9525" cap="flat">
                <a:noFill/>
                <a:prstDash val="solid"/>
                <a:miter/>
              </a:ln>
            </p:spPr>
            <p:txBody>
              <a:bodyPr rtlCol="0" anchor="ctr"/>
              <a:lstStyle/>
              <a:p>
                <a:endParaRPr lang="en-GB"/>
              </a:p>
            </p:txBody>
          </p:sp>
          <p:sp>
            <p:nvSpPr>
              <p:cNvPr id="176" name="Freeform: Shape 175">
                <a:extLst>
                  <a:ext uri="{FF2B5EF4-FFF2-40B4-BE49-F238E27FC236}">
                    <a16:creationId xmlns:a16="http://schemas.microsoft.com/office/drawing/2014/main" id="{89974F28-9153-44B8-8784-A8227FC1BE01}"/>
                  </a:ext>
                </a:extLst>
              </p:cNvPr>
              <p:cNvSpPr/>
              <p:nvPr/>
            </p:nvSpPr>
            <p:spPr>
              <a:xfrm>
                <a:off x="10650093" y="4236346"/>
                <a:ext cx="12954" cy="12954"/>
              </a:xfrm>
              <a:custGeom>
                <a:avLst/>
                <a:gdLst>
                  <a:gd name="connsiteX0" fmla="*/ 12954 w 12954"/>
                  <a:gd name="connsiteY0" fmla="*/ 6477 h 12954"/>
                  <a:gd name="connsiteX1" fmla="*/ 6477 w 12954"/>
                  <a:gd name="connsiteY1" fmla="*/ 12954 h 12954"/>
                  <a:gd name="connsiteX2" fmla="*/ 0 w 12954"/>
                  <a:gd name="connsiteY2" fmla="*/ 6477 h 12954"/>
                  <a:gd name="connsiteX3" fmla="*/ 6477 w 12954"/>
                  <a:gd name="connsiteY3" fmla="*/ 0 h 12954"/>
                  <a:gd name="connsiteX4" fmla="*/ 12954 w 12954"/>
                  <a:gd name="connsiteY4" fmla="*/ 6477 h 12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 h="12954">
                    <a:moveTo>
                      <a:pt x="12954" y="6477"/>
                    </a:moveTo>
                    <a:cubicBezTo>
                      <a:pt x="12954" y="10001"/>
                      <a:pt x="10096" y="12954"/>
                      <a:pt x="6477" y="12954"/>
                    </a:cubicBezTo>
                    <a:cubicBezTo>
                      <a:pt x="2953" y="12954"/>
                      <a:pt x="0" y="10097"/>
                      <a:pt x="0" y="6477"/>
                    </a:cubicBezTo>
                    <a:cubicBezTo>
                      <a:pt x="0" y="2953"/>
                      <a:pt x="2858" y="0"/>
                      <a:pt x="6477" y="0"/>
                    </a:cubicBezTo>
                    <a:cubicBezTo>
                      <a:pt x="10096" y="95"/>
                      <a:pt x="12954" y="2953"/>
                      <a:pt x="12954" y="6477"/>
                    </a:cubicBezTo>
                    <a:close/>
                  </a:path>
                </a:pathLst>
              </a:custGeom>
              <a:grpFill/>
              <a:ln w="9525" cap="flat">
                <a:noFill/>
                <a:prstDash val="solid"/>
                <a:miter/>
              </a:ln>
            </p:spPr>
            <p:txBody>
              <a:bodyPr rtlCol="0" anchor="ctr"/>
              <a:lstStyle/>
              <a:p>
                <a:endParaRPr lang="en-GB"/>
              </a:p>
            </p:txBody>
          </p:sp>
          <p:sp>
            <p:nvSpPr>
              <p:cNvPr id="177" name="Freeform: Shape 176">
                <a:extLst>
                  <a:ext uri="{FF2B5EF4-FFF2-40B4-BE49-F238E27FC236}">
                    <a16:creationId xmlns:a16="http://schemas.microsoft.com/office/drawing/2014/main" id="{22DE0C57-C30B-4F52-85C5-72AB82E13D4A}"/>
                  </a:ext>
                </a:extLst>
              </p:cNvPr>
              <p:cNvSpPr/>
              <p:nvPr/>
            </p:nvSpPr>
            <p:spPr>
              <a:xfrm>
                <a:off x="10580560" y="3925259"/>
                <a:ext cx="44576" cy="44577"/>
              </a:xfrm>
              <a:custGeom>
                <a:avLst/>
                <a:gdLst>
                  <a:gd name="connsiteX0" fmla="*/ 44577 w 44576"/>
                  <a:gd name="connsiteY0" fmla="*/ 22289 h 44577"/>
                  <a:gd name="connsiteX1" fmla="*/ 22288 w 44576"/>
                  <a:gd name="connsiteY1" fmla="*/ 44578 h 44577"/>
                  <a:gd name="connsiteX2" fmla="*/ 0 w 44576"/>
                  <a:gd name="connsiteY2" fmla="*/ 22289 h 44577"/>
                  <a:gd name="connsiteX3" fmla="*/ 22288 w 44576"/>
                  <a:gd name="connsiteY3" fmla="*/ 1 h 44577"/>
                  <a:gd name="connsiteX4" fmla="*/ 44577 w 44576"/>
                  <a:gd name="connsiteY4" fmla="*/ 22289 h 44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76" h="44577">
                    <a:moveTo>
                      <a:pt x="44577" y="22289"/>
                    </a:moveTo>
                    <a:cubicBezTo>
                      <a:pt x="44577" y="34576"/>
                      <a:pt x="34576" y="44578"/>
                      <a:pt x="22288" y="44578"/>
                    </a:cubicBezTo>
                    <a:cubicBezTo>
                      <a:pt x="10001" y="44578"/>
                      <a:pt x="0" y="34576"/>
                      <a:pt x="0" y="22289"/>
                    </a:cubicBezTo>
                    <a:cubicBezTo>
                      <a:pt x="0" y="10002"/>
                      <a:pt x="10001" y="1"/>
                      <a:pt x="22288" y="1"/>
                    </a:cubicBezTo>
                    <a:cubicBezTo>
                      <a:pt x="34576" y="-95"/>
                      <a:pt x="44577" y="9907"/>
                      <a:pt x="44577" y="22289"/>
                    </a:cubicBezTo>
                    <a:close/>
                  </a:path>
                </a:pathLst>
              </a:custGeom>
              <a:grpFill/>
              <a:ln w="9525" cap="flat">
                <a:noFill/>
                <a:prstDash val="solid"/>
                <a:miter/>
              </a:ln>
            </p:spPr>
            <p:txBody>
              <a:bodyPr rtlCol="0" anchor="ctr"/>
              <a:lstStyle/>
              <a:p>
                <a:endParaRPr lang="en-GB"/>
              </a:p>
            </p:txBody>
          </p:sp>
          <p:sp>
            <p:nvSpPr>
              <p:cNvPr id="178" name="Freeform: Shape 177">
                <a:extLst>
                  <a:ext uri="{FF2B5EF4-FFF2-40B4-BE49-F238E27FC236}">
                    <a16:creationId xmlns:a16="http://schemas.microsoft.com/office/drawing/2014/main" id="{2D39F03B-EEDA-4B2A-8CCE-385650540DE6}"/>
                  </a:ext>
                </a:extLst>
              </p:cNvPr>
              <p:cNvSpPr/>
              <p:nvPr/>
            </p:nvSpPr>
            <p:spPr>
              <a:xfrm>
                <a:off x="10281094" y="5095406"/>
                <a:ext cx="24383" cy="24383"/>
              </a:xfrm>
              <a:custGeom>
                <a:avLst/>
                <a:gdLst>
                  <a:gd name="connsiteX0" fmla="*/ 24384 w 24383"/>
                  <a:gd name="connsiteY0" fmla="*/ 12192 h 24383"/>
                  <a:gd name="connsiteX1" fmla="*/ 12192 w 24383"/>
                  <a:gd name="connsiteY1" fmla="*/ 24384 h 24383"/>
                  <a:gd name="connsiteX2" fmla="*/ 0 w 24383"/>
                  <a:gd name="connsiteY2" fmla="*/ 12192 h 24383"/>
                  <a:gd name="connsiteX3" fmla="*/ 12192 w 24383"/>
                  <a:gd name="connsiteY3" fmla="*/ 0 h 24383"/>
                  <a:gd name="connsiteX4" fmla="*/ 24384 w 24383"/>
                  <a:gd name="connsiteY4" fmla="*/ 12192 h 2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3" h="24383">
                    <a:moveTo>
                      <a:pt x="24384" y="12192"/>
                    </a:moveTo>
                    <a:cubicBezTo>
                      <a:pt x="24384" y="18955"/>
                      <a:pt x="18955" y="24384"/>
                      <a:pt x="12192" y="24384"/>
                    </a:cubicBezTo>
                    <a:cubicBezTo>
                      <a:pt x="5429" y="24384"/>
                      <a:pt x="0" y="18955"/>
                      <a:pt x="0" y="12192"/>
                    </a:cubicBezTo>
                    <a:cubicBezTo>
                      <a:pt x="0" y="5429"/>
                      <a:pt x="5429" y="0"/>
                      <a:pt x="12192" y="0"/>
                    </a:cubicBezTo>
                    <a:cubicBezTo>
                      <a:pt x="18859" y="0"/>
                      <a:pt x="24384" y="5429"/>
                      <a:pt x="24384" y="12192"/>
                    </a:cubicBezTo>
                    <a:close/>
                  </a:path>
                </a:pathLst>
              </a:custGeom>
              <a:grpFill/>
              <a:ln w="9525" cap="flat">
                <a:noFill/>
                <a:prstDash val="solid"/>
                <a:miter/>
              </a:ln>
            </p:spPr>
            <p:txBody>
              <a:bodyPr rtlCol="0" anchor="ctr"/>
              <a:lstStyle/>
              <a:p>
                <a:endParaRPr lang="en-GB"/>
              </a:p>
            </p:txBody>
          </p:sp>
          <p:sp>
            <p:nvSpPr>
              <p:cNvPr id="179" name="Freeform: Shape 178">
                <a:extLst>
                  <a:ext uri="{FF2B5EF4-FFF2-40B4-BE49-F238E27FC236}">
                    <a16:creationId xmlns:a16="http://schemas.microsoft.com/office/drawing/2014/main" id="{80FA9E98-8C46-4A0A-8D32-9C8AB413E401}"/>
                  </a:ext>
                </a:extLst>
              </p:cNvPr>
              <p:cNvSpPr/>
              <p:nvPr/>
            </p:nvSpPr>
            <p:spPr>
              <a:xfrm>
                <a:off x="10292619" y="5067403"/>
                <a:ext cx="27431" cy="27431"/>
              </a:xfrm>
              <a:custGeom>
                <a:avLst/>
                <a:gdLst>
                  <a:gd name="connsiteX0" fmla="*/ 27432 w 27431"/>
                  <a:gd name="connsiteY0" fmla="*/ 13716 h 27431"/>
                  <a:gd name="connsiteX1" fmla="*/ 13716 w 27431"/>
                  <a:gd name="connsiteY1" fmla="*/ 27432 h 27431"/>
                  <a:gd name="connsiteX2" fmla="*/ 0 w 27431"/>
                  <a:gd name="connsiteY2" fmla="*/ 13716 h 27431"/>
                  <a:gd name="connsiteX3" fmla="*/ 13716 w 27431"/>
                  <a:gd name="connsiteY3" fmla="*/ 0 h 27431"/>
                  <a:gd name="connsiteX4" fmla="*/ 27432 w 27431"/>
                  <a:gd name="connsiteY4" fmla="*/ 13716 h 2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 h="27431">
                    <a:moveTo>
                      <a:pt x="27432" y="13716"/>
                    </a:moveTo>
                    <a:cubicBezTo>
                      <a:pt x="27432" y="21291"/>
                      <a:pt x="21291" y="27432"/>
                      <a:pt x="13716" y="27432"/>
                    </a:cubicBezTo>
                    <a:cubicBezTo>
                      <a:pt x="6141" y="27432"/>
                      <a:pt x="0" y="21291"/>
                      <a:pt x="0" y="13716"/>
                    </a:cubicBezTo>
                    <a:cubicBezTo>
                      <a:pt x="0" y="6141"/>
                      <a:pt x="6141" y="0"/>
                      <a:pt x="13716" y="0"/>
                    </a:cubicBezTo>
                    <a:cubicBezTo>
                      <a:pt x="21291" y="0"/>
                      <a:pt x="27432" y="6141"/>
                      <a:pt x="27432" y="13716"/>
                    </a:cubicBezTo>
                    <a:close/>
                  </a:path>
                </a:pathLst>
              </a:custGeom>
              <a:grpFill/>
              <a:ln w="9525" cap="flat">
                <a:noFill/>
                <a:prstDash val="solid"/>
                <a:miter/>
              </a:ln>
            </p:spPr>
            <p:txBody>
              <a:bodyPr rtlCol="0" anchor="ctr"/>
              <a:lstStyle/>
              <a:p>
                <a:endParaRPr lang="en-GB"/>
              </a:p>
            </p:txBody>
          </p:sp>
          <p:sp>
            <p:nvSpPr>
              <p:cNvPr id="180" name="Freeform: Shape 179">
                <a:extLst>
                  <a:ext uri="{FF2B5EF4-FFF2-40B4-BE49-F238E27FC236}">
                    <a16:creationId xmlns:a16="http://schemas.microsoft.com/office/drawing/2014/main" id="{6487E1C7-3DE4-477E-93AE-B54BBC6D4D36}"/>
                  </a:ext>
                </a:extLst>
              </p:cNvPr>
              <p:cNvSpPr/>
              <p:nvPr/>
            </p:nvSpPr>
            <p:spPr>
              <a:xfrm>
                <a:off x="10245280" y="5104931"/>
                <a:ext cx="32956" cy="32956"/>
              </a:xfrm>
              <a:custGeom>
                <a:avLst/>
                <a:gdLst>
                  <a:gd name="connsiteX0" fmla="*/ 32956 w 32956"/>
                  <a:gd name="connsiteY0" fmla="*/ 16478 h 32956"/>
                  <a:gd name="connsiteX1" fmla="*/ 16478 w 32956"/>
                  <a:gd name="connsiteY1" fmla="*/ 32957 h 32956"/>
                  <a:gd name="connsiteX2" fmla="*/ 0 w 32956"/>
                  <a:gd name="connsiteY2" fmla="*/ 16478 h 32956"/>
                  <a:gd name="connsiteX3" fmla="*/ 16478 w 32956"/>
                  <a:gd name="connsiteY3" fmla="*/ 0 h 32956"/>
                  <a:gd name="connsiteX4" fmla="*/ 32956 w 32956"/>
                  <a:gd name="connsiteY4" fmla="*/ 16478 h 32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6" h="32956">
                    <a:moveTo>
                      <a:pt x="32956" y="16478"/>
                    </a:moveTo>
                    <a:cubicBezTo>
                      <a:pt x="32956" y="25622"/>
                      <a:pt x="25622" y="32957"/>
                      <a:pt x="16478" y="32957"/>
                    </a:cubicBezTo>
                    <a:cubicBezTo>
                      <a:pt x="7334" y="32957"/>
                      <a:pt x="0" y="25622"/>
                      <a:pt x="0" y="16478"/>
                    </a:cubicBezTo>
                    <a:cubicBezTo>
                      <a:pt x="0" y="7334"/>
                      <a:pt x="7334" y="0"/>
                      <a:pt x="16478" y="0"/>
                    </a:cubicBezTo>
                    <a:cubicBezTo>
                      <a:pt x="25622" y="0"/>
                      <a:pt x="32956" y="7429"/>
                      <a:pt x="32956" y="16478"/>
                    </a:cubicBezTo>
                    <a:close/>
                  </a:path>
                </a:pathLst>
              </a:custGeom>
              <a:grpFill/>
              <a:ln w="9525" cap="flat">
                <a:noFill/>
                <a:prstDash val="solid"/>
                <a:miter/>
              </a:ln>
            </p:spPr>
            <p:txBody>
              <a:bodyPr rtlCol="0" anchor="ctr"/>
              <a:lstStyle/>
              <a:p>
                <a:endParaRPr lang="en-GB"/>
              </a:p>
            </p:txBody>
          </p:sp>
          <p:sp>
            <p:nvSpPr>
              <p:cNvPr id="181" name="Freeform: Shape 180">
                <a:extLst>
                  <a:ext uri="{FF2B5EF4-FFF2-40B4-BE49-F238E27FC236}">
                    <a16:creationId xmlns:a16="http://schemas.microsoft.com/office/drawing/2014/main" id="{FEA63AFB-F857-4D78-A230-BE05D7E46412}"/>
                  </a:ext>
                </a:extLst>
              </p:cNvPr>
              <p:cNvSpPr/>
              <p:nvPr/>
            </p:nvSpPr>
            <p:spPr>
              <a:xfrm>
                <a:off x="9915906" y="3183262"/>
                <a:ext cx="15239" cy="15240"/>
              </a:xfrm>
              <a:custGeom>
                <a:avLst/>
                <a:gdLst>
                  <a:gd name="connsiteX0" fmla="*/ 15240 w 15239"/>
                  <a:gd name="connsiteY0" fmla="*/ 7620 h 15240"/>
                  <a:gd name="connsiteX1" fmla="*/ 7620 w 15239"/>
                  <a:gd name="connsiteY1" fmla="*/ 15240 h 15240"/>
                  <a:gd name="connsiteX2" fmla="*/ 0 w 15239"/>
                  <a:gd name="connsiteY2" fmla="*/ 7620 h 15240"/>
                  <a:gd name="connsiteX3" fmla="*/ 7620 w 15239"/>
                  <a:gd name="connsiteY3" fmla="*/ 0 h 15240"/>
                  <a:gd name="connsiteX4" fmla="*/ 15240 w 15239"/>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240">
                    <a:moveTo>
                      <a:pt x="15240" y="7620"/>
                    </a:moveTo>
                    <a:cubicBezTo>
                      <a:pt x="15240" y="11811"/>
                      <a:pt x="11811" y="15240"/>
                      <a:pt x="7620" y="15240"/>
                    </a:cubicBezTo>
                    <a:cubicBezTo>
                      <a:pt x="3429" y="15240"/>
                      <a:pt x="0" y="11811"/>
                      <a:pt x="0" y="7620"/>
                    </a:cubicBezTo>
                    <a:cubicBezTo>
                      <a:pt x="0" y="3429"/>
                      <a:pt x="3429" y="0"/>
                      <a:pt x="7620" y="0"/>
                    </a:cubicBezTo>
                    <a:cubicBezTo>
                      <a:pt x="11906" y="0"/>
                      <a:pt x="15240" y="3429"/>
                      <a:pt x="15240" y="7620"/>
                    </a:cubicBezTo>
                    <a:close/>
                  </a:path>
                </a:pathLst>
              </a:custGeom>
              <a:grpFill/>
              <a:ln w="9525" cap="flat">
                <a:noFill/>
                <a:prstDash val="solid"/>
                <a:miter/>
              </a:ln>
            </p:spPr>
            <p:txBody>
              <a:bodyPr rtlCol="0" anchor="ctr"/>
              <a:lstStyle/>
              <a:p>
                <a:endParaRPr lang="en-GB"/>
              </a:p>
            </p:txBody>
          </p:sp>
          <p:sp>
            <p:nvSpPr>
              <p:cNvPr id="182" name="Freeform: Shape 181">
                <a:extLst>
                  <a:ext uri="{FF2B5EF4-FFF2-40B4-BE49-F238E27FC236}">
                    <a16:creationId xmlns:a16="http://schemas.microsoft.com/office/drawing/2014/main" id="{16A6F100-3273-4280-A39C-A34108B9D875}"/>
                  </a:ext>
                </a:extLst>
              </p:cNvPr>
              <p:cNvSpPr/>
              <p:nvPr/>
            </p:nvSpPr>
            <p:spPr>
              <a:xfrm>
                <a:off x="9994010" y="5274190"/>
                <a:ext cx="29337" cy="29337"/>
              </a:xfrm>
              <a:custGeom>
                <a:avLst/>
                <a:gdLst>
                  <a:gd name="connsiteX0" fmla="*/ 29337 w 29337"/>
                  <a:gd name="connsiteY0" fmla="*/ 14668 h 29337"/>
                  <a:gd name="connsiteX1" fmla="*/ 14668 w 29337"/>
                  <a:gd name="connsiteY1" fmla="*/ 29337 h 29337"/>
                  <a:gd name="connsiteX2" fmla="*/ 0 w 29337"/>
                  <a:gd name="connsiteY2" fmla="*/ 14668 h 29337"/>
                  <a:gd name="connsiteX3" fmla="*/ 14668 w 29337"/>
                  <a:gd name="connsiteY3" fmla="*/ 0 h 29337"/>
                  <a:gd name="connsiteX4" fmla="*/ 29337 w 29337"/>
                  <a:gd name="connsiteY4" fmla="*/ 14668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 h="29337">
                    <a:moveTo>
                      <a:pt x="29337" y="14668"/>
                    </a:moveTo>
                    <a:cubicBezTo>
                      <a:pt x="29337" y="22765"/>
                      <a:pt x="22765" y="29337"/>
                      <a:pt x="14668" y="29337"/>
                    </a:cubicBezTo>
                    <a:cubicBezTo>
                      <a:pt x="6572" y="29337"/>
                      <a:pt x="0" y="22765"/>
                      <a:pt x="0" y="14668"/>
                    </a:cubicBezTo>
                    <a:cubicBezTo>
                      <a:pt x="0" y="6572"/>
                      <a:pt x="6572" y="0"/>
                      <a:pt x="14668" y="0"/>
                    </a:cubicBezTo>
                    <a:cubicBezTo>
                      <a:pt x="22765" y="0"/>
                      <a:pt x="29337" y="6572"/>
                      <a:pt x="29337" y="14668"/>
                    </a:cubicBezTo>
                    <a:close/>
                  </a:path>
                </a:pathLst>
              </a:custGeom>
              <a:grpFill/>
              <a:ln w="9525" cap="flat">
                <a:noFill/>
                <a:prstDash val="solid"/>
                <a:miter/>
              </a:ln>
            </p:spPr>
            <p:txBody>
              <a:bodyPr rtlCol="0" anchor="ctr"/>
              <a:lstStyle/>
              <a:p>
                <a:endParaRPr lang="en-GB"/>
              </a:p>
            </p:txBody>
          </p:sp>
          <p:sp>
            <p:nvSpPr>
              <p:cNvPr id="183" name="Freeform: Shape 182">
                <a:extLst>
                  <a:ext uri="{FF2B5EF4-FFF2-40B4-BE49-F238E27FC236}">
                    <a16:creationId xmlns:a16="http://schemas.microsoft.com/office/drawing/2014/main" id="{64527711-D583-451F-B06F-2B5B7938E462}"/>
                  </a:ext>
                </a:extLst>
              </p:cNvPr>
              <p:cNvSpPr/>
              <p:nvPr/>
            </p:nvSpPr>
            <p:spPr>
              <a:xfrm>
                <a:off x="9912762" y="5318005"/>
                <a:ext cx="26479" cy="26479"/>
              </a:xfrm>
              <a:custGeom>
                <a:avLst/>
                <a:gdLst>
                  <a:gd name="connsiteX0" fmla="*/ 26479 w 26479"/>
                  <a:gd name="connsiteY0" fmla="*/ 13240 h 26479"/>
                  <a:gd name="connsiteX1" fmla="*/ 13240 w 26479"/>
                  <a:gd name="connsiteY1" fmla="*/ 26479 h 26479"/>
                  <a:gd name="connsiteX2" fmla="*/ 0 w 26479"/>
                  <a:gd name="connsiteY2" fmla="*/ 13240 h 26479"/>
                  <a:gd name="connsiteX3" fmla="*/ 13240 w 26479"/>
                  <a:gd name="connsiteY3" fmla="*/ 0 h 26479"/>
                  <a:gd name="connsiteX4" fmla="*/ 26479 w 26479"/>
                  <a:gd name="connsiteY4" fmla="*/ 13240 h 26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 h="26479">
                    <a:moveTo>
                      <a:pt x="26479" y="13240"/>
                    </a:moveTo>
                    <a:cubicBezTo>
                      <a:pt x="26479" y="20574"/>
                      <a:pt x="20574" y="26479"/>
                      <a:pt x="13240" y="26479"/>
                    </a:cubicBezTo>
                    <a:cubicBezTo>
                      <a:pt x="5905" y="26479"/>
                      <a:pt x="0" y="20574"/>
                      <a:pt x="0" y="13240"/>
                    </a:cubicBezTo>
                    <a:cubicBezTo>
                      <a:pt x="0" y="5906"/>
                      <a:pt x="5905" y="0"/>
                      <a:pt x="13240" y="0"/>
                    </a:cubicBezTo>
                    <a:cubicBezTo>
                      <a:pt x="20574" y="0"/>
                      <a:pt x="26479" y="6001"/>
                      <a:pt x="26479" y="13240"/>
                    </a:cubicBezTo>
                    <a:close/>
                  </a:path>
                </a:pathLst>
              </a:custGeom>
              <a:grpFill/>
              <a:ln w="9525" cap="flat">
                <a:noFill/>
                <a:prstDash val="solid"/>
                <a:miter/>
              </a:ln>
            </p:spPr>
            <p:txBody>
              <a:bodyPr rtlCol="0" anchor="ctr"/>
              <a:lstStyle/>
              <a:p>
                <a:endParaRPr lang="en-GB"/>
              </a:p>
            </p:txBody>
          </p:sp>
          <p:sp>
            <p:nvSpPr>
              <p:cNvPr id="184" name="Freeform: Shape 183">
                <a:extLst>
                  <a:ext uri="{FF2B5EF4-FFF2-40B4-BE49-F238E27FC236}">
                    <a16:creationId xmlns:a16="http://schemas.microsoft.com/office/drawing/2014/main" id="{0494D97B-5968-498B-82D2-C22FAB86D38F}"/>
                  </a:ext>
                </a:extLst>
              </p:cNvPr>
              <p:cNvSpPr/>
              <p:nvPr/>
            </p:nvSpPr>
            <p:spPr>
              <a:xfrm>
                <a:off x="9826656" y="5359534"/>
                <a:ext cx="14287" cy="14287"/>
              </a:xfrm>
              <a:custGeom>
                <a:avLst/>
                <a:gdLst>
                  <a:gd name="connsiteX0" fmla="*/ 14288 w 14287"/>
                  <a:gd name="connsiteY0" fmla="*/ 7144 h 14287"/>
                  <a:gd name="connsiteX1" fmla="*/ 7144 w 14287"/>
                  <a:gd name="connsiteY1" fmla="*/ 14288 h 14287"/>
                  <a:gd name="connsiteX2" fmla="*/ 0 w 14287"/>
                  <a:gd name="connsiteY2" fmla="*/ 7144 h 14287"/>
                  <a:gd name="connsiteX3" fmla="*/ 7144 w 14287"/>
                  <a:gd name="connsiteY3" fmla="*/ 0 h 14287"/>
                  <a:gd name="connsiteX4" fmla="*/ 14288 w 14287"/>
                  <a:gd name="connsiteY4" fmla="*/ 7144 h 1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14287">
                    <a:moveTo>
                      <a:pt x="14288" y="7144"/>
                    </a:moveTo>
                    <a:cubicBezTo>
                      <a:pt x="14288" y="11049"/>
                      <a:pt x="11144" y="14288"/>
                      <a:pt x="7144" y="14288"/>
                    </a:cubicBezTo>
                    <a:cubicBezTo>
                      <a:pt x="3238" y="14288"/>
                      <a:pt x="0" y="11144"/>
                      <a:pt x="0" y="7144"/>
                    </a:cubicBezTo>
                    <a:cubicBezTo>
                      <a:pt x="0" y="3239"/>
                      <a:pt x="3143" y="0"/>
                      <a:pt x="7144" y="0"/>
                    </a:cubicBezTo>
                    <a:cubicBezTo>
                      <a:pt x="11144" y="0"/>
                      <a:pt x="14288" y="3239"/>
                      <a:pt x="14288" y="7144"/>
                    </a:cubicBezTo>
                    <a:close/>
                  </a:path>
                </a:pathLst>
              </a:custGeom>
              <a:grpFill/>
              <a:ln w="9525" cap="flat">
                <a:noFill/>
                <a:prstDash val="solid"/>
                <a:miter/>
              </a:ln>
            </p:spPr>
            <p:txBody>
              <a:bodyPr rtlCol="0" anchor="ctr"/>
              <a:lstStyle/>
              <a:p>
                <a:endParaRPr lang="en-GB"/>
              </a:p>
            </p:txBody>
          </p:sp>
          <p:sp>
            <p:nvSpPr>
              <p:cNvPr id="185" name="Freeform: Shape 184">
                <a:extLst>
                  <a:ext uri="{FF2B5EF4-FFF2-40B4-BE49-F238E27FC236}">
                    <a16:creationId xmlns:a16="http://schemas.microsoft.com/office/drawing/2014/main" id="{AC47D4C5-C0CE-4426-AAD7-060B48A033BD}"/>
                  </a:ext>
                </a:extLst>
              </p:cNvPr>
              <p:cNvSpPr/>
              <p:nvPr/>
            </p:nvSpPr>
            <p:spPr>
              <a:xfrm>
                <a:off x="9831609" y="5377727"/>
                <a:ext cx="16002" cy="16002"/>
              </a:xfrm>
              <a:custGeom>
                <a:avLst/>
                <a:gdLst>
                  <a:gd name="connsiteX0" fmla="*/ 16002 w 16002"/>
                  <a:gd name="connsiteY0" fmla="*/ 8001 h 16002"/>
                  <a:gd name="connsiteX1" fmla="*/ 8001 w 16002"/>
                  <a:gd name="connsiteY1" fmla="*/ 16002 h 16002"/>
                  <a:gd name="connsiteX2" fmla="*/ 0 w 16002"/>
                  <a:gd name="connsiteY2" fmla="*/ 8001 h 16002"/>
                  <a:gd name="connsiteX3" fmla="*/ 8001 w 16002"/>
                  <a:gd name="connsiteY3" fmla="*/ 0 h 16002"/>
                  <a:gd name="connsiteX4" fmla="*/ 16002 w 16002"/>
                  <a:gd name="connsiteY4" fmla="*/ 8001 h 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 h="16002">
                    <a:moveTo>
                      <a:pt x="16002" y="8001"/>
                    </a:moveTo>
                    <a:cubicBezTo>
                      <a:pt x="16002" y="12420"/>
                      <a:pt x="12420" y="16002"/>
                      <a:pt x="8001" y="16002"/>
                    </a:cubicBezTo>
                    <a:cubicBezTo>
                      <a:pt x="3582" y="16002"/>
                      <a:pt x="0" y="12420"/>
                      <a:pt x="0" y="8001"/>
                    </a:cubicBezTo>
                    <a:cubicBezTo>
                      <a:pt x="0" y="3582"/>
                      <a:pt x="3582" y="0"/>
                      <a:pt x="8001" y="0"/>
                    </a:cubicBezTo>
                    <a:cubicBezTo>
                      <a:pt x="12420" y="0"/>
                      <a:pt x="16002" y="3582"/>
                      <a:pt x="16002" y="8001"/>
                    </a:cubicBezTo>
                    <a:close/>
                  </a:path>
                </a:pathLst>
              </a:custGeom>
              <a:grpFill/>
              <a:ln w="9525" cap="flat">
                <a:noFill/>
                <a:prstDash val="solid"/>
                <a:miter/>
              </a:ln>
            </p:spPr>
            <p:txBody>
              <a:bodyPr rtlCol="0" anchor="ctr"/>
              <a:lstStyle/>
              <a:p>
                <a:endParaRPr lang="en-GB"/>
              </a:p>
            </p:txBody>
          </p:sp>
          <p:sp>
            <p:nvSpPr>
              <p:cNvPr id="186" name="Freeform: Shape 185">
                <a:extLst>
                  <a:ext uri="{FF2B5EF4-FFF2-40B4-BE49-F238E27FC236}">
                    <a16:creationId xmlns:a16="http://schemas.microsoft.com/office/drawing/2014/main" id="{79319552-DF45-4D9D-A6B2-367FA071DD88}"/>
                  </a:ext>
                </a:extLst>
              </p:cNvPr>
              <p:cNvSpPr/>
              <p:nvPr/>
            </p:nvSpPr>
            <p:spPr>
              <a:xfrm>
                <a:off x="10035349" y="3727616"/>
                <a:ext cx="19812" cy="19812"/>
              </a:xfrm>
              <a:custGeom>
                <a:avLst/>
                <a:gdLst>
                  <a:gd name="connsiteX0" fmla="*/ 19812 w 19812"/>
                  <a:gd name="connsiteY0" fmla="*/ 9906 h 19812"/>
                  <a:gd name="connsiteX1" fmla="*/ 9906 w 19812"/>
                  <a:gd name="connsiteY1" fmla="*/ 19812 h 19812"/>
                  <a:gd name="connsiteX2" fmla="*/ 0 w 19812"/>
                  <a:gd name="connsiteY2" fmla="*/ 9906 h 19812"/>
                  <a:gd name="connsiteX3" fmla="*/ 9906 w 19812"/>
                  <a:gd name="connsiteY3" fmla="*/ 0 h 19812"/>
                  <a:gd name="connsiteX4" fmla="*/ 19812 w 19812"/>
                  <a:gd name="connsiteY4" fmla="*/ 9906 h 19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2" h="19812">
                    <a:moveTo>
                      <a:pt x="19812" y="9906"/>
                    </a:moveTo>
                    <a:cubicBezTo>
                      <a:pt x="19812" y="15430"/>
                      <a:pt x="15335" y="19812"/>
                      <a:pt x="9906" y="19812"/>
                    </a:cubicBezTo>
                    <a:cubicBezTo>
                      <a:pt x="4382" y="19812"/>
                      <a:pt x="0" y="15335"/>
                      <a:pt x="0" y="9906"/>
                    </a:cubicBezTo>
                    <a:cubicBezTo>
                      <a:pt x="0" y="4477"/>
                      <a:pt x="4477" y="0"/>
                      <a:pt x="9906" y="0"/>
                    </a:cubicBezTo>
                    <a:cubicBezTo>
                      <a:pt x="15335" y="0"/>
                      <a:pt x="19812" y="4477"/>
                      <a:pt x="19812" y="9906"/>
                    </a:cubicBezTo>
                    <a:close/>
                  </a:path>
                </a:pathLst>
              </a:custGeom>
              <a:grpFill/>
              <a:ln w="9525" cap="flat">
                <a:noFill/>
                <a:prstDash val="solid"/>
                <a:miter/>
              </a:ln>
            </p:spPr>
            <p:txBody>
              <a:bodyPr rtlCol="0" anchor="ctr"/>
              <a:lstStyle/>
              <a:p>
                <a:endParaRPr lang="en-GB"/>
              </a:p>
            </p:txBody>
          </p:sp>
          <p:sp>
            <p:nvSpPr>
              <p:cNvPr id="187" name="Freeform: Shape 186">
                <a:extLst>
                  <a:ext uri="{FF2B5EF4-FFF2-40B4-BE49-F238E27FC236}">
                    <a16:creationId xmlns:a16="http://schemas.microsoft.com/office/drawing/2014/main" id="{15715DFB-C3F4-4B39-BB11-01E3B3361372}"/>
                  </a:ext>
                </a:extLst>
              </p:cNvPr>
              <p:cNvSpPr/>
              <p:nvPr/>
            </p:nvSpPr>
            <p:spPr>
              <a:xfrm>
                <a:off x="9929336" y="3716948"/>
                <a:ext cx="52196" cy="52197"/>
              </a:xfrm>
              <a:custGeom>
                <a:avLst/>
                <a:gdLst>
                  <a:gd name="connsiteX0" fmla="*/ 52197 w 52196"/>
                  <a:gd name="connsiteY0" fmla="*/ 26098 h 52197"/>
                  <a:gd name="connsiteX1" fmla="*/ 26098 w 52196"/>
                  <a:gd name="connsiteY1" fmla="*/ 52197 h 52197"/>
                  <a:gd name="connsiteX2" fmla="*/ 0 w 52196"/>
                  <a:gd name="connsiteY2" fmla="*/ 26098 h 52197"/>
                  <a:gd name="connsiteX3" fmla="*/ 26098 w 52196"/>
                  <a:gd name="connsiteY3" fmla="*/ 0 h 52197"/>
                  <a:gd name="connsiteX4" fmla="*/ 52197 w 52196"/>
                  <a:gd name="connsiteY4" fmla="*/ 26098 h 52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6" h="52197">
                    <a:moveTo>
                      <a:pt x="52197" y="26098"/>
                    </a:moveTo>
                    <a:cubicBezTo>
                      <a:pt x="52197" y="40481"/>
                      <a:pt x="40481" y="52197"/>
                      <a:pt x="26098" y="52197"/>
                    </a:cubicBezTo>
                    <a:cubicBezTo>
                      <a:pt x="11716" y="52197"/>
                      <a:pt x="0" y="40481"/>
                      <a:pt x="0" y="26098"/>
                    </a:cubicBezTo>
                    <a:cubicBezTo>
                      <a:pt x="0" y="11716"/>
                      <a:pt x="11716" y="0"/>
                      <a:pt x="26098" y="0"/>
                    </a:cubicBezTo>
                    <a:cubicBezTo>
                      <a:pt x="40576" y="0"/>
                      <a:pt x="52197" y="11716"/>
                      <a:pt x="52197" y="26098"/>
                    </a:cubicBezTo>
                    <a:close/>
                  </a:path>
                </a:pathLst>
              </a:custGeom>
              <a:grpFill/>
              <a:ln w="9525" cap="flat">
                <a:noFill/>
                <a:prstDash val="solid"/>
                <a:miter/>
              </a:ln>
            </p:spPr>
            <p:txBody>
              <a:bodyPr rtlCol="0" anchor="ctr"/>
              <a:lstStyle/>
              <a:p>
                <a:endParaRPr lang="en-GB"/>
              </a:p>
            </p:txBody>
          </p:sp>
          <p:sp>
            <p:nvSpPr>
              <p:cNvPr id="188" name="Freeform: Shape 187">
                <a:extLst>
                  <a:ext uri="{FF2B5EF4-FFF2-40B4-BE49-F238E27FC236}">
                    <a16:creationId xmlns:a16="http://schemas.microsoft.com/office/drawing/2014/main" id="{C6F3CD3F-76FB-4B9E-9969-66949F863390}"/>
                  </a:ext>
                </a:extLst>
              </p:cNvPr>
              <p:cNvSpPr/>
              <p:nvPr/>
            </p:nvSpPr>
            <p:spPr>
              <a:xfrm>
                <a:off x="9654063" y="4880046"/>
                <a:ext cx="42291" cy="42291"/>
              </a:xfrm>
              <a:custGeom>
                <a:avLst/>
                <a:gdLst>
                  <a:gd name="connsiteX0" fmla="*/ 42291 w 42291"/>
                  <a:gd name="connsiteY0" fmla="*/ 21146 h 42291"/>
                  <a:gd name="connsiteX1" fmla="*/ 21146 w 42291"/>
                  <a:gd name="connsiteY1" fmla="*/ 42291 h 42291"/>
                  <a:gd name="connsiteX2" fmla="*/ 0 w 42291"/>
                  <a:gd name="connsiteY2" fmla="*/ 21146 h 42291"/>
                  <a:gd name="connsiteX3" fmla="*/ 21146 w 42291"/>
                  <a:gd name="connsiteY3" fmla="*/ 0 h 42291"/>
                  <a:gd name="connsiteX4" fmla="*/ 42291 w 42291"/>
                  <a:gd name="connsiteY4" fmla="*/ 21146 h 4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1" h="42291">
                    <a:moveTo>
                      <a:pt x="42291" y="21146"/>
                    </a:moveTo>
                    <a:cubicBezTo>
                      <a:pt x="42291" y="32766"/>
                      <a:pt x="32861" y="42291"/>
                      <a:pt x="21146" y="42291"/>
                    </a:cubicBezTo>
                    <a:cubicBezTo>
                      <a:pt x="9525" y="42291"/>
                      <a:pt x="0" y="32861"/>
                      <a:pt x="0" y="21146"/>
                    </a:cubicBezTo>
                    <a:cubicBezTo>
                      <a:pt x="0" y="9525"/>
                      <a:pt x="9430" y="0"/>
                      <a:pt x="21146" y="0"/>
                    </a:cubicBezTo>
                    <a:cubicBezTo>
                      <a:pt x="32861" y="95"/>
                      <a:pt x="42291" y="9525"/>
                      <a:pt x="42291" y="21146"/>
                    </a:cubicBezTo>
                    <a:close/>
                  </a:path>
                </a:pathLst>
              </a:custGeom>
              <a:grpFill/>
              <a:ln w="9525" cap="flat">
                <a:noFill/>
                <a:prstDash val="solid"/>
                <a:miter/>
              </a:ln>
            </p:spPr>
            <p:txBody>
              <a:bodyPr rtlCol="0" anchor="ctr"/>
              <a:lstStyle/>
              <a:p>
                <a:endParaRPr lang="en-GB"/>
              </a:p>
            </p:txBody>
          </p:sp>
          <p:sp>
            <p:nvSpPr>
              <p:cNvPr id="189" name="Freeform: Shape 188">
                <a:extLst>
                  <a:ext uri="{FF2B5EF4-FFF2-40B4-BE49-F238E27FC236}">
                    <a16:creationId xmlns:a16="http://schemas.microsoft.com/office/drawing/2014/main" id="{98CD4659-721D-4EAD-A0C4-23559BA069E4}"/>
                  </a:ext>
                </a:extLst>
              </p:cNvPr>
              <p:cNvSpPr/>
              <p:nvPr/>
            </p:nvSpPr>
            <p:spPr>
              <a:xfrm>
                <a:off x="9500711" y="5311052"/>
                <a:ext cx="26288" cy="26288"/>
              </a:xfrm>
              <a:custGeom>
                <a:avLst/>
                <a:gdLst>
                  <a:gd name="connsiteX0" fmla="*/ 26289 w 26288"/>
                  <a:gd name="connsiteY0" fmla="*/ 13145 h 26288"/>
                  <a:gd name="connsiteX1" fmla="*/ 13145 w 26288"/>
                  <a:gd name="connsiteY1" fmla="*/ 26289 h 26288"/>
                  <a:gd name="connsiteX2" fmla="*/ 0 w 26288"/>
                  <a:gd name="connsiteY2" fmla="*/ 13145 h 26288"/>
                  <a:gd name="connsiteX3" fmla="*/ 13145 w 26288"/>
                  <a:gd name="connsiteY3" fmla="*/ 0 h 26288"/>
                  <a:gd name="connsiteX4" fmla="*/ 26289 w 26288"/>
                  <a:gd name="connsiteY4" fmla="*/ 13145 h 26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8" h="26288">
                    <a:moveTo>
                      <a:pt x="26289" y="13145"/>
                    </a:moveTo>
                    <a:cubicBezTo>
                      <a:pt x="26289" y="20404"/>
                      <a:pt x="20404" y="26289"/>
                      <a:pt x="13145" y="26289"/>
                    </a:cubicBezTo>
                    <a:cubicBezTo>
                      <a:pt x="5885" y="26289"/>
                      <a:pt x="0" y="20404"/>
                      <a:pt x="0" y="13145"/>
                    </a:cubicBezTo>
                    <a:cubicBezTo>
                      <a:pt x="0" y="5885"/>
                      <a:pt x="5885" y="0"/>
                      <a:pt x="13145" y="0"/>
                    </a:cubicBezTo>
                    <a:cubicBezTo>
                      <a:pt x="20404" y="0"/>
                      <a:pt x="26289" y="5885"/>
                      <a:pt x="26289" y="13145"/>
                    </a:cubicBezTo>
                    <a:close/>
                  </a:path>
                </a:pathLst>
              </a:custGeom>
              <a:grpFill/>
              <a:ln w="9525" cap="flat">
                <a:noFill/>
                <a:prstDash val="solid"/>
                <a:miter/>
              </a:ln>
            </p:spPr>
            <p:txBody>
              <a:bodyPr rtlCol="0" anchor="ctr"/>
              <a:lstStyle/>
              <a:p>
                <a:endParaRPr lang="en-GB"/>
              </a:p>
            </p:txBody>
          </p:sp>
          <p:sp>
            <p:nvSpPr>
              <p:cNvPr id="190" name="Freeform: Shape 189">
                <a:extLst>
                  <a:ext uri="{FF2B5EF4-FFF2-40B4-BE49-F238E27FC236}">
                    <a16:creationId xmlns:a16="http://schemas.microsoft.com/office/drawing/2014/main" id="{3B636543-7229-4092-B059-6EB466FF4DDF}"/>
                  </a:ext>
                </a:extLst>
              </p:cNvPr>
              <p:cNvSpPr/>
              <p:nvPr/>
            </p:nvSpPr>
            <p:spPr>
              <a:xfrm>
                <a:off x="9519761" y="3401099"/>
                <a:ext cx="47815" cy="47815"/>
              </a:xfrm>
              <a:custGeom>
                <a:avLst/>
                <a:gdLst>
                  <a:gd name="connsiteX0" fmla="*/ 47815 w 47815"/>
                  <a:gd name="connsiteY0" fmla="*/ 23908 h 47815"/>
                  <a:gd name="connsiteX1" fmla="*/ 23908 w 47815"/>
                  <a:gd name="connsiteY1" fmla="*/ 47816 h 47815"/>
                  <a:gd name="connsiteX2" fmla="*/ 0 w 47815"/>
                  <a:gd name="connsiteY2" fmla="*/ 23908 h 47815"/>
                  <a:gd name="connsiteX3" fmla="*/ 23908 w 47815"/>
                  <a:gd name="connsiteY3" fmla="*/ 0 h 47815"/>
                  <a:gd name="connsiteX4" fmla="*/ 47815 w 47815"/>
                  <a:gd name="connsiteY4" fmla="*/ 23908 h 47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 h="47815">
                    <a:moveTo>
                      <a:pt x="47815" y="23908"/>
                    </a:moveTo>
                    <a:cubicBezTo>
                      <a:pt x="47815" y="37148"/>
                      <a:pt x="37148" y="47816"/>
                      <a:pt x="23908" y="47816"/>
                    </a:cubicBezTo>
                    <a:cubicBezTo>
                      <a:pt x="10668" y="47816"/>
                      <a:pt x="0" y="37148"/>
                      <a:pt x="0" y="23908"/>
                    </a:cubicBezTo>
                    <a:cubicBezTo>
                      <a:pt x="0" y="10763"/>
                      <a:pt x="10668" y="0"/>
                      <a:pt x="23908" y="0"/>
                    </a:cubicBezTo>
                    <a:cubicBezTo>
                      <a:pt x="37052" y="0"/>
                      <a:pt x="47815" y="10668"/>
                      <a:pt x="47815" y="23908"/>
                    </a:cubicBezTo>
                    <a:close/>
                  </a:path>
                </a:pathLst>
              </a:custGeom>
              <a:grpFill/>
              <a:ln w="9525" cap="flat">
                <a:noFill/>
                <a:prstDash val="solid"/>
                <a:miter/>
              </a:ln>
            </p:spPr>
            <p:txBody>
              <a:bodyPr rtlCol="0" anchor="ctr"/>
              <a:lstStyle/>
              <a:p>
                <a:endParaRPr lang="en-GB"/>
              </a:p>
            </p:txBody>
          </p:sp>
          <p:sp>
            <p:nvSpPr>
              <p:cNvPr id="191" name="Freeform: Shape 190">
                <a:extLst>
                  <a:ext uri="{FF2B5EF4-FFF2-40B4-BE49-F238E27FC236}">
                    <a16:creationId xmlns:a16="http://schemas.microsoft.com/office/drawing/2014/main" id="{1B36E81C-9C8D-41D7-9F66-224E56A268D6}"/>
                  </a:ext>
                </a:extLst>
              </p:cNvPr>
              <p:cNvSpPr/>
              <p:nvPr/>
            </p:nvSpPr>
            <p:spPr>
              <a:xfrm>
                <a:off x="9255823" y="3824864"/>
                <a:ext cx="10668" cy="10670"/>
              </a:xfrm>
              <a:custGeom>
                <a:avLst/>
                <a:gdLst>
                  <a:gd name="connsiteX0" fmla="*/ 10668 w 10668"/>
                  <a:gd name="connsiteY0" fmla="*/ 5337 h 10670"/>
                  <a:gd name="connsiteX1" fmla="*/ 5334 w 10668"/>
                  <a:gd name="connsiteY1" fmla="*/ 10671 h 10670"/>
                  <a:gd name="connsiteX2" fmla="*/ 0 w 10668"/>
                  <a:gd name="connsiteY2" fmla="*/ 5337 h 10670"/>
                  <a:gd name="connsiteX3" fmla="*/ 5334 w 10668"/>
                  <a:gd name="connsiteY3" fmla="*/ 3 h 10670"/>
                  <a:gd name="connsiteX4" fmla="*/ 10668 w 10668"/>
                  <a:gd name="connsiteY4" fmla="*/ 5337 h 10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 h="10670">
                    <a:moveTo>
                      <a:pt x="10668" y="5337"/>
                    </a:moveTo>
                    <a:cubicBezTo>
                      <a:pt x="10668" y="8289"/>
                      <a:pt x="8287" y="10671"/>
                      <a:pt x="5334" y="10671"/>
                    </a:cubicBezTo>
                    <a:cubicBezTo>
                      <a:pt x="2381" y="10671"/>
                      <a:pt x="0" y="8289"/>
                      <a:pt x="0" y="5337"/>
                    </a:cubicBezTo>
                    <a:cubicBezTo>
                      <a:pt x="0" y="2384"/>
                      <a:pt x="2381" y="3"/>
                      <a:pt x="5334" y="3"/>
                    </a:cubicBezTo>
                    <a:cubicBezTo>
                      <a:pt x="8287" y="-93"/>
                      <a:pt x="10668" y="2384"/>
                      <a:pt x="10668" y="5337"/>
                    </a:cubicBezTo>
                    <a:close/>
                  </a:path>
                </a:pathLst>
              </a:custGeom>
              <a:grpFill/>
              <a:ln w="9525" cap="flat">
                <a:noFill/>
                <a:prstDash val="solid"/>
                <a:miter/>
              </a:ln>
            </p:spPr>
            <p:txBody>
              <a:bodyPr rtlCol="0" anchor="ctr"/>
              <a:lstStyle/>
              <a:p>
                <a:endParaRPr lang="en-GB"/>
              </a:p>
            </p:txBody>
          </p:sp>
          <p:sp>
            <p:nvSpPr>
              <p:cNvPr id="192" name="Freeform: Shape 191">
                <a:extLst>
                  <a:ext uri="{FF2B5EF4-FFF2-40B4-BE49-F238E27FC236}">
                    <a16:creationId xmlns:a16="http://schemas.microsoft.com/office/drawing/2014/main" id="{3A46E929-18EA-4563-B64B-01D797F3E90A}"/>
                  </a:ext>
                </a:extLst>
              </p:cNvPr>
              <p:cNvSpPr/>
              <p:nvPr/>
            </p:nvSpPr>
            <p:spPr>
              <a:xfrm>
                <a:off x="9344310" y="3246221"/>
                <a:ext cx="25336" cy="25337"/>
              </a:xfrm>
              <a:custGeom>
                <a:avLst/>
                <a:gdLst>
                  <a:gd name="connsiteX0" fmla="*/ 25336 w 25336"/>
                  <a:gd name="connsiteY0" fmla="*/ 12669 h 25337"/>
                  <a:gd name="connsiteX1" fmla="*/ 12668 w 25336"/>
                  <a:gd name="connsiteY1" fmla="*/ 25338 h 25337"/>
                  <a:gd name="connsiteX2" fmla="*/ 0 w 25336"/>
                  <a:gd name="connsiteY2" fmla="*/ 12669 h 25337"/>
                  <a:gd name="connsiteX3" fmla="*/ 12668 w 25336"/>
                  <a:gd name="connsiteY3" fmla="*/ 1 h 25337"/>
                  <a:gd name="connsiteX4" fmla="*/ 25336 w 25336"/>
                  <a:gd name="connsiteY4" fmla="*/ 12669 h 25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6" h="25337">
                    <a:moveTo>
                      <a:pt x="25336" y="12669"/>
                    </a:moveTo>
                    <a:cubicBezTo>
                      <a:pt x="25336" y="19718"/>
                      <a:pt x="19621" y="25338"/>
                      <a:pt x="12668" y="25338"/>
                    </a:cubicBezTo>
                    <a:cubicBezTo>
                      <a:pt x="5620" y="25338"/>
                      <a:pt x="0" y="19623"/>
                      <a:pt x="0" y="12669"/>
                    </a:cubicBezTo>
                    <a:cubicBezTo>
                      <a:pt x="0" y="5621"/>
                      <a:pt x="5715" y="1"/>
                      <a:pt x="12668" y="1"/>
                    </a:cubicBezTo>
                    <a:cubicBezTo>
                      <a:pt x="19621" y="-94"/>
                      <a:pt x="25336" y="5621"/>
                      <a:pt x="25336" y="12669"/>
                    </a:cubicBezTo>
                    <a:close/>
                  </a:path>
                </a:pathLst>
              </a:custGeom>
              <a:grpFill/>
              <a:ln w="9525" cap="flat">
                <a:noFill/>
                <a:prstDash val="solid"/>
                <a:miter/>
              </a:ln>
            </p:spPr>
            <p:txBody>
              <a:bodyPr rtlCol="0" anchor="ctr"/>
              <a:lstStyle/>
              <a:p>
                <a:endParaRPr lang="en-GB"/>
              </a:p>
            </p:txBody>
          </p:sp>
          <p:sp>
            <p:nvSpPr>
              <p:cNvPr id="193" name="Freeform: Shape 192">
                <a:extLst>
                  <a:ext uri="{FF2B5EF4-FFF2-40B4-BE49-F238E27FC236}">
                    <a16:creationId xmlns:a16="http://schemas.microsoft.com/office/drawing/2014/main" id="{52E0F696-3406-47D3-AAF9-6BDCE5605295}"/>
                  </a:ext>
                </a:extLst>
              </p:cNvPr>
              <p:cNvSpPr/>
              <p:nvPr/>
            </p:nvSpPr>
            <p:spPr>
              <a:xfrm>
                <a:off x="9105995" y="5043304"/>
                <a:ext cx="24384" cy="24384"/>
              </a:xfrm>
              <a:custGeom>
                <a:avLst/>
                <a:gdLst>
                  <a:gd name="connsiteX0" fmla="*/ 24384 w 24384"/>
                  <a:gd name="connsiteY0" fmla="*/ 12192 h 24384"/>
                  <a:gd name="connsiteX1" fmla="*/ 12192 w 24384"/>
                  <a:gd name="connsiteY1" fmla="*/ 24384 h 24384"/>
                  <a:gd name="connsiteX2" fmla="*/ 0 w 24384"/>
                  <a:gd name="connsiteY2" fmla="*/ 12192 h 24384"/>
                  <a:gd name="connsiteX3" fmla="*/ 12192 w 24384"/>
                  <a:gd name="connsiteY3" fmla="*/ 0 h 24384"/>
                  <a:gd name="connsiteX4" fmla="*/ 24384 w 24384"/>
                  <a:gd name="connsiteY4" fmla="*/ 12192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 h="24384">
                    <a:moveTo>
                      <a:pt x="24384" y="12192"/>
                    </a:moveTo>
                    <a:cubicBezTo>
                      <a:pt x="24384" y="18925"/>
                      <a:pt x="18925" y="24384"/>
                      <a:pt x="12192" y="24384"/>
                    </a:cubicBezTo>
                    <a:cubicBezTo>
                      <a:pt x="5459" y="24384"/>
                      <a:pt x="0" y="18925"/>
                      <a:pt x="0" y="12192"/>
                    </a:cubicBezTo>
                    <a:cubicBezTo>
                      <a:pt x="0" y="5459"/>
                      <a:pt x="5459" y="0"/>
                      <a:pt x="12192" y="0"/>
                    </a:cubicBezTo>
                    <a:cubicBezTo>
                      <a:pt x="18925" y="0"/>
                      <a:pt x="24384" y="5459"/>
                      <a:pt x="24384" y="12192"/>
                    </a:cubicBezTo>
                    <a:close/>
                  </a:path>
                </a:pathLst>
              </a:custGeom>
              <a:grpFill/>
              <a:ln w="9525" cap="flat">
                <a:noFill/>
                <a:prstDash val="solid"/>
                <a:miter/>
              </a:ln>
            </p:spPr>
            <p:txBody>
              <a:bodyPr rtlCol="0" anchor="ctr"/>
              <a:lstStyle/>
              <a:p>
                <a:endParaRPr lang="en-GB"/>
              </a:p>
            </p:txBody>
          </p:sp>
          <p:sp>
            <p:nvSpPr>
              <p:cNvPr id="194" name="Freeform: Shape 193">
                <a:extLst>
                  <a:ext uri="{FF2B5EF4-FFF2-40B4-BE49-F238E27FC236}">
                    <a16:creationId xmlns:a16="http://schemas.microsoft.com/office/drawing/2014/main" id="{1F1C376C-9F3D-4B76-BC0E-39CD920173C0}"/>
                  </a:ext>
                </a:extLst>
              </p:cNvPr>
              <p:cNvSpPr/>
              <p:nvPr/>
            </p:nvSpPr>
            <p:spPr>
              <a:xfrm>
                <a:off x="8849296" y="4462565"/>
                <a:ext cx="35052" cy="35052"/>
              </a:xfrm>
              <a:custGeom>
                <a:avLst/>
                <a:gdLst>
                  <a:gd name="connsiteX0" fmla="*/ 35052 w 35052"/>
                  <a:gd name="connsiteY0" fmla="*/ 17526 h 35052"/>
                  <a:gd name="connsiteX1" fmla="*/ 17526 w 35052"/>
                  <a:gd name="connsiteY1" fmla="*/ 35052 h 35052"/>
                  <a:gd name="connsiteX2" fmla="*/ 0 w 35052"/>
                  <a:gd name="connsiteY2" fmla="*/ 17526 h 35052"/>
                  <a:gd name="connsiteX3" fmla="*/ 17526 w 35052"/>
                  <a:gd name="connsiteY3" fmla="*/ 0 h 35052"/>
                  <a:gd name="connsiteX4" fmla="*/ 35052 w 35052"/>
                  <a:gd name="connsiteY4" fmla="*/ 17526 h 35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52" h="35052">
                    <a:moveTo>
                      <a:pt x="35052" y="17526"/>
                    </a:moveTo>
                    <a:cubicBezTo>
                      <a:pt x="35052" y="27205"/>
                      <a:pt x="27205" y="35052"/>
                      <a:pt x="17526" y="35052"/>
                    </a:cubicBezTo>
                    <a:cubicBezTo>
                      <a:pt x="7847" y="35052"/>
                      <a:pt x="0" y="27205"/>
                      <a:pt x="0" y="17526"/>
                    </a:cubicBezTo>
                    <a:cubicBezTo>
                      <a:pt x="0" y="7847"/>
                      <a:pt x="7847" y="0"/>
                      <a:pt x="17526" y="0"/>
                    </a:cubicBezTo>
                    <a:cubicBezTo>
                      <a:pt x="27205" y="0"/>
                      <a:pt x="35052" y="7847"/>
                      <a:pt x="35052" y="17526"/>
                    </a:cubicBezTo>
                    <a:close/>
                  </a:path>
                </a:pathLst>
              </a:custGeom>
              <a:grpFill/>
              <a:ln w="9525" cap="flat">
                <a:noFill/>
                <a:prstDash val="solid"/>
                <a:miter/>
              </a:ln>
            </p:spPr>
            <p:txBody>
              <a:bodyPr rtlCol="0" anchor="ctr"/>
              <a:lstStyle/>
              <a:p>
                <a:endParaRPr lang="en-GB"/>
              </a:p>
            </p:txBody>
          </p:sp>
          <p:sp>
            <p:nvSpPr>
              <p:cNvPr id="195" name="Freeform: Shape 194">
                <a:extLst>
                  <a:ext uri="{FF2B5EF4-FFF2-40B4-BE49-F238E27FC236}">
                    <a16:creationId xmlns:a16="http://schemas.microsoft.com/office/drawing/2014/main" id="{D64ECAD0-37DE-493E-AF2B-443AA800FEB0}"/>
                  </a:ext>
                </a:extLst>
              </p:cNvPr>
              <p:cNvSpPr/>
              <p:nvPr/>
            </p:nvSpPr>
            <p:spPr>
              <a:xfrm>
                <a:off x="8877109" y="3489872"/>
                <a:ext cx="21907" cy="21907"/>
              </a:xfrm>
              <a:custGeom>
                <a:avLst/>
                <a:gdLst>
                  <a:gd name="connsiteX0" fmla="*/ 21907 w 21907"/>
                  <a:gd name="connsiteY0" fmla="*/ 10954 h 21907"/>
                  <a:gd name="connsiteX1" fmla="*/ 10954 w 21907"/>
                  <a:gd name="connsiteY1" fmla="*/ 21908 h 21907"/>
                  <a:gd name="connsiteX2" fmla="*/ 0 w 21907"/>
                  <a:gd name="connsiteY2" fmla="*/ 10954 h 21907"/>
                  <a:gd name="connsiteX3" fmla="*/ 10954 w 21907"/>
                  <a:gd name="connsiteY3" fmla="*/ 0 h 21907"/>
                  <a:gd name="connsiteX4" fmla="*/ 21907 w 21907"/>
                  <a:gd name="connsiteY4" fmla="*/ 10954 h 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 h="21907">
                    <a:moveTo>
                      <a:pt x="21907" y="10954"/>
                    </a:moveTo>
                    <a:cubicBezTo>
                      <a:pt x="21907" y="16955"/>
                      <a:pt x="17050" y="21908"/>
                      <a:pt x="10954" y="21908"/>
                    </a:cubicBezTo>
                    <a:cubicBezTo>
                      <a:pt x="4953" y="21908"/>
                      <a:pt x="0" y="17050"/>
                      <a:pt x="0" y="10954"/>
                    </a:cubicBezTo>
                    <a:cubicBezTo>
                      <a:pt x="0" y="4953"/>
                      <a:pt x="4858" y="0"/>
                      <a:pt x="10954" y="0"/>
                    </a:cubicBezTo>
                    <a:cubicBezTo>
                      <a:pt x="16954" y="0"/>
                      <a:pt x="21907" y="4953"/>
                      <a:pt x="21907" y="10954"/>
                    </a:cubicBezTo>
                    <a:close/>
                  </a:path>
                </a:pathLst>
              </a:custGeom>
              <a:grpFill/>
              <a:ln w="9525" cap="flat">
                <a:noFill/>
                <a:prstDash val="solid"/>
                <a:miter/>
              </a:ln>
            </p:spPr>
            <p:txBody>
              <a:bodyPr rtlCol="0" anchor="ctr"/>
              <a:lstStyle/>
              <a:p>
                <a:endParaRPr lang="en-GB"/>
              </a:p>
            </p:txBody>
          </p:sp>
          <p:sp>
            <p:nvSpPr>
              <p:cNvPr id="196" name="Freeform: Shape 195">
                <a:extLst>
                  <a:ext uri="{FF2B5EF4-FFF2-40B4-BE49-F238E27FC236}">
                    <a16:creationId xmlns:a16="http://schemas.microsoft.com/office/drawing/2014/main" id="{7FEA95B9-84B0-4621-B55B-A191233D61AF}"/>
                  </a:ext>
                </a:extLst>
              </p:cNvPr>
              <p:cNvSpPr/>
              <p:nvPr/>
            </p:nvSpPr>
            <p:spPr>
              <a:xfrm>
                <a:off x="8658796" y="4611917"/>
                <a:ext cx="15621" cy="15620"/>
              </a:xfrm>
              <a:custGeom>
                <a:avLst/>
                <a:gdLst>
                  <a:gd name="connsiteX0" fmla="*/ 15621 w 15621"/>
                  <a:gd name="connsiteY0" fmla="*/ 7810 h 15620"/>
                  <a:gd name="connsiteX1" fmla="*/ 7810 w 15621"/>
                  <a:gd name="connsiteY1" fmla="*/ 15621 h 15620"/>
                  <a:gd name="connsiteX2" fmla="*/ 0 w 15621"/>
                  <a:gd name="connsiteY2" fmla="*/ 7810 h 15620"/>
                  <a:gd name="connsiteX3" fmla="*/ 7810 w 15621"/>
                  <a:gd name="connsiteY3" fmla="*/ 0 h 15620"/>
                  <a:gd name="connsiteX4" fmla="*/ 15621 w 15621"/>
                  <a:gd name="connsiteY4" fmla="*/ 7810 h 1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 h="15620">
                    <a:moveTo>
                      <a:pt x="15621" y="7810"/>
                    </a:moveTo>
                    <a:cubicBezTo>
                      <a:pt x="15621" y="12124"/>
                      <a:pt x="12124" y="15621"/>
                      <a:pt x="7810" y="15621"/>
                    </a:cubicBezTo>
                    <a:cubicBezTo>
                      <a:pt x="3497" y="15621"/>
                      <a:pt x="0" y="12124"/>
                      <a:pt x="0" y="7810"/>
                    </a:cubicBezTo>
                    <a:cubicBezTo>
                      <a:pt x="0" y="3497"/>
                      <a:pt x="3497" y="0"/>
                      <a:pt x="7810" y="0"/>
                    </a:cubicBezTo>
                    <a:cubicBezTo>
                      <a:pt x="12124" y="0"/>
                      <a:pt x="15621" y="3497"/>
                      <a:pt x="15621" y="7810"/>
                    </a:cubicBezTo>
                    <a:close/>
                  </a:path>
                </a:pathLst>
              </a:custGeom>
              <a:grpFill/>
              <a:ln w="9525" cap="flat">
                <a:noFill/>
                <a:prstDash val="solid"/>
                <a:miter/>
              </a:ln>
            </p:spPr>
            <p:txBody>
              <a:bodyPr rtlCol="0" anchor="ctr"/>
              <a:lstStyle/>
              <a:p>
                <a:endParaRPr lang="en-GB"/>
              </a:p>
            </p:txBody>
          </p:sp>
          <p:sp>
            <p:nvSpPr>
              <p:cNvPr id="197" name="Freeform: Shape 196">
                <a:extLst>
                  <a:ext uri="{FF2B5EF4-FFF2-40B4-BE49-F238E27FC236}">
                    <a16:creationId xmlns:a16="http://schemas.microsoft.com/office/drawing/2014/main" id="{E7BCD25F-70BC-4DF5-9BC2-669EE946A3CC}"/>
                  </a:ext>
                </a:extLst>
              </p:cNvPr>
              <p:cNvSpPr/>
              <p:nvPr/>
            </p:nvSpPr>
            <p:spPr>
              <a:xfrm>
                <a:off x="8903017" y="3543403"/>
                <a:ext cx="13906" cy="13906"/>
              </a:xfrm>
              <a:custGeom>
                <a:avLst/>
                <a:gdLst>
                  <a:gd name="connsiteX0" fmla="*/ 13907 w 13906"/>
                  <a:gd name="connsiteY0" fmla="*/ 6953 h 13906"/>
                  <a:gd name="connsiteX1" fmla="*/ 6953 w 13906"/>
                  <a:gd name="connsiteY1" fmla="*/ 13906 h 13906"/>
                  <a:gd name="connsiteX2" fmla="*/ 0 w 13906"/>
                  <a:gd name="connsiteY2" fmla="*/ 6953 h 13906"/>
                  <a:gd name="connsiteX3" fmla="*/ 6953 w 13906"/>
                  <a:gd name="connsiteY3" fmla="*/ 0 h 13906"/>
                  <a:gd name="connsiteX4" fmla="*/ 13907 w 13906"/>
                  <a:gd name="connsiteY4" fmla="*/ 6953 h 13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3906">
                    <a:moveTo>
                      <a:pt x="13907" y="6953"/>
                    </a:moveTo>
                    <a:cubicBezTo>
                      <a:pt x="13907" y="10763"/>
                      <a:pt x="10763" y="13906"/>
                      <a:pt x="6953" y="13906"/>
                    </a:cubicBezTo>
                    <a:cubicBezTo>
                      <a:pt x="3143" y="13906"/>
                      <a:pt x="0" y="10763"/>
                      <a:pt x="0" y="6953"/>
                    </a:cubicBezTo>
                    <a:cubicBezTo>
                      <a:pt x="0" y="3143"/>
                      <a:pt x="3143" y="0"/>
                      <a:pt x="6953" y="0"/>
                    </a:cubicBezTo>
                    <a:cubicBezTo>
                      <a:pt x="10859" y="0"/>
                      <a:pt x="13907" y="3048"/>
                      <a:pt x="13907" y="6953"/>
                    </a:cubicBezTo>
                    <a:close/>
                  </a:path>
                </a:pathLst>
              </a:custGeom>
              <a:grpFill/>
              <a:ln w="9525" cap="flat">
                <a:noFill/>
                <a:prstDash val="solid"/>
                <a:miter/>
              </a:ln>
            </p:spPr>
            <p:txBody>
              <a:bodyPr rtlCol="0" anchor="ctr"/>
              <a:lstStyle/>
              <a:p>
                <a:endParaRPr lang="en-GB"/>
              </a:p>
            </p:txBody>
          </p:sp>
          <p:sp>
            <p:nvSpPr>
              <p:cNvPr id="198" name="Freeform: Shape 197">
                <a:extLst>
                  <a:ext uri="{FF2B5EF4-FFF2-40B4-BE49-F238E27FC236}">
                    <a16:creationId xmlns:a16="http://schemas.microsoft.com/office/drawing/2014/main" id="{8B0A77DA-E23E-4079-8F37-9606629BF506}"/>
                  </a:ext>
                </a:extLst>
              </p:cNvPr>
              <p:cNvSpPr/>
              <p:nvPr/>
            </p:nvSpPr>
            <p:spPr>
              <a:xfrm>
                <a:off x="9107138" y="5249139"/>
                <a:ext cx="39243" cy="39242"/>
              </a:xfrm>
              <a:custGeom>
                <a:avLst/>
                <a:gdLst>
                  <a:gd name="connsiteX0" fmla="*/ 39243 w 39243"/>
                  <a:gd name="connsiteY0" fmla="*/ 19621 h 39242"/>
                  <a:gd name="connsiteX1" fmla="*/ 19621 w 39243"/>
                  <a:gd name="connsiteY1" fmla="*/ 39243 h 39242"/>
                  <a:gd name="connsiteX2" fmla="*/ 0 w 39243"/>
                  <a:gd name="connsiteY2" fmla="*/ 19621 h 39242"/>
                  <a:gd name="connsiteX3" fmla="*/ 19621 w 39243"/>
                  <a:gd name="connsiteY3" fmla="*/ 0 h 39242"/>
                  <a:gd name="connsiteX4" fmla="*/ 39243 w 39243"/>
                  <a:gd name="connsiteY4" fmla="*/ 19621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43" h="39242">
                    <a:moveTo>
                      <a:pt x="39243" y="19621"/>
                    </a:moveTo>
                    <a:cubicBezTo>
                      <a:pt x="39243" y="30480"/>
                      <a:pt x="30480" y="39243"/>
                      <a:pt x="19621" y="39243"/>
                    </a:cubicBezTo>
                    <a:cubicBezTo>
                      <a:pt x="8763" y="39243"/>
                      <a:pt x="0" y="30480"/>
                      <a:pt x="0" y="19621"/>
                    </a:cubicBezTo>
                    <a:cubicBezTo>
                      <a:pt x="0" y="8763"/>
                      <a:pt x="8763" y="0"/>
                      <a:pt x="19621" y="0"/>
                    </a:cubicBezTo>
                    <a:cubicBezTo>
                      <a:pt x="30480" y="0"/>
                      <a:pt x="39243" y="8763"/>
                      <a:pt x="39243" y="19621"/>
                    </a:cubicBezTo>
                    <a:close/>
                  </a:path>
                </a:pathLst>
              </a:custGeom>
              <a:grpFill/>
              <a:ln w="9525" cap="flat">
                <a:noFill/>
                <a:prstDash val="solid"/>
                <a:miter/>
              </a:ln>
            </p:spPr>
            <p:txBody>
              <a:bodyPr rtlCol="0" anchor="ctr"/>
              <a:lstStyle/>
              <a:p>
                <a:endParaRPr lang="en-GB"/>
              </a:p>
            </p:txBody>
          </p:sp>
          <p:sp>
            <p:nvSpPr>
              <p:cNvPr id="199" name="Freeform: Shape 198">
                <a:extLst>
                  <a:ext uri="{FF2B5EF4-FFF2-40B4-BE49-F238E27FC236}">
                    <a16:creationId xmlns:a16="http://schemas.microsoft.com/office/drawing/2014/main" id="{2200D4E7-8C0C-45FA-A69E-4E08B1A8B9AE}"/>
                  </a:ext>
                </a:extLst>
              </p:cNvPr>
              <p:cNvSpPr/>
              <p:nvPr/>
            </p:nvSpPr>
            <p:spPr>
              <a:xfrm>
                <a:off x="8868155" y="3835058"/>
                <a:ext cx="23050" cy="23050"/>
              </a:xfrm>
              <a:custGeom>
                <a:avLst/>
                <a:gdLst>
                  <a:gd name="connsiteX0" fmla="*/ 23051 w 23050"/>
                  <a:gd name="connsiteY0" fmla="*/ 11525 h 23050"/>
                  <a:gd name="connsiteX1" fmla="*/ 11525 w 23050"/>
                  <a:gd name="connsiteY1" fmla="*/ 23050 h 23050"/>
                  <a:gd name="connsiteX2" fmla="*/ 0 w 23050"/>
                  <a:gd name="connsiteY2" fmla="*/ 11525 h 23050"/>
                  <a:gd name="connsiteX3" fmla="*/ 11525 w 23050"/>
                  <a:gd name="connsiteY3" fmla="*/ 0 h 23050"/>
                  <a:gd name="connsiteX4" fmla="*/ 23051 w 23050"/>
                  <a:gd name="connsiteY4" fmla="*/ 11525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0" h="23050">
                    <a:moveTo>
                      <a:pt x="23051" y="11525"/>
                    </a:moveTo>
                    <a:cubicBezTo>
                      <a:pt x="23051" y="17907"/>
                      <a:pt x="17907" y="23050"/>
                      <a:pt x="11525" y="23050"/>
                    </a:cubicBezTo>
                    <a:cubicBezTo>
                      <a:pt x="5144" y="23050"/>
                      <a:pt x="0" y="17907"/>
                      <a:pt x="0" y="11525"/>
                    </a:cubicBezTo>
                    <a:cubicBezTo>
                      <a:pt x="0" y="5144"/>
                      <a:pt x="5144" y="0"/>
                      <a:pt x="11525" y="0"/>
                    </a:cubicBezTo>
                    <a:cubicBezTo>
                      <a:pt x="17812" y="0"/>
                      <a:pt x="23051" y="5144"/>
                      <a:pt x="23051" y="11525"/>
                    </a:cubicBezTo>
                    <a:close/>
                  </a:path>
                </a:pathLst>
              </a:custGeom>
              <a:grpFill/>
              <a:ln w="9525" cap="flat">
                <a:noFill/>
                <a:prstDash val="solid"/>
                <a:miter/>
              </a:ln>
            </p:spPr>
            <p:txBody>
              <a:bodyPr rtlCol="0" anchor="ctr"/>
              <a:lstStyle/>
              <a:p>
                <a:endParaRPr lang="en-GB"/>
              </a:p>
            </p:txBody>
          </p:sp>
          <p:sp>
            <p:nvSpPr>
              <p:cNvPr id="200" name="Freeform: Shape 199">
                <a:extLst>
                  <a:ext uri="{FF2B5EF4-FFF2-40B4-BE49-F238E27FC236}">
                    <a16:creationId xmlns:a16="http://schemas.microsoft.com/office/drawing/2014/main" id="{228F0402-6BA3-47A4-9F56-A82930C2F8B8}"/>
                  </a:ext>
                </a:extLst>
              </p:cNvPr>
              <p:cNvSpPr/>
              <p:nvPr/>
            </p:nvSpPr>
            <p:spPr>
              <a:xfrm>
                <a:off x="9285351" y="3285942"/>
                <a:ext cx="29337" cy="29336"/>
              </a:xfrm>
              <a:custGeom>
                <a:avLst/>
                <a:gdLst>
                  <a:gd name="connsiteX0" fmla="*/ 29337 w 29337"/>
                  <a:gd name="connsiteY0" fmla="*/ 14668 h 29336"/>
                  <a:gd name="connsiteX1" fmla="*/ 14668 w 29337"/>
                  <a:gd name="connsiteY1" fmla="*/ 29337 h 29336"/>
                  <a:gd name="connsiteX2" fmla="*/ 0 w 29337"/>
                  <a:gd name="connsiteY2" fmla="*/ 14668 h 29336"/>
                  <a:gd name="connsiteX3" fmla="*/ 14668 w 29337"/>
                  <a:gd name="connsiteY3" fmla="*/ 0 h 29336"/>
                  <a:gd name="connsiteX4" fmla="*/ 29337 w 29337"/>
                  <a:gd name="connsiteY4" fmla="*/ 14668 h 2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 h="29336">
                    <a:moveTo>
                      <a:pt x="29337" y="14668"/>
                    </a:moveTo>
                    <a:cubicBezTo>
                      <a:pt x="29337" y="22770"/>
                      <a:pt x="22770" y="29337"/>
                      <a:pt x="14668" y="29337"/>
                    </a:cubicBezTo>
                    <a:cubicBezTo>
                      <a:pt x="6567" y="29337"/>
                      <a:pt x="0" y="22770"/>
                      <a:pt x="0" y="14668"/>
                    </a:cubicBezTo>
                    <a:cubicBezTo>
                      <a:pt x="0" y="6567"/>
                      <a:pt x="6567" y="0"/>
                      <a:pt x="14668" y="0"/>
                    </a:cubicBezTo>
                    <a:cubicBezTo>
                      <a:pt x="22770" y="0"/>
                      <a:pt x="29337" y="6567"/>
                      <a:pt x="29337" y="14668"/>
                    </a:cubicBezTo>
                    <a:close/>
                  </a:path>
                </a:pathLst>
              </a:custGeom>
              <a:grpFill/>
              <a:ln w="9525" cap="flat">
                <a:noFill/>
                <a:prstDash val="solid"/>
                <a:miter/>
              </a:ln>
            </p:spPr>
            <p:txBody>
              <a:bodyPr rtlCol="0" anchor="ctr"/>
              <a:lstStyle/>
              <a:p>
                <a:endParaRPr lang="en-GB"/>
              </a:p>
            </p:txBody>
          </p:sp>
          <p:sp>
            <p:nvSpPr>
              <p:cNvPr id="201" name="Freeform: Shape 200">
                <a:extLst>
                  <a:ext uri="{FF2B5EF4-FFF2-40B4-BE49-F238E27FC236}">
                    <a16:creationId xmlns:a16="http://schemas.microsoft.com/office/drawing/2014/main" id="{EFD2CDF9-50D6-46CE-B4C4-8F1567149AA2}"/>
                  </a:ext>
                </a:extLst>
              </p:cNvPr>
              <p:cNvSpPr/>
              <p:nvPr/>
            </p:nvSpPr>
            <p:spPr>
              <a:xfrm>
                <a:off x="9352692" y="5188560"/>
                <a:ext cx="49339" cy="49339"/>
              </a:xfrm>
              <a:custGeom>
                <a:avLst/>
                <a:gdLst>
                  <a:gd name="connsiteX0" fmla="*/ 49340 w 49339"/>
                  <a:gd name="connsiteY0" fmla="*/ 24670 h 49339"/>
                  <a:gd name="connsiteX1" fmla="*/ 24670 w 49339"/>
                  <a:gd name="connsiteY1" fmla="*/ 49340 h 49339"/>
                  <a:gd name="connsiteX2" fmla="*/ 0 w 49339"/>
                  <a:gd name="connsiteY2" fmla="*/ 24670 h 49339"/>
                  <a:gd name="connsiteX3" fmla="*/ 24670 w 49339"/>
                  <a:gd name="connsiteY3" fmla="*/ 0 h 49339"/>
                  <a:gd name="connsiteX4" fmla="*/ 49340 w 49339"/>
                  <a:gd name="connsiteY4" fmla="*/ 24670 h 49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39" h="49339">
                    <a:moveTo>
                      <a:pt x="49340" y="24670"/>
                    </a:moveTo>
                    <a:cubicBezTo>
                      <a:pt x="49340" y="38291"/>
                      <a:pt x="38291" y="49340"/>
                      <a:pt x="24670" y="49340"/>
                    </a:cubicBezTo>
                    <a:cubicBezTo>
                      <a:pt x="11049" y="49340"/>
                      <a:pt x="0" y="38291"/>
                      <a:pt x="0" y="24670"/>
                    </a:cubicBezTo>
                    <a:cubicBezTo>
                      <a:pt x="0" y="11049"/>
                      <a:pt x="11049" y="0"/>
                      <a:pt x="24670" y="0"/>
                    </a:cubicBezTo>
                    <a:cubicBezTo>
                      <a:pt x="38291" y="0"/>
                      <a:pt x="49340" y="11049"/>
                      <a:pt x="49340" y="24670"/>
                    </a:cubicBezTo>
                    <a:close/>
                  </a:path>
                </a:pathLst>
              </a:custGeom>
              <a:grpFill/>
              <a:ln w="9525" cap="flat">
                <a:noFill/>
                <a:prstDash val="solid"/>
                <a:miter/>
              </a:ln>
            </p:spPr>
            <p:txBody>
              <a:bodyPr rtlCol="0" anchor="ctr"/>
              <a:lstStyle/>
              <a:p>
                <a:endParaRPr lang="en-GB"/>
              </a:p>
            </p:txBody>
          </p:sp>
          <p:sp>
            <p:nvSpPr>
              <p:cNvPr id="202" name="Freeform: Shape 201">
                <a:extLst>
                  <a:ext uri="{FF2B5EF4-FFF2-40B4-BE49-F238E27FC236}">
                    <a16:creationId xmlns:a16="http://schemas.microsoft.com/office/drawing/2014/main" id="{1EFC2C42-C6ED-40EA-A8C2-A699D0049B08}"/>
                  </a:ext>
                </a:extLst>
              </p:cNvPr>
              <p:cNvSpPr/>
              <p:nvPr/>
            </p:nvSpPr>
            <p:spPr>
              <a:xfrm>
                <a:off x="9540049" y="5365344"/>
                <a:ext cx="19049" cy="19050"/>
              </a:xfrm>
              <a:custGeom>
                <a:avLst/>
                <a:gdLst>
                  <a:gd name="connsiteX0" fmla="*/ 19050 w 19049"/>
                  <a:gd name="connsiteY0" fmla="*/ 9525 h 19050"/>
                  <a:gd name="connsiteX1" fmla="*/ 9525 w 19049"/>
                  <a:gd name="connsiteY1" fmla="*/ 19050 h 19050"/>
                  <a:gd name="connsiteX2" fmla="*/ 0 w 19049"/>
                  <a:gd name="connsiteY2" fmla="*/ 9525 h 19050"/>
                  <a:gd name="connsiteX3" fmla="*/ 9525 w 19049"/>
                  <a:gd name="connsiteY3" fmla="*/ 0 h 19050"/>
                  <a:gd name="connsiteX4" fmla="*/ 19050 w 19049"/>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 h="19050">
                    <a:moveTo>
                      <a:pt x="19050" y="9525"/>
                    </a:moveTo>
                    <a:cubicBezTo>
                      <a:pt x="19050" y="14764"/>
                      <a:pt x="14764" y="19050"/>
                      <a:pt x="9525" y="19050"/>
                    </a:cubicBezTo>
                    <a:cubicBezTo>
                      <a:pt x="4286" y="19050"/>
                      <a:pt x="0" y="14764"/>
                      <a:pt x="0" y="9525"/>
                    </a:cubicBezTo>
                    <a:cubicBezTo>
                      <a:pt x="0" y="4286"/>
                      <a:pt x="4286" y="0"/>
                      <a:pt x="9525" y="0"/>
                    </a:cubicBezTo>
                    <a:cubicBezTo>
                      <a:pt x="14859" y="0"/>
                      <a:pt x="19050" y="4286"/>
                      <a:pt x="19050" y="9525"/>
                    </a:cubicBezTo>
                    <a:close/>
                  </a:path>
                </a:pathLst>
              </a:custGeom>
              <a:grpFill/>
              <a:ln w="9525" cap="flat">
                <a:noFill/>
                <a:prstDash val="solid"/>
                <a:miter/>
              </a:ln>
            </p:spPr>
            <p:txBody>
              <a:bodyPr rtlCol="0" anchor="ctr"/>
              <a:lstStyle/>
              <a:p>
                <a:endParaRPr lang="en-GB"/>
              </a:p>
            </p:txBody>
          </p:sp>
          <p:sp>
            <p:nvSpPr>
              <p:cNvPr id="203" name="Freeform: Shape 202">
                <a:extLst>
                  <a:ext uri="{FF2B5EF4-FFF2-40B4-BE49-F238E27FC236}">
                    <a16:creationId xmlns:a16="http://schemas.microsoft.com/office/drawing/2014/main" id="{74D14ECD-7844-4222-99E4-92B6CA182852}"/>
                  </a:ext>
                </a:extLst>
              </p:cNvPr>
              <p:cNvSpPr/>
              <p:nvPr/>
            </p:nvSpPr>
            <p:spPr>
              <a:xfrm>
                <a:off x="9616344" y="4901953"/>
                <a:ext cx="32004" cy="32004"/>
              </a:xfrm>
              <a:custGeom>
                <a:avLst/>
                <a:gdLst>
                  <a:gd name="connsiteX0" fmla="*/ 32004 w 32004"/>
                  <a:gd name="connsiteY0" fmla="*/ 16002 h 32004"/>
                  <a:gd name="connsiteX1" fmla="*/ 16002 w 32004"/>
                  <a:gd name="connsiteY1" fmla="*/ 32004 h 32004"/>
                  <a:gd name="connsiteX2" fmla="*/ 0 w 32004"/>
                  <a:gd name="connsiteY2" fmla="*/ 16002 h 32004"/>
                  <a:gd name="connsiteX3" fmla="*/ 16002 w 32004"/>
                  <a:gd name="connsiteY3" fmla="*/ 0 h 32004"/>
                  <a:gd name="connsiteX4" fmla="*/ 32004 w 32004"/>
                  <a:gd name="connsiteY4" fmla="*/ 16002 h 3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4" h="32004">
                    <a:moveTo>
                      <a:pt x="32004" y="16002"/>
                    </a:moveTo>
                    <a:cubicBezTo>
                      <a:pt x="32004" y="24840"/>
                      <a:pt x="24840" y="32004"/>
                      <a:pt x="16002" y="32004"/>
                    </a:cubicBezTo>
                    <a:cubicBezTo>
                      <a:pt x="7164" y="32004"/>
                      <a:pt x="0" y="24839"/>
                      <a:pt x="0" y="16002"/>
                    </a:cubicBezTo>
                    <a:cubicBezTo>
                      <a:pt x="0" y="7164"/>
                      <a:pt x="7165" y="0"/>
                      <a:pt x="16002" y="0"/>
                    </a:cubicBezTo>
                    <a:cubicBezTo>
                      <a:pt x="24840" y="0"/>
                      <a:pt x="32004" y="7164"/>
                      <a:pt x="32004" y="16002"/>
                    </a:cubicBezTo>
                    <a:close/>
                  </a:path>
                </a:pathLst>
              </a:custGeom>
              <a:grpFill/>
              <a:ln w="9525" cap="flat">
                <a:noFill/>
                <a:prstDash val="solid"/>
                <a:miter/>
              </a:ln>
            </p:spPr>
            <p:txBody>
              <a:bodyPr rtlCol="0" anchor="ctr"/>
              <a:lstStyle/>
              <a:p>
                <a:endParaRPr lang="en-GB"/>
              </a:p>
            </p:txBody>
          </p:sp>
          <p:sp>
            <p:nvSpPr>
              <p:cNvPr id="204" name="Freeform: Shape 203">
                <a:extLst>
                  <a:ext uri="{FF2B5EF4-FFF2-40B4-BE49-F238E27FC236}">
                    <a16:creationId xmlns:a16="http://schemas.microsoft.com/office/drawing/2014/main" id="{7E0708E5-ADAB-4661-9EE7-03C4D034F00B}"/>
                  </a:ext>
                </a:extLst>
              </p:cNvPr>
              <p:cNvSpPr/>
              <p:nvPr/>
            </p:nvSpPr>
            <p:spPr>
              <a:xfrm>
                <a:off x="9898951" y="3362332"/>
                <a:ext cx="36956" cy="36957"/>
              </a:xfrm>
              <a:custGeom>
                <a:avLst/>
                <a:gdLst>
                  <a:gd name="connsiteX0" fmla="*/ 36957 w 36956"/>
                  <a:gd name="connsiteY0" fmla="*/ 18479 h 36957"/>
                  <a:gd name="connsiteX1" fmla="*/ 18479 w 36956"/>
                  <a:gd name="connsiteY1" fmla="*/ 36957 h 36957"/>
                  <a:gd name="connsiteX2" fmla="*/ 0 w 36956"/>
                  <a:gd name="connsiteY2" fmla="*/ 18479 h 36957"/>
                  <a:gd name="connsiteX3" fmla="*/ 18479 w 36956"/>
                  <a:gd name="connsiteY3" fmla="*/ 0 h 36957"/>
                  <a:gd name="connsiteX4" fmla="*/ 36957 w 36956"/>
                  <a:gd name="connsiteY4" fmla="*/ 18479 h 36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6" h="36957">
                    <a:moveTo>
                      <a:pt x="36957" y="18479"/>
                    </a:moveTo>
                    <a:cubicBezTo>
                      <a:pt x="36957" y="28670"/>
                      <a:pt x="28670" y="36957"/>
                      <a:pt x="18479" y="36957"/>
                    </a:cubicBezTo>
                    <a:cubicBezTo>
                      <a:pt x="8287" y="36957"/>
                      <a:pt x="0" y="28670"/>
                      <a:pt x="0" y="18479"/>
                    </a:cubicBezTo>
                    <a:cubicBezTo>
                      <a:pt x="0" y="8287"/>
                      <a:pt x="8287" y="0"/>
                      <a:pt x="18479" y="0"/>
                    </a:cubicBezTo>
                    <a:cubicBezTo>
                      <a:pt x="28670" y="0"/>
                      <a:pt x="36957" y="8287"/>
                      <a:pt x="36957" y="18479"/>
                    </a:cubicBezTo>
                    <a:close/>
                  </a:path>
                </a:pathLst>
              </a:custGeom>
              <a:grpFill/>
              <a:ln w="9525" cap="flat">
                <a:noFill/>
                <a:prstDash val="solid"/>
                <a:miter/>
              </a:ln>
            </p:spPr>
            <p:txBody>
              <a:bodyPr rtlCol="0" anchor="ctr"/>
              <a:lstStyle/>
              <a:p>
                <a:endParaRPr lang="en-GB"/>
              </a:p>
            </p:txBody>
          </p:sp>
          <p:sp>
            <p:nvSpPr>
              <p:cNvPr id="205" name="Freeform: Shape 204">
                <a:extLst>
                  <a:ext uri="{FF2B5EF4-FFF2-40B4-BE49-F238E27FC236}">
                    <a16:creationId xmlns:a16="http://schemas.microsoft.com/office/drawing/2014/main" id="{BC4A5CC5-56EE-4D97-9AD3-359DA5D8C560}"/>
                  </a:ext>
                </a:extLst>
              </p:cNvPr>
              <p:cNvSpPr/>
              <p:nvPr/>
            </p:nvSpPr>
            <p:spPr>
              <a:xfrm>
                <a:off x="9629108" y="5098549"/>
                <a:ext cx="28384" cy="28384"/>
              </a:xfrm>
              <a:custGeom>
                <a:avLst/>
                <a:gdLst>
                  <a:gd name="connsiteX0" fmla="*/ 28384 w 28384"/>
                  <a:gd name="connsiteY0" fmla="*/ 14192 h 28384"/>
                  <a:gd name="connsiteX1" fmla="*/ 14192 w 28384"/>
                  <a:gd name="connsiteY1" fmla="*/ 28384 h 28384"/>
                  <a:gd name="connsiteX2" fmla="*/ 0 w 28384"/>
                  <a:gd name="connsiteY2" fmla="*/ 14192 h 28384"/>
                  <a:gd name="connsiteX3" fmla="*/ 14192 w 28384"/>
                  <a:gd name="connsiteY3" fmla="*/ 0 h 28384"/>
                  <a:gd name="connsiteX4" fmla="*/ 28384 w 28384"/>
                  <a:gd name="connsiteY4" fmla="*/ 14192 h 2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4" h="28384">
                    <a:moveTo>
                      <a:pt x="28384" y="14192"/>
                    </a:moveTo>
                    <a:cubicBezTo>
                      <a:pt x="28384" y="22003"/>
                      <a:pt x="22003" y="28384"/>
                      <a:pt x="14192" y="28384"/>
                    </a:cubicBezTo>
                    <a:cubicBezTo>
                      <a:pt x="6382" y="28384"/>
                      <a:pt x="0" y="22003"/>
                      <a:pt x="0" y="14192"/>
                    </a:cubicBezTo>
                    <a:cubicBezTo>
                      <a:pt x="0" y="6382"/>
                      <a:pt x="6382" y="0"/>
                      <a:pt x="14192" y="0"/>
                    </a:cubicBezTo>
                    <a:cubicBezTo>
                      <a:pt x="22003" y="0"/>
                      <a:pt x="28384" y="6382"/>
                      <a:pt x="28384" y="14192"/>
                    </a:cubicBezTo>
                    <a:close/>
                  </a:path>
                </a:pathLst>
              </a:custGeom>
              <a:grpFill/>
              <a:ln w="9525" cap="flat">
                <a:noFill/>
                <a:prstDash val="solid"/>
                <a:miter/>
              </a:ln>
            </p:spPr>
            <p:txBody>
              <a:bodyPr rtlCol="0" anchor="ctr"/>
              <a:lstStyle/>
              <a:p>
                <a:endParaRPr lang="en-GB"/>
              </a:p>
            </p:txBody>
          </p:sp>
          <p:sp>
            <p:nvSpPr>
              <p:cNvPr id="206" name="Freeform: Shape 205">
                <a:extLst>
                  <a:ext uri="{FF2B5EF4-FFF2-40B4-BE49-F238E27FC236}">
                    <a16:creationId xmlns:a16="http://schemas.microsoft.com/office/drawing/2014/main" id="{B38166FD-1618-472C-886B-49A1CBFB4150}"/>
                  </a:ext>
                </a:extLst>
              </p:cNvPr>
              <p:cNvSpPr/>
              <p:nvPr/>
            </p:nvSpPr>
            <p:spPr>
              <a:xfrm>
                <a:off x="9294971" y="4699071"/>
                <a:ext cx="32765" cy="32765"/>
              </a:xfrm>
              <a:custGeom>
                <a:avLst/>
                <a:gdLst>
                  <a:gd name="connsiteX0" fmla="*/ 32766 w 32765"/>
                  <a:gd name="connsiteY0" fmla="*/ 16383 h 32765"/>
                  <a:gd name="connsiteX1" fmla="*/ 16383 w 32765"/>
                  <a:gd name="connsiteY1" fmla="*/ 32766 h 32765"/>
                  <a:gd name="connsiteX2" fmla="*/ 0 w 32765"/>
                  <a:gd name="connsiteY2" fmla="*/ 16383 h 32765"/>
                  <a:gd name="connsiteX3" fmla="*/ 16383 w 32765"/>
                  <a:gd name="connsiteY3" fmla="*/ 0 h 32765"/>
                  <a:gd name="connsiteX4" fmla="*/ 32766 w 32765"/>
                  <a:gd name="connsiteY4" fmla="*/ 16383 h 32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5" h="32765">
                    <a:moveTo>
                      <a:pt x="32766" y="16383"/>
                    </a:moveTo>
                    <a:cubicBezTo>
                      <a:pt x="32766" y="25431"/>
                      <a:pt x="25431" y="32766"/>
                      <a:pt x="16383" y="32766"/>
                    </a:cubicBezTo>
                    <a:cubicBezTo>
                      <a:pt x="7335" y="32766"/>
                      <a:pt x="0" y="25431"/>
                      <a:pt x="0" y="16383"/>
                    </a:cubicBezTo>
                    <a:cubicBezTo>
                      <a:pt x="0" y="7335"/>
                      <a:pt x="7335" y="0"/>
                      <a:pt x="16383" y="0"/>
                    </a:cubicBezTo>
                    <a:cubicBezTo>
                      <a:pt x="25431" y="0"/>
                      <a:pt x="32766" y="7335"/>
                      <a:pt x="32766" y="16383"/>
                    </a:cubicBezTo>
                    <a:close/>
                  </a:path>
                </a:pathLst>
              </a:custGeom>
              <a:grpFill/>
              <a:ln w="9525" cap="flat">
                <a:noFill/>
                <a:prstDash val="solid"/>
                <a:miter/>
              </a:ln>
            </p:spPr>
            <p:txBody>
              <a:bodyPr rtlCol="0" anchor="ctr"/>
              <a:lstStyle/>
              <a:p>
                <a:endParaRPr lang="en-GB"/>
              </a:p>
            </p:txBody>
          </p:sp>
          <p:sp>
            <p:nvSpPr>
              <p:cNvPr id="207" name="Freeform: Shape 206">
                <a:extLst>
                  <a:ext uri="{FF2B5EF4-FFF2-40B4-BE49-F238E27FC236}">
                    <a16:creationId xmlns:a16="http://schemas.microsoft.com/office/drawing/2014/main" id="{969D1453-F8A0-4F52-B093-76B4FBA66763}"/>
                  </a:ext>
                </a:extLst>
              </p:cNvPr>
              <p:cNvSpPr/>
              <p:nvPr/>
            </p:nvSpPr>
            <p:spPr>
              <a:xfrm>
                <a:off x="9081611" y="3574740"/>
                <a:ext cx="42100" cy="42100"/>
              </a:xfrm>
              <a:custGeom>
                <a:avLst/>
                <a:gdLst>
                  <a:gd name="connsiteX0" fmla="*/ 42100 w 42100"/>
                  <a:gd name="connsiteY0" fmla="*/ 21050 h 42100"/>
                  <a:gd name="connsiteX1" fmla="*/ 21050 w 42100"/>
                  <a:gd name="connsiteY1" fmla="*/ 42101 h 42100"/>
                  <a:gd name="connsiteX2" fmla="*/ 0 w 42100"/>
                  <a:gd name="connsiteY2" fmla="*/ 21050 h 42100"/>
                  <a:gd name="connsiteX3" fmla="*/ 21050 w 42100"/>
                  <a:gd name="connsiteY3" fmla="*/ 0 h 42100"/>
                  <a:gd name="connsiteX4" fmla="*/ 42100 w 42100"/>
                  <a:gd name="connsiteY4" fmla="*/ 2105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2100">
                    <a:moveTo>
                      <a:pt x="42100" y="21050"/>
                    </a:moveTo>
                    <a:cubicBezTo>
                      <a:pt x="42100" y="32671"/>
                      <a:pt x="32671" y="42101"/>
                      <a:pt x="21050" y="42101"/>
                    </a:cubicBezTo>
                    <a:cubicBezTo>
                      <a:pt x="9430" y="42101"/>
                      <a:pt x="0" y="32671"/>
                      <a:pt x="0" y="21050"/>
                    </a:cubicBezTo>
                    <a:cubicBezTo>
                      <a:pt x="0" y="9430"/>
                      <a:pt x="9430" y="0"/>
                      <a:pt x="21050" y="0"/>
                    </a:cubicBezTo>
                    <a:cubicBezTo>
                      <a:pt x="32671" y="0"/>
                      <a:pt x="42100" y="9430"/>
                      <a:pt x="42100" y="21050"/>
                    </a:cubicBezTo>
                    <a:close/>
                  </a:path>
                </a:pathLst>
              </a:custGeom>
              <a:grpFill/>
              <a:ln w="9525" cap="flat">
                <a:noFill/>
                <a:prstDash val="solid"/>
                <a:miter/>
              </a:ln>
            </p:spPr>
            <p:txBody>
              <a:bodyPr rtlCol="0" anchor="ctr"/>
              <a:lstStyle/>
              <a:p>
                <a:endParaRPr lang="en-GB"/>
              </a:p>
            </p:txBody>
          </p:sp>
          <p:sp>
            <p:nvSpPr>
              <p:cNvPr id="208" name="Freeform: Shape 207">
                <a:extLst>
                  <a:ext uri="{FF2B5EF4-FFF2-40B4-BE49-F238E27FC236}">
                    <a16:creationId xmlns:a16="http://schemas.microsoft.com/office/drawing/2014/main" id="{3955096B-C0FE-46CF-98B1-9222D10D86E8}"/>
                  </a:ext>
                </a:extLst>
              </p:cNvPr>
              <p:cNvSpPr/>
              <p:nvPr/>
            </p:nvSpPr>
            <p:spPr>
              <a:xfrm>
                <a:off x="9230391" y="3226125"/>
                <a:ext cx="32766" cy="32766"/>
              </a:xfrm>
              <a:custGeom>
                <a:avLst/>
                <a:gdLst>
                  <a:gd name="connsiteX0" fmla="*/ 32766 w 32766"/>
                  <a:gd name="connsiteY0" fmla="*/ 16383 h 32766"/>
                  <a:gd name="connsiteX1" fmla="*/ 16383 w 32766"/>
                  <a:gd name="connsiteY1" fmla="*/ 32766 h 32766"/>
                  <a:gd name="connsiteX2" fmla="*/ 0 w 32766"/>
                  <a:gd name="connsiteY2" fmla="*/ 16383 h 32766"/>
                  <a:gd name="connsiteX3" fmla="*/ 16383 w 32766"/>
                  <a:gd name="connsiteY3" fmla="*/ 0 h 32766"/>
                  <a:gd name="connsiteX4" fmla="*/ 32766 w 32766"/>
                  <a:gd name="connsiteY4" fmla="*/ 16383 h 32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 h="32766">
                    <a:moveTo>
                      <a:pt x="32766" y="16383"/>
                    </a:moveTo>
                    <a:cubicBezTo>
                      <a:pt x="32766" y="25432"/>
                      <a:pt x="25432" y="32766"/>
                      <a:pt x="16383" y="32766"/>
                    </a:cubicBezTo>
                    <a:cubicBezTo>
                      <a:pt x="7334" y="32766"/>
                      <a:pt x="0" y="25432"/>
                      <a:pt x="0" y="16383"/>
                    </a:cubicBezTo>
                    <a:cubicBezTo>
                      <a:pt x="0" y="7334"/>
                      <a:pt x="7334" y="0"/>
                      <a:pt x="16383" y="0"/>
                    </a:cubicBezTo>
                    <a:cubicBezTo>
                      <a:pt x="25432" y="0"/>
                      <a:pt x="32766" y="7334"/>
                      <a:pt x="32766" y="16383"/>
                    </a:cubicBezTo>
                    <a:close/>
                  </a:path>
                </a:pathLst>
              </a:custGeom>
              <a:grpFill/>
              <a:ln w="9525" cap="flat">
                <a:noFill/>
                <a:prstDash val="solid"/>
                <a:miter/>
              </a:ln>
            </p:spPr>
            <p:txBody>
              <a:bodyPr rtlCol="0" anchor="ctr"/>
              <a:lstStyle/>
              <a:p>
                <a:endParaRPr lang="en-GB"/>
              </a:p>
            </p:txBody>
          </p:sp>
          <p:sp>
            <p:nvSpPr>
              <p:cNvPr id="209" name="Freeform: Shape 208">
                <a:extLst>
                  <a:ext uri="{FF2B5EF4-FFF2-40B4-BE49-F238E27FC236}">
                    <a16:creationId xmlns:a16="http://schemas.microsoft.com/office/drawing/2014/main" id="{22574D03-F735-43A9-9149-F4CB027FE415}"/>
                  </a:ext>
                </a:extLst>
              </p:cNvPr>
              <p:cNvSpPr/>
              <p:nvPr/>
            </p:nvSpPr>
            <p:spPr>
              <a:xfrm>
                <a:off x="8976550" y="5026731"/>
                <a:ext cx="20383" cy="20383"/>
              </a:xfrm>
              <a:custGeom>
                <a:avLst/>
                <a:gdLst>
                  <a:gd name="connsiteX0" fmla="*/ 20383 w 20383"/>
                  <a:gd name="connsiteY0" fmla="*/ 10192 h 20383"/>
                  <a:gd name="connsiteX1" fmla="*/ 10192 w 20383"/>
                  <a:gd name="connsiteY1" fmla="*/ 20384 h 20383"/>
                  <a:gd name="connsiteX2" fmla="*/ 0 w 20383"/>
                  <a:gd name="connsiteY2" fmla="*/ 10192 h 20383"/>
                  <a:gd name="connsiteX3" fmla="*/ 10192 w 20383"/>
                  <a:gd name="connsiteY3" fmla="*/ 0 h 20383"/>
                  <a:gd name="connsiteX4" fmla="*/ 20383 w 20383"/>
                  <a:gd name="connsiteY4" fmla="*/ 10192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3" h="20383">
                    <a:moveTo>
                      <a:pt x="20383" y="10192"/>
                    </a:moveTo>
                    <a:cubicBezTo>
                      <a:pt x="20383" y="15820"/>
                      <a:pt x="15820" y="20384"/>
                      <a:pt x="10192" y="20384"/>
                    </a:cubicBezTo>
                    <a:cubicBezTo>
                      <a:pt x="4563" y="20384"/>
                      <a:pt x="0" y="15821"/>
                      <a:pt x="0" y="10192"/>
                    </a:cubicBezTo>
                    <a:cubicBezTo>
                      <a:pt x="0" y="4563"/>
                      <a:pt x="4563" y="0"/>
                      <a:pt x="10192" y="0"/>
                    </a:cubicBezTo>
                    <a:cubicBezTo>
                      <a:pt x="15820" y="0"/>
                      <a:pt x="20383" y="4563"/>
                      <a:pt x="20383" y="10192"/>
                    </a:cubicBezTo>
                    <a:close/>
                  </a:path>
                </a:pathLst>
              </a:custGeom>
              <a:grpFill/>
              <a:ln w="9525" cap="flat">
                <a:noFill/>
                <a:prstDash val="solid"/>
                <a:miter/>
              </a:ln>
            </p:spPr>
            <p:txBody>
              <a:bodyPr rtlCol="0" anchor="ctr"/>
              <a:lstStyle/>
              <a:p>
                <a:endParaRPr lang="en-GB"/>
              </a:p>
            </p:txBody>
          </p:sp>
          <p:sp>
            <p:nvSpPr>
              <p:cNvPr id="210" name="Freeform: Shape 209">
                <a:extLst>
                  <a:ext uri="{FF2B5EF4-FFF2-40B4-BE49-F238E27FC236}">
                    <a16:creationId xmlns:a16="http://schemas.microsoft.com/office/drawing/2014/main" id="{3CD060F0-BE11-49C5-B27E-5C97E6E40B35}"/>
                  </a:ext>
                </a:extLst>
              </p:cNvPr>
              <p:cNvSpPr/>
              <p:nvPr/>
            </p:nvSpPr>
            <p:spPr>
              <a:xfrm>
                <a:off x="8634031" y="4366077"/>
                <a:ext cx="25336" cy="25336"/>
              </a:xfrm>
              <a:custGeom>
                <a:avLst/>
                <a:gdLst>
                  <a:gd name="connsiteX0" fmla="*/ 25337 w 25336"/>
                  <a:gd name="connsiteY0" fmla="*/ 12668 h 25336"/>
                  <a:gd name="connsiteX1" fmla="*/ 12668 w 25336"/>
                  <a:gd name="connsiteY1" fmla="*/ 25336 h 25336"/>
                  <a:gd name="connsiteX2" fmla="*/ 0 w 25336"/>
                  <a:gd name="connsiteY2" fmla="*/ 12668 h 25336"/>
                  <a:gd name="connsiteX3" fmla="*/ 12668 w 25336"/>
                  <a:gd name="connsiteY3" fmla="*/ 0 h 25336"/>
                  <a:gd name="connsiteX4" fmla="*/ 25337 w 25336"/>
                  <a:gd name="connsiteY4" fmla="*/ 12668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6" h="25336">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grpFill/>
              <a:ln w="9525" cap="flat">
                <a:noFill/>
                <a:prstDash val="solid"/>
                <a:miter/>
              </a:ln>
            </p:spPr>
            <p:txBody>
              <a:bodyPr rtlCol="0" anchor="ctr"/>
              <a:lstStyle/>
              <a:p>
                <a:endParaRPr lang="en-GB"/>
              </a:p>
            </p:txBody>
          </p:sp>
          <p:sp>
            <p:nvSpPr>
              <p:cNvPr id="211" name="Freeform: Shape 210">
                <a:extLst>
                  <a:ext uri="{FF2B5EF4-FFF2-40B4-BE49-F238E27FC236}">
                    <a16:creationId xmlns:a16="http://schemas.microsoft.com/office/drawing/2014/main" id="{918179BA-CCC8-4B47-9CC7-42C736311756}"/>
                  </a:ext>
                </a:extLst>
              </p:cNvPr>
              <p:cNvSpPr/>
              <p:nvPr/>
            </p:nvSpPr>
            <p:spPr>
              <a:xfrm>
                <a:off x="9041606" y="3321756"/>
                <a:ext cx="20764" cy="20764"/>
              </a:xfrm>
              <a:custGeom>
                <a:avLst/>
                <a:gdLst>
                  <a:gd name="connsiteX0" fmla="*/ 20765 w 20764"/>
                  <a:gd name="connsiteY0" fmla="*/ 10382 h 20764"/>
                  <a:gd name="connsiteX1" fmla="*/ 10382 w 20764"/>
                  <a:gd name="connsiteY1" fmla="*/ 20764 h 20764"/>
                  <a:gd name="connsiteX2" fmla="*/ 0 w 20764"/>
                  <a:gd name="connsiteY2" fmla="*/ 10382 h 20764"/>
                  <a:gd name="connsiteX3" fmla="*/ 10382 w 20764"/>
                  <a:gd name="connsiteY3" fmla="*/ 0 h 20764"/>
                  <a:gd name="connsiteX4" fmla="*/ 20765 w 20764"/>
                  <a:gd name="connsiteY4" fmla="*/ 10382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0764">
                    <a:moveTo>
                      <a:pt x="20765" y="10382"/>
                    </a:moveTo>
                    <a:cubicBezTo>
                      <a:pt x="20765" y="16097"/>
                      <a:pt x="16097" y="20764"/>
                      <a:pt x="10382" y="20764"/>
                    </a:cubicBezTo>
                    <a:cubicBezTo>
                      <a:pt x="4667" y="20764"/>
                      <a:pt x="0" y="16097"/>
                      <a:pt x="0" y="10382"/>
                    </a:cubicBezTo>
                    <a:cubicBezTo>
                      <a:pt x="0" y="4667"/>
                      <a:pt x="4667" y="0"/>
                      <a:pt x="10382" y="0"/>
                    </a:cubicBezTo>
                    <a:cubicBezTo>
                      <a:pt x="16097" y="0"/>
                      <a:pt x="20765" y="4667"/>
                      <a:pt x="20765" y="10382"/>
                    </a:cubicBezTo>
                    <a:close/>
                  </a:path>
                </a:pathLst>
              </a:custGeom>
              <a:grpFill/>
              <a:ln w="9525" cap="flat">
                <a:noFill/>
                <a:prstDash val="solid"/>
                <a:miter/>
              </a:ln>
            </p:spPr>
            <p:txBody>
              <a:bodyPr rtlCol="0" anchor="ctr"/>
              <a:lstStyle/>
              <a:p>
                <a:endParaRPr lang="en-GB"/>
              </a:p>
            </p:txBody>
          </p:sp>
          <p:sp>
            <p:nvSpPr>
              <p:cNvPr id="212" name="Freeform: Shape 211">
                <a:extLst>
                  <a:ext uri="{FF2B5EF4-FFF2-40B4-BE49-F238E27FC236}">
                    <a16:creationId xmlns:a16="http://schemas.microsoft.com/office/drawing/2014/main" id="{3BB89308-79B2-42B6-986A-497BAB2866F2}"/>
                  </a:ext>
                </a:extLst>
              </p:cNvPr>
              <p:cNvSpPr/>
              <p:nvPr/>
            </p:nvSpPr>
            <p:spPr>
              <a:xfrm>
                <a:off x="8850630" y="4873759"/>
                <a:ext cx="29336" cy="29336"/>
              </a:xfrm>
              <a:custGeom>
                <a:avLst/>
                <a:gdLst>
                  <a:gd name="connsiteX0" fmla="*/ 29337 w 29336"/>
                  <a:gd name="connsiteY0" fmla="*/ 14669 h 29336"/>
                  <a:gd name="connsiteX1" fmla="*/ 14668 w 29336"/>
                  <a:gd name="connsiteY1" fmla="*/ 29337 h 29336"/>
                  <a:gd name="connsiteX2" fmla="*/ 0 w 29336"/>
                  <a:gd name="connsiteY2" fmla="*/ 14669 h 29336"/>
                  <a:gd name="connsiteX3" fmla="*/ 14668 w 29336"/>
                  <a:gd name="connsiteY3" fmla="*/ 0 h 29336"/>
                  <a:gd name="connsiteX4" fmla="*/ 29337 w 29336"/>
                  <a:gd name="connsiteY4" fmla="*/ 14669 h 2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6" h="29336">
                    <a:moveTo>
                      <a:pt x="29337" y="14669"/>
                    </a:moveTo>
                    <a:cubicBezTo>
                      <a:pt x="29337" y="22770"/>
                      <a:pt x="22770" y="29337"/>
                      <a:pt x="14668" y="29337"/>
                    </a:cubicBezTo>
                    <a:cubicBezTo>
                      <a:pt x="6567" y="29337"/>
                      <a:pt x="0" y="22770"/>
                      <a:pt x="0" y="14669"/>
                    </a:cubicBezTo>
                    <a:cubicBezTo>
                      <a:pt x="0" y="6567"/>
                      <a:pt x="6567" y="0"/>
                      <a:pt x="14668" y="0"/>
                    </a:cubicBezTo>
                    <a:cubicBezTo>
                      <a:pt x="22770" y="0"/>
                      <a:pt x="29337" y="6567"/>
                      <a:pt x="29337" y="14669"/>
                    </a:cubicBezTo>
                    <a:close/>
                  </a:path>
                </a:pathLst>
              </a:custGeom>
              <a:grpFill/>
              <a:ln w="9525" cap="flat">
                <a:noFill/>
                <a:prstDash val="solid"/>
                <a:miter/>
              </a:ln>
            </p:spPr>
            <p:txBody>
              <a:bodyPr rtlCol="0" anchor="ctr"/>
              <a:lstStyle/>
              <a:p>
                <a:endParaRPr lang="en-GB"/>
              </a:p>
            </p:txBody>
          </p:sp>
        </p:grpSp>
        <p:grpSp>
          <p:nvGrpSpPr>
            <p:cNvPr id="213" name="Graphic 39">
              <a:extLst>
                <a:ext uri="{FF2B5EF4-FFF2-40B4-BE49-F238E27FC236}">
                  <a16:creationId xmlns:a16="http://schemas.microsoft.com/office/drawing/2014/main" id="{F7F57346-982B-47D3-A209-81F972AE1B10}"/>
                </a:ext>
              </a:extLst>
            </p:cNvPr>
            <p:cNvGrpSpPr/>
            <p:nvPr/>
          </p:nvGrpSpPr>
          <p:grpSpPr>
            <a:xfrm>
              <a:off x="8626465" y="3198229"/>
              <a:ext cx="2125385" cy="2123737"/>
              <a:chOff x="8611111" y="3181797"/>
              <a:chExt cx="2125385" cy="2123737"/>
            </a:xfrm>
            <a:solidFill>
              <a:schemeClr val="bg2"/>
            </a:solidFill>
          </p:grpSpPr>
          <p:sp>
            <p:nvSpPr>
              <p:cNvPr id="214" name="Freeform: Shape 213">
                <a:extLst>
                  <a:ext uri="{FF2B5EF4-FFF2-40B4-BE49-F238E27FC236}">
                    <a16:creationId xmlns:a16="http://schemas.microsoft.com/office/drawing/2014/main" id="{B5DBDD1D-6B7F-48A1-8E1C-638209ADA3DB}"/>
                  </a:ext>
                </a:extLst>
              </p:cNvPr>
              <p:cNvSpPr/>
              <p:nvPr/>
            </p:nvSpPr>
            <p:spPr>
              <a:xfrm>
                <a:off x="9138901" y="3304204"/>
                <a:ext cx="16217" cy="9954"/>
              </a:xfrm>
              <a:custGeom>
                <a:avLst/>
                <a:gdLst>
                  <a:gd name="connsiteX0" fmla="*/ 15576 w 16217"/>
                  <a:gd name="connsiteY0" fmla="*/ 25 h 9954"/>
                  <a:gd name="connsiteX1" fmla="*/ 14052 w 16217"/>
                  <a:gd name="connsiteY1" fmla="*/ 311 h 9954"/>
                  <a:gd name="connsiteX2" fmla="*/ 7480 w 16217"/>
                  <a:gd name="connsiteY2" fmla="*/ 3454 h 9954"/>
                  <a:gd name="connsiteX3" fmla="*/ 622 w 16217"/>
                  <a:gd name="connsiteY3" fmla="*/ 9074 h 9954"/>
                  <a:gd name="connsiteX4" fmla="*/ 51 w 16217"/>
                  <a:gd name="connsiteY4" fmla="*/ 9836 h 9954"/>
                  <a:gd name="connsiteX5" fmla="*/ 12147 w 16217"/>
                  <a:gd name="connsiteY5" fmla="*/ 4883 h 9954"/>
                  <a:gd name="connsiteX6" fmla="*/ 15576 w 16217"/>
                  <a:gd name="connsiteY6" fmla="*/ 25 h 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17" h="9954">
                    <a:moveTo>
                      <a:pt x="15576" y="25"/>
                    </a:moveTo>
                    <a:cubicBezTo>
                      <a:pt x="15291" y="-70"/>
                      <a:pt x="14814" y="121"/>
                      <a:pt x="14052" y="311"/>
                    </a:cubicBezTo>
                    <a:cubicBezTo>
                      <a:pt x="11671" y="1168"/>
                      <a:pt x="8052" y="2978"/>
                      <a:pt x="7480" y="3454"/>
                    </a:cubicBezTo>
                    <a:cubicBezTo>
                      <a:pt x="6909" y="3835"/>
                      <a:pt x="717" y="9074"/>
                      <a:pt x="622" y="9074"/>
                    </a:cubicBezTo>
                    <a:cubicBezTo>
                      <a:pt x="241" y="9360"/>
                      <a:pt x="-140" y="9741"/>
                      <a:pt x="51" y="9836"/>
                    </a:cubicBezTo>
                    <a:cubicBezTo>
                      <a:pt x="51" y="9836"/>
                      <a:pt x="3099" y="11170"/>
                      <a:pt x="12147" y="4883"/>
                    </a:cubicBezTo>
                    <a:cubicBezTo>
                      <a:pt x="17100" y="1454"/>
                      <a:pt x="16529" y="216"/>
                      <a:pt x="15576" y="25"/>
                    </a:cubicBezTo>
                    <a:close/>
                  </a:path>
                </a:pathLst>
              </a:custGeom>
              <a:grpFill/>
              <a:ln w="9525" cap="flat">
                <a:noFill/>
                <a:prstDash val="solid"/>
                <a:miter/>
              </a:ln>
            </p:spPr>
            <p:txBody>
              <a:bodyPr rtlCol="0" anchor="ctr"/>
              <a:lstStyle/>
              <a:p>
                <a:endParaRPr lang="en-GB"/>
              </a:p>
            </p:txBody>
          </p:sp>
          <p:sp>
            <p:nvSpPr>
              <p:cNvPr id="215" name="Freeform: Shape 214">
                <a:extLst>
                  <a:ext uri="{FF2B5EF4-FFF2-40B4-BE49-F238E27FC236}">
                    <a16:creationId xmlns:a16="http://schemas.microsoft.com/office/drawing/2014/main" id="{61B2A487-270F-4180-A6F8-8AFD3A81540F}"/>
                  </a:ext>
                </a:extLst>
              </p:cNvPr>
              <p:cNvSpPr/>
              <p:nvPr/>
            </p:nvSpPr>
            <p:spPr>
              <a:xfrm>
                <a:off x="9132597" y="3298433"/>
                <a:ext cx="7306" cy="4124"/>
              </a:xfrm>
              <a:custGeom>
                <a:avLst/>
                <a:gdLst>
                  <a:gd name="connsiteX0" fmla="*/ 7307 w 7306"/>
                  <a:gd name="connsiteY0" fmla="*/ 82 h 4124"/>
                  <a:gd name="connsiteX1" fmla="*/ 6640 w 7306"/>
                  <a:gd name="connsiteY1" fmla="*/ 177 h 4124"/>
                  <a:gd name="connsiteX2" fmla="*/ 1116 w 7306"/>
                  <a:gd name="connsiteY2" fmla="*/ 2749 h 4124"/>
                  <a:gd name="connsiteX3" fmla="*/ 68 w 7306"/>
                  <a:gd name="connsiteY3" fmla="*/ 4082 h 4124"/>
                  <a:gd name="connsiteX4" fmla="*/ 3211 w 7306"/>
                  <a:gd name="connsiteY4" fmla="*/ 3034 h 4124"/>
                  <a:gd name="connsiteX5" fmla="*/ 7307 w 7306"/>
                  <a:gd name="connsiteY5" fmla="*/ 82 h 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6" h="4124">
                    <a:moveTo>
                      <a:pt x="7307" y="82"/>
                    </a:moveTo>
                    <a:cubicBezTo>
                      <a:pt x="7021" y="-109"/>
                      <a:pt x="6831" y="82"/>
                      <a:pt x="6640" y="177"/>
                    </a:cubicBezTo>
                    <a:cubicBezTo>
                      <a:pt x="5116" y="748"/>
                      <a:pt x="1687" y="2368"/>
                      <a:pt x="1116" y="2749"/>
                    </a:cubicBezTo>
                    <a:cubicBezTo>
                      <a:pt x="449" y="3130"/>
                      <a:pt x="-218" y="3892"/>
                      <a:pt x="68" y="4082"/>
                    </a:cubicBezTo>
                    <a:cubicBezTo>
                      <a:pt x="354" y="4273"/>
                      <a:pt x="1878" y="3796"/>
                      <a:pt x="3211" y="3034"/>
                    </a:cubicBezTo>
                    <a:cubicBezTo>
                      <a:pt x="3783" y="2653"/>
                      <a:pt x="7116" y="558"/>
                      <a:pt x="7307" y="82"/>
                    </a:cubicBezTo>
                    <a:close/>
                  </a:path>
                </a:pathLst>
              </a:custGeom>
              <a:grpFill/>
              <a:ln w="9525" cap="flat">
                <a:noFill/>
                <a:prstDash val="solid"/>
                <a:miter/>
              </a:ln>
            </p:spPr>
            <p:txBody>
              <a:bodyPr rtlCol="0" anchor="ctr"/>
              <a:lstStyle/>
              <a:p>
                <a:endParaRPr lang="en-GB"/>
              </a:p>
            </p:txBody>
          </p:sp>
          <p:sp>
            <p:nvSpPr>
              <p:cNvPr id="216" name="Freeform: Shape 215">
                <a:extLst>
                  <a:ext uri="{FF2B5EF4-FFF2-40B4-BE49-F238E27FC236}">
                    <a16:creationId xmlns:a16="http://schemas.microsoft.com/office/drawing/2014/main" id="{080C99EB-A4EB-47C1-82E2-69D9C858299B}"/>
                  </a:ext>
                </a:extLst>
              </p:cNvPr>
              <p:cNvSpPr/>
              <p:nvPr/>
            </p:nvSpPr>
            <p:spPr>
              <a:xfrm>
                <a:off x="9151334" y="3278926"/>
                <a:ext cx="31718" cy="13778"/>
              </a:xfrm>
              <a:custGeom>
                <a:avLst/>
                <a:gdLst>
                  <a:gd name="connsiteX0" fmla="*/ 15050 w 31718"/>
                  <a:gd name="connsiteY0" fmla="*/ 7683 h 13778"/>
                  <a:gd name="connsiteX1" fmla="*/ 20288 w 31718"/>
                  <a:gd name="connsiteY1" fmla="*/ 5968 h 13778"/>
                  <a:gd name="connsiteX2" fmla="*/ 26670 w 31718"/>
                  <a:gd name="connsiteY2" fmla="*/ 2920 h 13778"/>
                  <a:gd name="connsiteX3" fmla="*/ 31718 w 31718"/>
                  <a:gd name="connsiteY3" fmla="*/ 63 h 13778"/>
                  <a:gd name="connsiteX4" fmla="*/ 30766 w 31718"/>
                  <a:gd name="connsiteY4" fmla="*/ 158 h 13778"/>
                  <a:gd name="connsiteX5" fmla="*/ 0 w 31718"/>
                  <a:gd name="connsiteY5" fmla="*/ 13779 h 13778"/>
                  <a:gd name="connsiteX6" fmla="*/ 8192 w 31718"/>
                  <a:gd name="connsiteY6" fmla="*/ 10635 h 13778"/>
                  <a:gd name="connsiteX7" fmla="*/ 15050 w 31718"/>
                  <a:gd name="connsiteY7" fmla="*/ 7683 h 1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18" h="13778">
                    <a:moveTo>
                      <a:pt x="15050" y="7683"/>
                    </a:moveTo>
                    <a:cubicBezTo>
                      <a:pt x="17621" y="7111"/>
                      <a:pt x="17621" y="7111"/>
                      <a:pt x="20288" y="5968"/>
                    </a:cubicBezTo>
                    <a:cubicBezTo>
                      <a:pt x="20574" y="5873"/>
                      <a:pt x="22860" y="4920"/>
                      <a:pt x="26670" y="2920"/>
                    </a:cubicBezTo>
                    <a:cubicBezTo>
                      <a:pt x="26670" y="2920"/>
                      <a:pt x="31052" y="634"/>
                      <a:pt x="31718" y="63"/>
                    </a:cubicBezTo>
                    <a:cubicBezTo>
                      <a:pt x="31433" y="-33"/>
                      <a:pt x="31433" y="-33"/>
                      <a:pt x="30766" y="158"/>
                    </a:cubicBezTo>
                    <a:cubicBezTo>
                      <a:pt x="30575" y="158"/>
                      <a:pt x="14573" y="5968"/>
                      <a:pt x="0" y="13779"/>
                    </a:cubicBezTo>
                    <a:lnTo>
                      <a:pt x="8192" y="10635"/>
                    </a:lnTo>
                    <a:cubicBezTo>
                      <a:pt x="10382" y="9683"/>
                      <a:pt x="12478" y="8254"/>
                      <a:pt x="15050" y="7683"/>
                    </a:cubicBezTo>
                    <a:close/>
                  </a:path>
                </a:pathLst>
              </a:custGeom>
              <a:grpFill/>
              <a:ln w="9525" cap="flat">
                <a:noFill/>
                <a:prstDash val="solid"/>
                <a:miter/>
              </a:ln>
            </p:spPr>
            <p:txBody>
              <a:bodyPr rtlCol="0" anchor="ctr"/>
              <a:lstStyle/>
              <a:p>
                <a:endParaRPr lang="en-GB"/>
              </a:p>
            </p:txBody>
          </p:sp>
          <p:sp>
            <p:nvSpPr>
              <p:cNvPr id="217" name="Freeform: Shape 216">
                <a:extLst>
                  <a:ext uri="{FF2B5EF4-FFF2-40B4-BE49-F238E27FC236}">
                    <a16:creationId xmlns:a16="http://schemas.microsoft.com/office/drawing/2014/main" id="{D343606A-4271-45A6-BBFE-A910F2F75EB2}"/>
                  </a:ext>
                </a:extLst>
              </p:cNvPr>
              <p:cNvSpPr/>
              <p:nvPr/>
            </p:nvSpPr>
            <p:spPr>
              <a:xfrm>
                <a:off x="9128093" y="3289752"/>
                <a:ext cx="34670" cy="16961"/>
              </a:xfrm>
              <a:custGeom>
                <a:avLst/>
                <a:gdLst>
                  <a:gd name="connsiteX0" fmla="*/ 21241 w 34670"/>
                  <a:gd name="connsiteY0" fmla="*/ 6572 h 16961"/>
                  <a:gd name="connsiteX1" fmla="*/ 21050 w 34670"/>
                  <a:gd name="connsiteY1" fmla="*/ 6477 h 16961"/>
                  <a:gd name="connsiteX2" fmla="*/ 27432 w 34670"/>
                  <a:gd name="connsiteY2" fmla="*/ 3429 h 16961"/>
                  <a:gd name="connsiteX3" fmla="*/ 33814 w 34670"/>
                  <a:gd name="connsiteY3" fmla="*/ 571 h 16961"/>
                  <a:gd name="connsiteX4" fmla="*/ 34671 w 34670"/>
                  <a:gd name="connsiteY4" fmla="*/ 0 h 16961"/>
                  <a:gd name="connsiteX5" fmla="*/ 33433 w 34670"/>
                  <a:gd name="connsiteY5" fmla="*/ 191 h 16961"/>
                  <a:gd name="connsiteX6" fmla="*/ 0 w 34670"/>
                  <a:gd name="connsiteY6" fmla="*/ 16954 h 16961"/>
                  <a:gd name="connsiteX7" fmla="*/ 21145 w 34670"/>
                  <a:gd name="connsiteY7" fmla="*/ 7334 h 16961"/>
                  <a:gd name="connsiteX8" fmla="*/ 21241 w 34670"/>
                  <a:gd name="connsiteY8" fmla="*/ 6572 h 1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0" h="16961">
                    <a:moveTo>
                      <a:pt x="21241" y="6572"/>
                    </a:moveTo>
                    <a:cubicBezTo>
                      <a:pt x="21145" y="6572"/>
                      <a:pt x="21050" y="6477"/>
                      <a:pt x="21050" y="6477"/>
                    </a:cubicBezTo>
                    <a:cubicBezTo>
                      <a:pt x="21336" y="6191"/>
                      <a:pt x="21526" y="6001"/>
                      <a:pt x="27432" y="3429"/>
                    </a:cubicBezTo>
                    <a:cubicBezTo>
                      <a:pt x="29432" y="2572"/>
                      <a:pt x="32290" y="1429"/>
                      <a:pt x="33814" y="571"/>
                    </a:cubicBezTo>
                    <a:cubicBezTo>
                      <a:pt x="34099" y="381"/>
                      <a:pt x="34385" y="191"/>
                      <a:pt x="34671" y="0"/>
                    </a:cubicBezTo>
                    <a:cubicBezTo>
                      <a:pt x="34290" y="0"/>
                      <a:pt x="33718" y="95"/>
                      <a:pt x="33433" y="191"/>
                    </a:cubicBezTo>
                    <a:cubicBezTo>
                      <a:pt x="15907" y="5905"/>
                      <a:pt x="2286" y="14859"/>
                      <a:pt x="0" y="16954"/>
                    </a:cubicBezTo>
                    <a:cubicBezTo>
                      <a:pt x="1333" y="17240"/>
                      <a:pt x="20098" y="8096"/>
                      <a:pt x="21145" y="7334"/>
                    </a:cubicBezTo>
                    <a:cubicBezTo>
                      <a:pt x="20955" y="7239"/>
                      <a:pt x="21145" y="6953"/>
                      <a:pt x="21241" y="6572"/>
                    </a:cubicBezTo>
                    <a:close/>
                  </a:path>
                </a:pathLst>
              </a:custGeom>
              <a:grpFill/>
              <a:ln w="9525" cap="flat">
                <a:noFill/>
                <a:prstDash val="solid"/>
                <a:miter/>
              </a:ln>
            </p:spPr>
            <p:txBody>
              <a:bodyPr rtlCol="0" anchor="ctr"/>
              <a:lstStyle/>
              <a:p>
                <a:endParaRPr lang="en-GB"/>
              </a:p>
            </p:txBody>
          </p:sp>
          <p:sp>
            <p:nvSpPr>
              <p:cNvPr id="218" name="Freeform: Shape 217">
                <a:extLst>
                  <a:ext uri="{FF2B5EF4-FFF2-40B4-BE49-F238E27FC236}">
                    <a16:creationId xmlns:a16="http://schemas.microsoft.com/office/drawing/2014/main" id="{27F49C92-DD81-49A1-9BDA-EF92420FEC05}"/>
                  </a:ext>
                </a:extLst>
              </p:cNvPr>
              <p:cNvSpPr/>
              <p:nvPr/>
            </p:nvSpPr>
            <p:spPr>
              <a:xfrm>
                <a:off x="9162097" y="3288633"/>
                <a:ext cx="11620" cy="8834"/>
              </a:xfrm>
              <a:custGeom>
                <a:avLst/>
                <a:gdLst>
                  <a:gd name="connsiteX0" fmla="*/ 4953 w 11620"/>
                  <a:gd name="connsiteY0" fmla="*/ 6072 h 8834"/>
                  <a:gd name="connsiteX1" fmla="*/ 6001 w 11620"/>
                  <a:gd name="connsiteY1" fmla="*/ 5310 h 8834"/>
                  <a:gd name="connsiteX2" fmla="*/ 7715 w 11620"/>
                  <a:gd name="connsiteY2" fmla="*/ 3596 h 8834"/>
                  <a:gd name="connsiteX3" fmla="*/ 10954 w 11620"/>
                  <a:gd name="connsiteY3" fmla="*/ 833 h 8834"/>
                  <a:gd name="connsiteX4" fmla="*/ 11620 w 11620"/>
                  <a:gd name="connsiteY4" fmla="*/ 71 h 8834"/>
                  <a:gd name="connsiteX5" fmla="*/ 11049 w 11620"/>
                  <a:gd name="connsiteY5" fmla="*/ 71 h 8834"/>
                  <a:gd name="connsiteX6" fmla="*/ 952 w 11620"/>
                  <a:gd name="connsiteY6" fmla="*/ 6263 h 8834"/>
                  <a:gd name="connsiteX7" fmla="*/ 952 w 11620"/>
                  <a:gd name="connsiteY7" fmla="*/ 6358 h 8834"/>
                  <a:gd name="connsiteX8" fmla="*/ 0 w 11620"/>
                  <a:gd name="connsiteY8" fmla="*/ 8834 h 8834"/>
                  <a:gd name="connsiteX9" fmla="*/ 4953 w 11620"/>
                  <a:gd name="connsiteY9" fmla="*/ 6072 h 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20" h="8834">
                    <a:moveTo>
                      <a:pt x="4953" y="6072"/>
                    </a:moveTo>
                    <a:cubicBezTo>
                      <a:pt x="5334" y="5882"/>
                      <a:pt x="5715" y="5596"/>
                      <a:pt x="6001" y="5310"/>
                    </a:cubicBezTo>
                    <a:cubicBezTo>
                      <a:pt x="6572" y="4834"/>
                      <a:pt x="7048" y="4167"/>
                      <a:pt x="7715" y="3596"/>
                    </a:cubicBezTo>
                    <a:cubicBezTo>
                      <a:pt x="8763" y="2643"/>
                      <a:pt x="9906" y="1786"/>
                      <a:pt x="10954" y="833"/>
                    </a:cubicBezTo>
                    <a:cubicBezTo>
                      <a:pt x="11620" y="262"/>
                      <a:pt x="11620" y="167"/>
                      <a:pt x="11620" y="71"/>
                    </a:cubicBezTo>
                    <a:cubicBezTo>
                      <a:pt x="11525" y="-24"/>
                      <a:pt x="11525" y="-24"/>
                      <a:pt x="11049" y="71"/>
                    </a:cubicBezTo>
                    <a:cubicBezTo>
                      <a:pt x="7525" y="1214"/>
                      <a:pt x="1333" y="5786"/>
                      <a:pt x="952" y="6263"/>
                    </a:cubicBezTo>
                    <a:cubicBezTo>
                      <a:pt x="952" y="6263"/>
                      <a:pt x="952" y="6263"/>
                      <a:pt x="952" y="6358"/>
                    </a:cubicBezTo>
                    <a:cubicBezTo>
                      <a:pt x="1524" y="6644"/>
                      <a:pt x="1524" y="6644"/>
                      <a:pt x="0" y="8834"/>
                    </a:cubicBezTo>
                    <a:cubicBezTo>
                      <a:pt x="381" y="8834"/>
                      <a:pt x="4953" y="6072"/>
                      <a:pt x="4953" y="6072"/>
                    </a:cubicBezTo>
                    <a:close/>
                  </a:path>
                </a:pathLst>
              </a:custGeom>
              <a:grpFill/>
              <a:ln w="9525" cap="flat">
                <a:noFill/>
                <a:prstDash val="solid"/>
                <a:miter/>
              </a:ln>
            </p:spPr>
            <p:txBody>
              <a:bodyPr rtlCol="0" anchor="ctr"/>
              <a:lstStyle/>
              <a:p>
                <a:endParaRPr lang="en-GB"/>
              </a:p>
            </p:txBody>
          </p:sp>
          <p:sp>
            <p:nvSpPr>
              <p:cNvPr id="219" name="Freeform: Shape 218">
                <a:extLst>
                  <a:ext uri="{FF2B5EF4-FFF2-40B4-BE49-F238E27FC236}">
                    <a16:creationId xmlns:a16="http://schemas.microsoft.com/office/drawing/2014/main" id="{DA933C71-500B-416D-8F27-BD8362426D32}"/>
                  </a:ext>
                </a:extLst>
              </p:cNvPr>
              <p:cNvSpPr/>
              <p:nvPr/>
            </p:nvSpPr>
            <p:spPr>
              <a:xfrm>
                <a:off x="9109805" y="3326873"/>
                <a:ext cx="13742" cy="7550"/>
              </a:xfrm>
              <a:custGeom>
                <a:avLst/>
                <a:gdLst>
                  <a:gd name="connsiteX0" fmla="*/ 13430 w 13742"/>
                  <a:gd name="connsiteY0" fmla="*/ 26 h 7550"/>
                  <a:gd name="connsiteX1" fmla="*/ 12287 w 13742"/>
                  <a:gd name="connsiteY1" fmla="*/ 216 h 7550"/>
                  <a:gd name="connsiteX2" fmla="*/ 9335 w 13742"/>
                  <a:gd name="connsiteY2" fmla="*/ 1359 h 7550"/>
                  <a:gd name="connsiteX3" fmla="*/ 0 w 13742"/>
                  <a:gd name="connsiteY3" fmla="*/ 7455 h 7550"/>
                  <a:gd name="connsiteX4" fmla="*/ 95 w 13742"/>
                  <a:gd name="connsiteY4" fmla="*/ 7551 h 7550"/>
                  <a:gd name="connsiteX5" fmla="*/ 12002 w 13742"/>
                  <a:gd name="connsiteY5" fmla="*/ 2026 h 7550"/>
                  <a:gd name="connsiteX6" fmla="*/ 13430 w 13742"/>
                  <a:gd name="connsiteY6" fmla="*/ 26 h 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42" h="7550">
                    <a:moveTo>
                      <a:pt x="13430" y="26"/>
                    </a:moveTo>
                    <a:cubicBezTo>
                      <a:pt x="13049" y="-69"/>
                      <a:pt x="12668" y="121"/>
                      <a:pt x="12287" y="216"/>
                    </a:cubicBezTo>
                    <a:cubicBezTo>
                      <a:pt x="10668" y="693"/>
                      <a:pt x="9335" y="1359"/>
                      <a:pt x="9335" y="1359"/>
                    </a:cubicBezTo>
                    <a:cubicBezTo>
                      <a:pt x="5144" y="3455"/>
                      <a:pt x="286" y="7074"/>
                      <a:pt x="0" y="7455"/>
                    </a:cubicBezTo>
                    <a:cubicBezTo>
                      <a:pt x="0" y="7455"/>
                      <a:pt x="0" y="7551"/>
                      <a:pt x="95" y="7551"/>
                    </a:cubicBezTo>
                    <a:cubicBezTo>
                      <a:pt x="857" y="7551"/>
                      <a:pt x="8668" y="4407"/>
                      <a:pt x="12002" y="2026"/>
                    </a:cubicBezTo>
                    <a:cubicBezTo>
                      <a:pt x="13240" y="1169"/>
                      <a:pt x="14288" y="121"/>
                      <a:pt x="13430" y="26"/>
                    </a:cubicBezTo>
                    <a:close/>
                  </a:path>
                </a:pathLst>
              </a:custGeom>
              <a:grpFill/>
              <a:ln w="9525" cap="flat">
                <a:noFill/>
                <a:prstDash val="solid"/>
                <a:miter/>
              </a:ln>
            </p:spPr>
            <p:txBody>
              <a:bodyPr rtlCol="0" anchor="ctr"/>
              <a:lstStyle/>
              <a:p>
                <a:endParaRPr lang="en-GB"/>
              </a:p>
            </p:txBody>
          </p:sp>
          <p:sp>
            <p:nvSpPr>
              <p:cNvPr id="220" name="Freeform: Shape 219">
                <a:extLst>
                  <a:ext uri="{FF2B5EF4-FFF2-40B4-BE49-F238E27FC236}">
                    <a16:creationId xmlns:a16="http://schemas.microsoft.com/office/drawing/2014/main" id="{83047D39-2CAF-4CF9-BBAA-AED5D478DD19}"/>
                  </a:ext>
                </a:extLst>
              </p:cNvPr>
              <p:cNvSpPr/>
              <p:nvPr/>
            </p:nvSpPr>
            <p:spPr>
              <a:xfrm>
                <a:off x="9073203" y="3344497"/>
                <a:ext cx="57937" cy="45173"/>
              </a:xfrm>
              <a:custGeom>
                <a:avLst/>
                <a:gdLst>
                  <a:gd name="connsiteX0" fmla="*/ 57938 w 57937"/>
                  <a:gd name="connsiteY0" fmla="*/ 404 h 45173"/>
                  <a:gd name="connsiteX1" fmla="*/ 54795 w 57937"/>
                  <a:gd name="connsiteY1" fmla="*/ 118 h 45173"/>
                  <a:gd name="connsiteX2" fmla="*/ 53461 w 57937"/>
                  <a:gd name="connsiteY2" fmla="*/ 309 h 45173"/>
                  <a:gd name="connsiteX3" fmla="*/ 42031 w 57937"/>
                  <a:gd name="connsiteY3" fmla="*/ 2595 h 45173"/>
                  <a:gd name="connsiteX4" fmla="*/ 20124 w 57937"/>
                  <a:gd name="connsiteY4" fmla="*/ 13739 h 45173"/>
                  <a:gd name="connsiteX5" fmla="*/ 20219 w 57937"/>
                  <a:gd name="connsiteY5" fmla="*/ 14025 h 45173"/>
                  <a:gd name="connsiteX6" fmla="*/ 24029 w 57937"/>
                  <a:gd name="connsiteY6" fmla="*/ 14596 h 45173"/>
                  <a:gd name="connsiteX7" fmla="*/ 24981 w 57937"/>
                  <a:gd name="connsiteY7" fmla="*/ 17263 h 45173"/>
                  <a:gd name="connsiteX8" fmla="*/ 11551 w 57937"/>
                  <a:gd name="connsiteY8" fmla="*/ 27265 h 45173"/>
                  <a:gd name="connsiteX9" fmla="*/ 9646 w 57937"/>
                  <a:gd name="connsiteY9" fmla="*/ 27836 h 45173"/>
                  <a:gd name="connsiteX10" fmla="*/ 12504 w 57937"/>
                  <a:gd name="connsiteY10" fmla="*/ 21359 h 45173"/>
                  <a:gd name="connsiteX11" fmla="*/ 216 w 57937"/>
                  <a:gd name="connsiteY11" fmla="*/ 29170 h 45173"/>
                  <a:gd name="connsiteX12" fmla="*/ 26 w 57937"/>
                  <a:gd name="connsiteY12" fmla="*/ 30122 h 45173"/>
                  <a:gd name="connsiteX13" fmla="*/ 2217 w 57937"/>
                  <a:gd name="connsiteY13" fmla="*/ 36504 h 45173"/>
                  <a:gd name="connsiteX14" fmla="*/ 2883 w 57937"/>
                  <a:gd name="connsiteY14" fmla="*/ 39076 h 45173"/>
                  <a:gd name="connsiteX15" fmla="*/ 2121 w 57937"/>
                  <a:gd name="connsiteY15" fmla="*/ 43933 h 45173"/>
                  <a:gd name="connsiteX16" fmla="*/ 2502 w 57937"/>
                  <a:gd name="connsiteY16" fmla="*/ 44791 h 45173"/>
                  <a:gd name="connsiteX17" fmla="*/ 37745 w 57937"/>
                  <a:gd name="connsiteY17" fmla="*/ 25931 h 45173"/>
                  <a:gd name="connsiteX18" fmla="*/ 40793 w 57937"/>
                  <a:gd name="connsiteY18" fmla="*/ 15644 h 45173"/>
                  <a:gd name="connsiteX19" fmla="*/ 31744 w 57937"/>
                  <a:gd name="connsiteY19" fmla="*/ 18025 h 45173"/>
                  <a:gd name="connsiteX20" fmla="*/ 50318 w 57937"/>
                  <a:gd name="connsiteY20" fmla="*/ 7262 h 45173"/>
                  <a:gd name="connsiteX21" fmla="*/ 57938 w 57937"/>
                  <a:gd name="connsiteY21" fmla="*/ 404 h 4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937" h="45173">
                    <a:moveTo>
                      <a:pt x="57938" y="404"/>
                    </a:moveTo>
                    <a:cubicBezTo>
                      <a:pt x="57557" y="118"/>
                      <a:pt x="57081" y="-167"/>
                      <a:pt x="54795" y="118"/>
                    </a:cubicBezTo>
                    <a:cubicBezTo>
                      <a:pt x="54414" y="214"/>
                      <a:pt x="53842" y="309"/>
                      <a:pt x="53461" y="309"/>
                    </a:cubicBezTo>
                    <a:cubicBezTo>
                      <a:pt x="49651" y="1071"/>
                      <a:pt x="45841" y="1833"/>
                      <a:pt x="42031" y="2595"/>
                    </a:cubicBezTo>
                    <a:cubicBezTo>
                      <a:pt x="37364" y="3643"/>
                      <a:pt x="22219" y="10786"/>
                      <a:pt x="20124" y="13739"/>
                    </a:cubicBezTo>
                    <a:cubicBezTo>
                      <a:pt x="20124" y="13834"/>
                      <a:pt x="20219" y="14025"/>
                      <a:pt x="20219" y="14025"/>
                    </a:cubicBezTo>
                    <a:cubicBezTo>
                      <a:pt x="21457" y="14406"/>
                      <a:pt x="22791" y="13739"/>
                      <a:pt x="24029" y="14596"/>
                    </a:cubicBezTo>
                    <a:cubicBezTo>
                      <a:pt x="25839" y="15835"/>
                      <a:pt x="25362" y="16692"/>
                      <a:pt x="24981" y="17263"/>
                    </a:cubicBezTo>
                    <a:cubicBezTo>
                      <a:pt x="24315" y="18311"/>
                      <a:pt x="14218" y="25836"/>
                      <a:pt x="11551" y="27265"/>
                    </a:cubicBezTo>
                    <a:cubicBezTo>
                      <a:pt x="10408" y="27836"/>
                      <a:pt x="10313" y="27836"/>
                      <a:pt x="9646" y="27836"/>
                    </a:cubicBezTo>
                    <a:cubicBezTo>
                      <a:pt x="8884" y="24883"/>
                      <a:pt x="12408" y="23931"/>
                      <a:pt x="12504" y="21359"/>
                    </a:cubicBezTo>
                    <a:cubicBezTo>
                      <a:pt x="10599" y="21645"/>
                      <a:pt x="1264" y="26598"/>
                      <a:pt x="216" y="29170"/>
                    </a:cubicBezTo>
                    <a:cubicBezTo>
                      <a:pt x="121" y="29455"/>
                      <a:pt x="-69" y="29836"/>
                      <a:pt x="26" y="30122"/>
                    </a:cubicBezTo>
                    <a:cubicBezTo>
                      <a:pt x="597" y="32313"/>
                      <a:pt x="1740" y="34218"/>
                      <a:pt x="2217" y="36504"/>
                    </a:cubicBezTo>
                    <a:cubicBezTo>
                      <a:pt x="2407" y="37361"/>
                      <a:pt x="2979" y="38123"/>
                      <a:pt x="2883" y="39076"/>
                    </a:cubicBezTo>
                    <a:cubicBezTo>
                      <a:pt x="2883" y="40695"/>
                      <a:pt x="1836" y="42219"/>
                      <a:pt x="2121" y="43933"/>
                    </a:cubicBezTo>
                    <a:cubicBezTo>
                      <a:pt x="2217" y="44219"/>
                      <a:pt x="2312" y="44600"/>
                      <a:pt x="2502" y="44791"/>
                    </a:cubicBezTo>
                    <a:cubicBezTo>
                      <a:pt x="5360" y="47743"/>
                      <a:pt x="30792" y="32884"/>
                      <a:pt x="37745" y="25931"/>
                    </a:cubicBezTo>
                    <a:cubicBezTo>
                      <a:pt x="39269" y="24407"/>
                      <a:pt x="43650" y="15549"/>
                      <a:pt x="40793" y="15644"/>
                    </a:cubicBezTo>
                    <a:cubicBezTo>
                      <a:pt x="37554" y="15739"/>
                      <a:pt x="34792" y="17359"/>
                      <a:pt x="31744" y="18025"/>
                    </a:cubicBezTo>
                    <a:cubicBezTo>
                      <a:pt x="37650" y="14025"/>
                      <a:pt x="44317" y="11263"/>
                      <a:pt x="50318" y="7262"/>
                    </a:cubicBezTo>
                    <a:cubicBezTo>
                      <a:pt x="50413" y="7262"/>
                      <a:pt x="57938" y="880"/>
                      <a:pt x="57938" y="404"/>
                    </a:cubicBezTo>
                    <a:close/>
                  </a:path>
                </a:pathLst>
              </a:custGeom>
              <a:grpFill/>
              <a:ln w="9525" cap="flat">
                <a:noFill/>
                <a:prstDash val="solid"/>
                <a:miter/>
              </a:ln>
            </p:spPr>
            <p:txBody>
              <a:bodyPr rtlCol="0" anchor="ctr"/>
              <a:lstStyle/>
              <a:p>
                <a:endParaRPr lang="en-GB"/>
              </a:p>
            </p:txBody>
          </p:sp>
          <p:sp>
            <p:nvSpPr>
              <p:cNvPr id="221" name="Freeform: Shape 220">
                <a:extLst>
                  <a:ext uri="{FF2B5EF4-FFF2-40B4-BE49-F238E27FC236}">
                    <a16:creationId xmlns:a16="http://schemas.microsoft.com/office/drawing/2014/main" id="{9E5BDEF4-D1B2-4BF2-A9DC-327C4BFE03D1}"/>
                  </a:ext>
                </a:extLst>
              </p:cNvPr>
              <p:cNvSpPr/>
              <p:nvPr/>
            </p:nvSpPr>
            <p:spPr>
              <a:xfrm>
                <a:off x="9044844" y="3309634"/>
                <a:ext cx="73056" cy="41268"/>
              </a:xfrm>
              <a:custGeom>
                <a:avLst/>
                <a:gdLst>
                  <a:gd name="connsiteX0" fmla="*/ 13335 w 73056"/>
                  <a:gd name="connsiteY0" fmla="*/ 34220 h 41268"/>
                  <a:gd name="connsiteX1" fmla="*/ 44577 w 73056"/>
                  <a:gd name="connsiteY1" fmla="*/ 16123 h 41268"/>
                  <a:gd name="connsiteX2" fmla="*/ 33052 w 73056"/>
                  <a:gd name="connsiteY2" fmla="*/ 23647 h 41268"/>
                  <a:gd name="connsiteX3" fmla="*/ 70104 w 73056"/>
                  <a:gd name="connsiteY3" fmla="*/ 2502 h 41268"/>
                  <a:gd name="connsiteX4" fmla="*/ 73057 w 73056"/>
                  <a:gd name="connsiteY4" fmla="*/ 25 h 41268"/>
                  <a:gd name="connsiteX5" fmla="*/ 71628 w 73056"/>
                  <a:gd name="connsiteY5" fmla="*/ 311 h 41268"/>
                  <a:gd name="connsiteX6" fmla="*/ 0 w 73056"/>
                  <a:gd name="connsiteY6" fmla="*/ 41269 h 41268"/>
                  <a:gd name="connsiteX7" fmla="*/ 13811 w 73056"/>
                  <a:gd name="connsiteY7" fmla="*/ 33744 h 41268"/>
                  <a:gd name="connsiteX8" fmla="*/ 13335 w 73056"/>
                  <a:gd name="connsiteY8" fmla="*/ 34220 h 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56" h="41268">
                    <a:moveTo>
                      <a:pt x="13335" y="34220"/>
                    </a:moveTo>
                    <a:cubicBezTo>
                      <a:pt x="24384" y="29267"/>
                      <a:pt x="33719" y="21457"/>
                      <a:pt x="44577" y="16123"/>
                    </a:cubicBezTo>
                    <a:cubicBezTo>
                      <a:pt x="33623" y="22981"/>
                      <a:pt x="33623" y="22981"/>
                      <a:pt x="33052" y="23647"/>
                    </a:cubicBezTo>
                    <a:lnTo>
                      <a:pt x="70104" y="2502"/>
                    </a:lnTo>
                    <a:cubicBezTo>
                      <a:pt x="70866" y="2121"/>
                      <a:pt x="71914" y="1454"/>
                      <a:pt x="73057" y="25"/>
                    </a:cubicBezTo>
                    <a:cubicBezTo>
                      <a:pt x="72676" y="-70"/>
                      <a:pt x="72009" y="121"/>
                      <a:pt x="71628" y="311"/>
                    </a:cubicBezTo>
                    <a:cubicBezTo>
                      <a:pt x="63722" y="3835"/>
                      <a:pt x="11240" y="32029"/>
                      <a:pt x="0" y="41269"/>
                    </a:cubicBezTo>
                    <a:cubicBezTo>
                      <a:pt x="5620" y="40602"/>
                      <a:pt x="9049" y="36030"/>
                      <a:pt x="13811" y="33744"/>
                    </a:cubicBezTo>
                    <a:cubicBezTo>
                      <a:pt x="13811" y="33839"/>
                      <a:pt x="13526" y="34030"/>
                      <a:pt x="13335" y="34220"/>
                    </a:cubicBezTo>
                    <a:close/>
                  </a:path>
                </a:pathLst>
              </a:custGeom>
              <a:grpFill/>
              <a:ln w="9525" cap="flat">
                <a:noFill/>
                <a:prstDash val="solid"/>
                <a:miter/>
              </a:ln>
            </p:spPr>
            <p:txBody>
              <a:bodyPr rtlCol="0" anchor="ctr"/>
              <a:lstStyle/>
              <a:p>
                <a:endParaRPr lang="en-GB"/>
              </a:p>
            </p:txBody>
          </p:sp>
          <p:sp>
            <p:nvSpPr>
              <p:cNvPr id="222" name="Freeform: Shape 221">
                <a:extLst>
                  <a:ext uri="{FF2B5EF4-FFF2-40B4-BE49-F238E27FC236}">
                    <a16:creationId xmlns:a16="http://schemas.microsoft.com/office/drawing/2014/main" id="{86A09827-62E7-458B-BA4A-FD05125047A3}"/>
                  </a:ext>
                </a:extLst>
              </p:cNvPr>
              <p:cNvSpPr/>
              <p:nvPr/>
            </p:nvSpPr>
            <p:spPr>
              <a:xfrm>
                <a:off x="9030081" y="3422054"/>
                <a:ext cx="37178" cy="24444"/>
              </a:xfrm>
              <a:custGeom>
                <a:avLst/>
                <a:gdLst>
                  <a:gd name="connsiteX0" fmla="*/ 28289 w 37178"/>
                  <a:gd name="connsiteY0" fmla="*/ 0 h 24444"/>
                  <a:gd name="connsiteX1" fmla="*/ 27813 w 37178"/>
                  <a:gd name="connsiteY1" fmla="*/ 95 h 24444"/>
                  <a:gd name="connsiteX2" fmla="*/ 25336 w 37178"/>
                  <a:gd name="connsiteY2" fmla="*/ 1619 h 24444"/>
                  <a:gd name="connsiteX3" fmla="*/ 11716 w 37178"/>
                  <a:gd name="connsiteY3" fmla="*/ 13621 h 24444"/>
                  <a:gd name="connsiteX4" fmla="*/ 0 w 37178"/>
                  <a:gd name="connsiteY4" fmla="*/ 21812 h 24444"/>
                  <a:gd name="connsiteX5" fmla="*/ 190 w 37178"/>
                  <a:gd name="connsiteY5" fmla="*/ 22003 h 24444"/>
                  <a:gd name="connsiteX6" fmla="*/ 3619 w 37178"/>
                  <a:gd name="connsiteY6" fmla="*/ 21527 h 24444"/>
                  <a:gd name="connsiteX7" fmla="*/ 7810 w 37178"/>
                  <a:gd name="connsiteY7" fmla="*/ 21241 h 24444"/>
                  <a:gd name="connsiteX8" fmla="*/ 10192 w 37178"/>
                  <a:gd name="connsiteY8" fmla="*/ 24384 h 24444"/>
                  <a:gd name="connsiteX9" fmla="*/ 15430 w 37178"/>
                  <a:gd name="connsiteY9" fmla="*/ 23908 h 24444"/>
                  <a:gd name="connsiteX10" fmla="*/ 36767 w 37178"/>
                  <a:gd name="connsiteY10" fmla="*/ 14859 h 24444"/>
                  <a:gd name="connsiteX11" fmla="*/ 34290 w 37178"/>
                  <a:gd name="connsiteY11" fmla="*/ 5048 h 24444"/>
                  <a:gd name="connsiteX12" fmla="*/ 28289 w 37178"/>
                  <a:gd name="connsiteY12" fmla="*/ 0 h 2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8" h="24444">
                    <a:moveTo>
                      <a:pt x="28289" y="0"/>
                    </a:moveTo>
                    <a:cubicBezTo>
                      <a:pt x="28099" y="0"/>
                      <a:pt x="27908" y="0"/>
                      <a:pt x="27813" y="95"/>
                    </a:cubicBezTo>
                    <a:cubicBezTo>
                      <a:pt x="27242" y="286"/>
                      <a:pt x="26575" y="667"/>
                      <a:pt x="25336" y="1619"/>
                    </a:cubicBezTo>
                    <a:cubicBezTo>
                      <a:pt x="20574" y="5334"/>
                      <a:pt x="16954" y="10382"/>
                      <a:pt x="11716" y="13621"/>
                    </a:cubicBezTo>
                    <a:cubicBezTo>
                      <a:pt x="2953" y="18955"/>
                      <a:pt x="381" y="20574"/>
                      <a:pt x="0" y="21812"/>
                    </a:cubicBezTo>
                    <a:cubicBezTo>
                      <a:pt x="95" y="21907"/>
                      <a:pt x="190" y="22003"/>
                      <a:pt x="190" y="22003"/>
                    </a:cubicBezTo>
                    <a:cubicBezTo>
                      <a:pt x="857" y="22098"/>
                      <a:pt x="1524" y="22003"/>
                      <a:pt x="3619" y="21527"/>
                    </a:cubicBezTo>
                    <a:cubicBezTo>
                      <a:pt x="6858" y="20765"/>
                      <a:pt x="7239" y="20765"/>
                      <a:pt x="7810" y="21241"/>
                    </a:cubicBezTo>
                    <a:cubicBezTo>
                      <a:pt x="8953" y="22003"/>
                      <a:pt x="8668" y="23908"/>
                      <a:pt x="10192" y="24384"/>
                    </a:cubicBezTo>
                    <a:cubicBezTo>
                      <a:pt x="10668" y="24575"/>
                      <a:pt x="13049" y="24289"/>
                      <a:pt x="15430" y="23908"/>
                    </a:cubicBezTo>
                    <a:cubicBezTo>
                      <a:pt x="30480" y="21146"/>
                      <a:pt x="36767" y="14954"/>
                      <a:pt x="36767" y="14859"/>
                    </a:cubicBezTo>
                    <a:cubicBezTo>
                      <a:pt x="38481" y="12859"/>
                      <a:pt x="34290" y="5048"/>
                      <a:pt x="34290" y="5048"/>
                    </a:cubicBezTo>
                    <a:cubicBezTo>
                      <a:pt x="32480" y="1810"/>
                      <a:pt x="28765" y="0"/>
                      <a:pt x="28289" y="0"/>
                    </a:cubicBezTo>
                    <a:close/>
                  </a:path>
                </a:pathLst>
              </a:custGeom>
              <a:grpFill/>
              <a:ln w="9525" cap="flat">
                <a:noFill/>
                <a:prstDash val="solid"/>
                <a:miter/>
              </a:ln>
            </p:spPr>
            <p:txBody>
              <a:bodyPr rtlCol="0" anchor="ctr"/>
              <a:lstStyle/>
              <a:p>
                <a:endParaRPr lang="en-GB"/>
              </a:p>
            </p:txBody>
          </p:sp>
          <p:sp>
            <p:nvSpPr>
              <p:cNvPr id="223" name="Freeform: Shape 222">
                <a:extLst>
                  <a:ext uri="{FF2B5EF4-FFF2-40B4-BE49-F238E27FC236}">
                    <a16:creationId xmlns:a16="http://schemas.microsoft.com/office/drawing/2014/main" id="{44C68526-CB74-4572-A177-5AD1DBA3F590}"/>
                  </a:ext>
                </a:extLst>
              </p:cNvPr>
              <p:cNvSpPr/>
              <p:nvPr/>
            </p:nvSpPr>
            <p:spPr>
              <a:xfrm>
                <a:off x="9062656" y="3358522"/>
                <a:ext cx="17514" cy="13772"/>
              </a:xfrm>
              <a:custGeom>
                <a:avLst/>
                <a:gdLst>
                  <a:gd name="connsiteX0" fmla="*/ 16764 w 17514"/>
                  <a:gd name="connsiteY0" fmla="*/ 0 h 13772"/>
                  <a:gd name="connsiteX1" fmla="*/ 14192 w 17514"/>
                  <a:gd name="connsiteY1" fmla="*/ 381 h 13772"/>
                  <a:gd name="connsiteX2" fmla="*/ 0 w 17514"/>
                  <a:gd name="connsiteY2" fmla="*/ 8287 h 13772"/>
                  <a:gd name="connsiteX3" fmla="*/ 95 w 17514"/>
                  <a:gd name="connsiteY3" fmla="*/ 8382 h 13772"/>
                  <a:gd name="connsiteX4" fmla="*/ 2477 w 17514"/>
                  <a:gd name="connsiteY4" fmla="*/ 8287 h 13772"/>
                  <a:gd name="connsiteX5" fmla="*/ 1905 w 17514"/>
                  <a:gd name="connsiteY5" fmla="*/ 10573 h 13772"/>
                  <a:gd name="connsiteX6" fmla="*/ 1810 w 17514"/>
                  <a:gd name="connsiteY6" fmla="*/ 13716 h 13772"/>
                  <a:gd name="connsiteX7" fmla="*/ 13430 w 17514"/>
                  <a:gd name="connsiteY7" fmla="*/ 5048 h 13772"/>
                  <a:gd name="connsiteX8" fmla="*/ 16764 w 17514"/>
                  <a:gd name="connsiteY8" fmla="*/ 0 h 1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4" h="13772">
                    <a:moveTo>
                      <a:pt x="16764" y="0"/>
                    </a:moveTo>
                    <a:cubicBezTo>
                      <a:pt x="16383" y="0"/>
                      <a:pt x="15716" y="0"/>
                      <a:pt x="14192" y="381"/>
                    </a:cubicBezTo>
                    <a:cubicBezTo>
                      <a:pt x="6096" y="2572"/>
                      <a:pt x="381" y="7525"/>
                      <a:pt x="0" y="8287"/>
                    </a:cubicBezTo>
                    <a:cubicBezTo>
                      <a:pt x="95" y="8287"/>
                      <a:pt x="95" y="8382"/>
                      <a:pt x="95" y="8382"/>
                    </a:cubicBezTo>
                    <a:cubicBezTo>
                      <a:pt x="857" y="8382"/>
                      <a:pt x="1715" y="8001"/>
                      <a:pt x="2477" y="8287"/>
                    </a:cubicBezTo>
                    <a:cubicBezTo>
                      <a:pt x="2667" y="8858"/>
                      <a:pt x="2667" y="8954"/>
                      <a:pt x="1905" y="10573"/>
                    </a:cubicBezTo>
                    <a:cubicBezTo>
                      <a:pt x="1429" y="11525"/>
                      <a:pt x="190" y="14192"/>
                      <a:pt x="1810" y="13716"/>
                    </a:cubicBezTo>
                    <a:cubicBezTo>
                      <a:pt x="4572" y="12859"/>
                      <a:pt x="12573" y="5810"/>
                      <a:pt x="13430" y="5048"/>
                    </a:cubicBezTo>
                    <a:cubicBezTo>
                      <a:pt x="17431" y="1715"/>
                      <a:pt x="18383" y="191"/>
                      <a:pt x="16764" y="0"/>
                    </a:cubicBezTo>
                    <a:close/>
                  </a:path>
                </a:pathLst>
              </a:custGeom>
              <a:grpFill/>
              <a:ln w="9525" cap="flat">
                <a:noFill/>
                <a:prstDash val="solid"/>
                <a:miter/>
              </a:ln>
            </p:spPr>
            <p:txBody>
              <a:bodyPr rtlCol="0" anchor="ctr"/>
              <a:lstStyle/>
              <a:p>
                <a:endParaRPr lang="en-GB"/>
              </a:p>
            </p:txBody>
          </p:sp>
          <p:sp>
            <p:nvSpPr>
              <p:cNvPr id="224" name="Freeform: Shape 223">
                <a:extLst>
                  <a:ext uri="{FF2B5EF4-FFF2-40B4-BE49-F238E27FC236}">
                    <a16:creationId xmlns:a16="http://schemas.microsoft.com/office/drawing/2014/main" id="{3FC36744-5B75-4D13-985A-66BB923196DF}"/>
                  </a:ext>
                </a:extLst>
              </p:cNvPr>
              <p:cNvSpPr/>
              <p:nvPr/>
            </p:nvSpPr>
            <p:spPr>
              <a:xfrm>
                <a:off x="9368305" y="3181797"/>
                <a:ext cx="458056" cy="331447"/>
              </a:xfrm>
              <a:custGeom>
                <a:avLst/>
                <a:gdLst>
                  <a:gd name="connsiteX0" fmla="*/ 69731 w 458056"/>
                  <a:gd name="connsiteY0" fmla="*/ 30993 h 331447"/>
                  <a:gd name="connsiteX1" fmla="*/ 42775 w 458056"/>
                  <a:gd name="connsiteY1" fmla="*/ 43471 h 331447"/>
                  <a:gd name="connsiteX2" fmla="*/ 2485 w 458056"/>
                  <a:gd name="connsiteY2" fmla="*/ 56901 h 331447"/>
                  <a:gd name="connsiteX3" fmla="*/ 18772 w 458056"/>
                  <a:gd name="connsiteY3" fmla="*/ 75570 h 331447"/>
                  <a:gd name="connsiteX4" fmla="*/ 90019 w 458056"/>
                  <a:gd name="connsiteY4" fmla="*/ 75475 h 331447"/>
                  <a:gd name="connsiteX5" fmla="*/ 110974 w 458056"/>
                  <a:gd name="connsiteY5" fmla="*/ 128243 h 331447"/>
                  <a:gd name="connsiteX6" fmla="*/ 107164 w 458056"/>
                  <a:gd name="connsiteY6" fmla="*/ 137101 h 331447"/>
                  <a:gd name="connsiteX7" fmla="*/ 114022 w 458056"/>
                  <a:gd name="connsiteY7" fmla="*/ 144721 h 331447"/>
                  <a:gd name="connsiteX8" fmla="*/ 116880 w 458056"/>
                  <a:gd name="connsiteY8" fmla="*/ 160723 h 331447"/>
                  <a:gd name="connsiteX9" fmla="*/ 142883 w 458056"/>
                  <a:gd name="connsiteY9" fmla="*/ 154246 h 331447"/>
                  <a:gd name="connsiteX10" fmla="*/ 152218 w 458056"/>
                  <a:gd name="connsiteY10" fmla="*/ 176440 h 331447"/>
                  <a:gd name="connsiteX11" fmla="*/ 125262 w 458056"/>
                  <a:gd name="connsiteY11" fmla="*/ 194347 h 331447"/>
                  <a:gd name="connsiteX12" fmla="*/ 120880 w 458056"/>
                  <a:gd name="connsiteY12" fmla="*/ 222826 h 331447"/>
                  <a:gd name="connsiteX13" fmla="*/ 198223 w 458056"/>
                  <a:gd name="connsiteY13" fmla="*/ 322267 h 331447"/>
                  <a:gd name="connsiteX14" fmla="*/ 164314 w 458056"/>
                  <a:gd name="connsiteY14" fmla="*/ 19849 h 331447"/>
                  <a:gd name="connsiteX15" fmla="*/ 198223 w 458056"/>
                  <a:gd name="connsiteY15" fmla="*/ 322267 h 331447"/>
                  <a:gd name="connsiteX16" fmla="*/ 265089 w 458056"/>
                  <a:gd name="connsiteY16" fmla="*/ 328173 h 331447"/>
                  <a:gd name="connsiteX17" fmla="*/ 282805 w 458056"/>
                  <a:gd name="connsiteY17" fmla="*/ 263974 h 331447"/>
                  <a:gd name="connsiteX18" fmla="*/ 284806 w 458056"/>
                  <a:gd name="connsiteY18" fmla="*/ 238924 h 331447"/>
                  <a:gd name="connsiteX19" fmla="*/ 302998 w 458056"/>
                  <a:gd name="connsiteY19" fmla="*/ 229970 h 331447"/>
                  <a:gd name="connsiteX20" fmla="*/ 352814 w 458056"/>
                  <a:gd name="connsiteY20" fmla="*/ 206062 h 331447"/>
                  <a:gd name="connsiteX21" fmla="*/ 363577 w 458056"/>
                  <a:gd name="connsiteY21" fmla="*/ 186917 h 331447"/>
                  <a:gd name="connsiteX22" fmla="*/ 430252 w 458056"/>
                  <a:gd name="connsiteY22" fmla="*/ 163771 h 331447"/>
                  <a:gd name="connsiteX23" fmla="*/ 456351 w 458056"/>
                  <a:gd name="connsiteY23" fmla="*/ 150817 h 331447"/>
                  <a:gd name="connsiteX24" fmla="*/ 455589 w 458056"/>
                  <a:gd name="connsiteY24" fmla="*/ 141388 h 331447"/>
                  <a:gd name="connsiteX25" fmla="*/ 430443 w 458056"/>
                  <a:gd name="connsiteY25" fmla="*/ 117099 h 331447"/>
                  <a:gd name="connsiteX26" fmla="*/ 423108 w 458056"/>
                  <a:gd name="connsiteY26" fmla="*/ 96620 h 331447"/>
                  <a:gd name="connsiteX27" fmla="*/ 425490 w 458056"/>
                  <a:gd name="connsiteY27" fmla="*/ 82428 h 331447"/>
                  <a:gd name="connsiteX28" fmla="*/ 415012 w 458056"/>
                  <a:gd name="connsiteY28" fmla="*/ 66616 h 331447"/>
                  <a:gd name="connsiteX29" fmla="*/ 370912 w 458056"/>
                  <a:gd name="connsiteY29" fmla="*/ 36898 h 331447"/>
                  <a:gd name="connsiteX30" fmla="*/ 371578 w 458056"/>
                  <a:gd name="connsiteY30" fmla="*/ 35184 h 331447"/>
                  <a:gd name="connsiteX31" fmla="*/ 373674 w 458056"/>
                  <a:gd name="connsiteY31" fmla="*/ 34422 h 331447"/>
                  <a:gd name="connsiteX32" fmla="*/ 332240 w 458056"/>
                  <a:gd name="connsiteY32" fmla="*/ 10133 h 331447"/>
                  <a:gd name="connsiteX33" fmla="*/ 328240 w 458056"/>
                  <a:gd name="connsiteY33" fmla="*/ 8133 h 331447"/>
                  <a:gd name="connsiteX34" fmla="*/ 329097 w 458056"/>
                  <a:gd name="connsiteY34" fmla="*/ 4799 h 331447"/>
                  <a:gd name="connsiteX35" fmla="*/ 330716 w 458056"/>
                  <a:gd name="connsiteY35" fmla="*/ 4418 h 331447"/>
                  <a:gd name="connsiteX36" fmla="*/ 310047 w 458056"/>
                  <a:gd name="connsiteY36" fmla="*/ 2704 h 331447"/>
                  <a:gd name="connsiteX37" fmla="*/ 284520 w 458056"/>
                  <a:gd name="connsiteY37" fmla="*/ 4799 h 331447"/>
                  <a:gd name="connsiteX38" fmla="*/ 259755 w 458056"/>
                  <a:gd name="connsiteY38" fmla="*/ 322 h 331447"/>
                  <a:gd name="connsiteX39" fmla="*/ 211177 w 458056"/>
                  <a:gd name="connsiteY39" fmla="*/ 322 h 331447"/>
                  <a:gd name="connsiteX40" fmla="*/ 189746 w 458056"/>
                  <a:gd name="connsiteY40" fmla="*/ 2894 h 331447"/>
                  <a:gd name="connsiteX41" fmla="*/ 189651 w 458056"/>
                  <a:gd name="connsiteY41" fmla="*/ 2894 h 331447"/>
                  <a:gd name="connsiteX42" fmla="*/ 158695 w 458056"/>
                  <a:gd name="connsiteY42" fmla="*/ 5942 h 331447"/>
                  <a:gd name="connsiteX43" fmla="*/ 158695 w 458056"/>
                  <a:gd name="connsiteY43" fmla="*/ 5942 h 331447"/>
                  <a:gd name="connsiteX44" fmla="*/ 158123 w 458056"/>
                  <a:gd name="connsiteY44" fmla="*/ 6037 h 331447"/>
                  <a:gd name="connsiteX45" fmla="*/ 158314 w 458056"/>
                  <a:gd name="connsiteY45" fmla="*/ 6133 h 331447"/>
                  <a:gd name="connsiteX46" fmla="*/ 158980 w 458056"/>
                  <a:gd name="connsiteY46" fmla="*/ 6228 h 331447"/>
                  <a:gd name="connsiteX47" fmla="*/ 174887 w 458056"/>
                  <a:gd name="connsiteY47" fmla="*/ 8038 h 331447"/>
                  <a:gd name="connsiteX48" fmla="*/ 160218 w 458056"/>
                  <a:gd name="connsiteY48" fmla="*/ 7942 h 331447"/>
                  <a:gd name="connsiteX49" fmla="*/ 145836 w 458056"/>
                  <a:gd name="connsiteY49" fmla="*/ 8514 h 331447"/>
                  <a:gd name="connsiteX50" fmla="*/ 61063 w 458056"/>
                  <a:gd name="connsiteY50" fmla="*/ 29945 h 331447"/>
                  <a:gd name="connsiteX51" fmla="*/ 69731 w 458056"/>
                  <a:gd name="connsiteY51" fmla="*/ 30993 h 33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58056" h="331447">
                    <a:moveTo>
                      <a:pt x="69731" y="30993"/>
                    </a:moveTo>
                    <a:cubicBezTo>
                      <a:pt x="64302" y="37565"/>
                      <a:pt x="50300" y="41375"/>
                      <a:pt x="42775" y="43471"/>
                    </a:cubicBezTo>
                    <a:cubicBezTo>
                      <a:pt x="42394" y="43566"/>
                      <a:pt x="4199" y="54615"/>
                      <a:pt x="2485" y="56901"/>
                    </a:cubicBezTo>
                    <a:cubicBezTo>
                      <a:pt x="-8088" y="71093"/>
                      <a:pt x="18487" y="75665"/>
                      <a:pt x="18772" y="75570"/>
                    </a:cubicBezTo>
                    <a:cubicBezTo>
                      <a:pt x="84590" y="70712"/>
                      <a:pt x="85447" y="71474"/>
                      <a:pt x="90019" y="75475"/>
                    </a:cubicBezTo>
                    <a:cubicBezTo>
                      <a:pt x="90400" y="75760"/>
                      <a:pt x="120976" y="109765"/>
                      <a:pt x="110974" y="128243"/>
                    </a:cubicBezTo>
                    <a:cubicBezTo>
                      <a:pt x="106974" y="135768"/>
                      <a:pt x="106974" y="136054"/>
                      <a:pt x="107164" y="137101"/>
                    </a:cubicBezTo>
                    <a:cubicBezTo>
                      <a:pt x="107926" y="141102"/>
                      <a:pt x="112689" y="141388"/>
                      <a:pt x="114022" y="144721"/>
                    </a:cubicBezTo>
                    <a:cubicBezTo>
                      <a:pt x="116118" y="149865"/>
                      <a:pt x="114022" y="155770"/>
                      <a:pt x="116880" y="160723"/>
                    </a:cubicBezTo>
                    <a:cubicBezTo>
                      <a:pt x="125547" y="158723"/>
                      <a:pt x="132501" y="149674"/>
                      <a:pt x="142883" y="154246"/>
                    </a:cubicBezTo>
                    <a:cubicBezTo>
                      <a:pt x="160504" y="162057"/>
                      <a:pt x="152408" y="176344"/>
                      <a:pt x="152218" y="176440"/>
                    </a:cubicBezTo>
                    <a:cubicBezTo>
                      <a:pt x="144979" y="185012"/>
                      <a:pt x="131834" y="184631"/>
                      <a:pt x="125262" y="194347"/>
                    </a:cubicBezTo>
                    <a:cubicBezTo>
                      <a:pt x="121642" y="199681"/>
                      <a:pt x="118118" y="214254"/>
                      <a:pt x="120880" y="222826"/>
                    </a:cubicBezTo>
                    <a:cubicBezTo>
                      <a:pt x="122118" y="226827"/>
                      <a:pt x="173554" y="313981"/>
                      <a:pt x="198223" y="322267"/>
                    </a:cubicBezTo>
                    <a:cubicBezTo>
                      <a:pt x="185841" y="141292"/>
                      <a:pt x="176792" y="58901"/>
                      <a:pt x="164314" y="19849"/>
                    </a:cubicBezTo>
                    <a:cubicBezTo>
                      <a:pt x="175554" y="54234"/>
                      <a:pt x="184603" y="121766"/>
                      <a:pt x="198223" y="322267"/>
                    </a:cubicBezTo>
                    <a:cubicBezTo>
                      <a:pt x="259850" y="334078"/>
                      <a:pt x="261088" y="332650"/>
                      <a:pt x="265089" y="328173"/>
                    </a:cubicBezTo>
                    <a:cubicBezTo>
                      <a:pt x="271661" y="320839"/>
                      <a:pt x="282710" y="264546"/>
                      <a:pt x="282805" y="263974"/>
                    </a:cubicBezTo>
                    <a:cubicBezTo>
                      <a:pt x="284425" y="255688"/>
                      <a:pt x="280043" y="246925"/>
                      <a:pt x="284806" y="238924"/>
                    </a:cubicBezTo>
                    <a:cubicBezTo>
                      <a:pt x="287282" y="234733"/>
                      <a:pt x="287568" y="234637"/>
                      <a:pt x="302998" y="229970"/>
                    </a:cubicBezTo>
                    <a:cubicBezTo>
                      <a:pt x="351481" y="215302"/>
                      <a:pt x="351481" y="215302"/>
                      <a:pt x="352814" y="206062"/>
                    </a:cubicBezTo>
                    <a:cubicBezTo>
                      <a:pt x="354052" y="196537"/>
                      <a:pt x="354814" y="191394"/>
                      <a:pt x="363577" y="186917"/>
                    </a:cubicBezTo>
                    <a:cubicBezTo>
                      <a:pt x="384723" y="176154"/>
                      <a:pt x="409107" y="174630"/>
                      <a:pt x="430252" y="163771"/>
                    </a:cubicBezTo>
                    <a:cubicBezTo>
                      <a:pt x="438920" y="159295"/>
                      <a:pt x="448350" y="156437"/>
                      <a:pt x="456351" y="150817"/>
                    </a:cubicBezTo>
                    <a:cubicBezTo>
                      <a:pt x="456541" y="150722"/>
                      <a:pt x="460542" y="147769"/>
                      <a:pt x="455589" y="141388"/>
                    </a:cubicBezTo>
                    <a:cubicBezTo>
                      <a:pt x="448350" y="132053"/>
                      <a:pt x="437396" y="126719"/>
                      <a:pt x="430443" y="117099"/>
                    </a:cubicBezTo>
                    <a:cubicBezTo>
                      <a:pt x="425966" y="111003"/>
                      <a:pt x="426157" y="103288"/>
                      <a:pt x="423108" y="96620"/>
                    </a:cubicBezTo>
                    <a:cubicBezTo>
                      <a:pt x="419584" y="88905"/>
                      <a:pt x="421108" y="86809"/>
                      <a:pt x="425490" y="82428"/>
                    </a:cubicBezTo>
                    <a:cubicBezTo>
                      <a:pt x="431491" y="76332"/>
                      <a:pt x="427300" y="73855"/>
                      <a:pt x="415012" y="66616"/>
                    </a:cubicBezTo>
                    <a:cubicBezTo>
                      <a:pt x="374721" y="42804"/>
                      <a:pt x="374341" y="42232"/>
                      <a:pt x="370912" y="36898"/>
                    </a:cubicBezTo>
                    <a:cubicBezTo>
                      <a:pt x="371102" y="36422"/>
                      <a:pt x="371388" y="35755"/>
                      <a:pt x="371578" y="35184"/>
                    </a:cubicBezTo>
                    <a:cubicBezTo>
                      <a:pt x="372150" y="34993"/>
                      <a:pt x="373007" y="34612"/>
                      <a:pt x="373674" y="34422"/>
                    </a:cubicBezTo>
                    <a:cubicBezTo>
                      <a:pt x="361958" y="22897"/>
                      <a:pt x="338050" y="32041"/>
                      <a:pt x="332240" y="10133"/>
                    </a:cubicBezTo>
                    <a:cubicBezTo>
                      <a:pt x="331002" y="9562"/>
                      <a:pt x="329383" y="8704"/>
                      <a:pt x="328240" y="8133"/>
                    </a:cubicBezTo>
                    <a:cubicBezTo>
                      <a:pt x="328430" y="7085"/>
                      <a:pt x="328811" y="5752"/>
                      <a:pt x="329097" y="4799"/>
                    </a:cubicBezTo>
                    <a:cubicBezTo>
                      <a:pt x="329573" y="4704"/>
                      <a:pt x="330240" y="4513"/>
                      <a:pt x="330716" y="4418"/>
                    </a:cubicBezTo>
                    <a:cubicBezTo>
                      <a:pt x="325382" y="3751"/>
                      <a:pt x="310142" y="2704"/>
                      <a:pt x="310047" y="2704"/>
                    </a:cubicBezTo>
                    <a:cubicBezTo>
                      <a:pt x="299855" y="2132"/>
                      <a:pt x="286996" y="4323"/>
                      <a:pt x="284520" y="4799"/>
                    </a:cubicBezTo>
                    <a:cubicBezTo>
                      <a:pt x="275662" y="6418"/>
                      <a:pt x="268232" y="608"/>
                      <a:pt x="259755" y="322"/>
                    </a:cubicBezTo>
                    <a:cubicBezTo>
                      <a:pt x="247849" y="-59"/>
                      <a:pt x="221560" y="-154"/>
                      <a:pt x="211177" y="322"/>
                    </a:cubicBezTo>
                    <a:cubicBezTo>
                      <a:pt x="191937" y="1370"/>
                      <a:pt x="191937" y="1370"/>
                      <a:pt x="189746" y="2894"/>
                    </a:cubicBezTo>
                    <a:lnTo>
                      <a:pt x="189651" y="2894"/>
                    </a:lnTo>
                    <a:cubicBezTo>
                      <a:pt x="168696" y="4037"/>
                      <a:pt x="168696" y="4037"/>
                      <a:pt x="158695" y="5942"/>
                    </a:cubicBezTo>
                    <a:lnTo>
                      <a:pt x="158695" y="5942"/>
                    </a:lnTo>
                    <a:cubicBezTo>
                      <a:pt x="158504" y="5942"/>
                      <a:pt x="158218" y="5847"/>
                      <a:pt x="158123" y="6037"/>
                    </a:cubicBezTo>
                    <a:cubicBezTo>
                      <a:pt x="158123" y="6133"/>
                      <a:pt x="158218" y="6133"/>
                      <a:pt x="158314" y="6133"/>
                    </a:cubicBezTo>
                    <a:cubicBezTo>
                      <a:pt x="158504" y="6133"/>
                      <a:pt x="158790" y="6228"/>
                      <a:pt x="158980" y="6228"/>
                    </a:cubicBezTo>
                    <a:cubicBezTo>
                      <a:pt x="171268" y="7180"/>
                      <a:pt x="171268" y="7180"/>
                      <a:pt x="174887" y="8038"/>
                    </a:cubicBezTo>
                    <a:cubicBezTo>
                      <a:pt x="173839" y="8133"/>
                      <a:pt x="173839" y="8133"/>
                      <a:pt x="160218" y="7942"/>
                    </a:cubicBezTo>
                    <a:cubicBezTo>
                      <a:pt x="154599" y="7847"/>
                      <a:pt x="152503" y="7847"/>
                      <a:pt x="145836" y="8514"/>
                    </a:cubicBezTo>
                    <a:cubicBezTo>
                      <a:pt x="96687" y="14038"/>
                      <a:pt x="61444" y="29850"/>
                      <a:pt x="61063" y="29945"/>
                    </a:cubicBezTo>
                    <a:cubicBezTo>
                      <a:pt x="62683" y="30993"/>
                      <a:pt x="62683" y="30993"/>
                      <a:pt x="69731" y="30993"/>
                    </a:cubicBezTo>
                    <a:close/>
                  </a:path>
                </a:pathLst>
              </a:custGeom>
              <a:grpFill/>
              <a:ln w="9525" cap="flat">
                <a:noFill/>
                <a:prstDash val="solid"/>
                <a:miter/>
              </a:ln>
            </p:spPr>
            <p:txBody>
              <a:bodyPr rtlCol="0" anchor="ctr"/>
              <a:lstStyle/>
              <a:p>
                <a:endParaRPr lang="en-GB"/>
              </a:p>
            </p:txBody>
          </p:sp>
          <p:sp>
            <p:nvSpPr>
              <p:cNvPr id="225" name="Freeform: Shape 224">
                <a:extLst>
                  <a:ext uri="{FF2B5EF4-FFF2-40B4-BE49-F238E27FC236}">
                    <a16:creationId xmlns:a16="http://schemas.microsoft.com/office/drawing/2014/main" id="{82B82758-19FA-4A49-8E7E-3AE88FAD2283}"/>
                  </a:ext>
                </a:extLst>
              </p:cNvPr>
              <p:cNvSpPr/>
              <p:nvPr/>
            </p:nvSpPr>
            <p:spPr>
              <a:xfrm>
                <a:off x="9231883" y="3411272"/>
                <a:ext cx="21617" cy="24982"/>
              </a:xfrm>
              <a:custGeom>
                <a:avLst/>
                <a:gdLst>
                  <a:gd name="connsiteX0" fmla="*/ 20321 w 21617"/>
                  <a:gd name="connsiteY0" fmla="*/ 9068 h 24982"/>
                  <a:gd name="connsiteX1" fmla="*/ 16987 w 21617"/>
                  <a:gd name="connsiteY1" fmla="*/ 114 h 24982"/>
                  <a:gd name="connsiteX2" fmla="*/ 223 w 21617"/>
                  <a:gd name="connsiteY2" fmla="*/ 10116 h 24982"/>
                  <a:gd name="connsiteX3" fmla="*/ 6891 w 21617"/>
                  <a:gd name="connsiteY3" fmla="*/ 24498 h 24982"/>
                  <a:gd name="connsiteX4" fmla="*/ 20321 w 21617"/>
                  <a:gd name="connsiteY4" fmla="*/ 9068 h 24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982">
                    <a:moveTo>
                      <a:pt x="20321" y="9068"/>
                    </a:moveTo>
                    <a:cubicBezTo>
                      <a:pt x="22797" y="2400"/>
                      <a:pt x="21750" y="-648"/>
                      <a:pt x="16987" y="114"/>
                    </a:cubicBezTo>
                    <a:cubicBezTo>
                      <a:pt x="16892" y="114"/>
                      <a:pt x="2890" y="3829"/>
                      <a:pt x="223" y="10116"/>
                    </a:cubicBezTo>
                    <a:cubicBezTo>
                      <a:pt x="-1206" y="13735"/>
                      <a:pt x="4605" y="23070"/>
                      <a:pt x="6891" y="24498"/>
                    </a:cubicBezTo>
                    <a:cubicBezTo>
                      <a:pt x="12701" y="28213"/>
                      <a:pt x="20226" y="9354"/>
                      <a:pt x="20321" y="9068"/>
                    </a:cubicBezTo>
                    <a:close/>
                  </a:path>
                </a:pathLst>
              </a:custGeom>
              <a:grpFill/>
              <a:ln w="9525" cap="flat">
                <a:noFill/>
                <a:prstDash val="solid"/>
                <a:miter/>
              </a:ln>
            </p:spPr>
            <p:txBody>
              <a:bodyPr rtlCol="0" anchor="ctr"/>
              <a:lstStyle/>
              <a:p>
                <a:endParaRPr lang="en-GB"/>
              </a:p>
            </p:txBody>
          </p:sp>
          <p:sp>
            <p:nvSpPr>
              <p:cNvPr id="226" name="Freeform: Shape 225">
                <a:extLst>
                  <a:ext uri="{FF2B5EF4-FFF2-40B4-BE49-F238E27FC236}">
                    <a16:creationId xmlns:a16="http://schemas.microsoft.com/office/drawing/2014/main" id="{790506FC-2EF0-4FB1-A2E8-061850A14592}"/>
                  </a:ext>
                </a:extLst>
              </p:cNvPr>
              <p:cNvSpPr/>
              <p:nvPr/>
            </p:nvSpPr>
            <p:spPr>
              <a:xfrm>
                <a:off x="9243726" y="3195645"/>
                <a:ext cx="227837" cy="86902"/>
              </a:xfrm>
              <a:custGeom>
                <a:avLst/>
                <a:gdLst>
                  <a:gd name="connsiteX0" fmla="*/ 108204 w 227837"/>
                  <a:gd name="connsiteY0" fmla="*/ 26289 h 86902"/>
                  <a:gd name="connsiteX1" fmla="*/ 98679 w 227837"/>
                  <a:gd name="connsiteY1" fmla="*/ 29909 h 86902"/>
                  <a:gd name="connsiteX2" fmla="*/ 146590 w 227837"/>
                  <a:gd name="connsiteY2" fmla="*/ 17145 h 86902"/>
                  <a:gd name="connsiteX3" fmla="*/ 89154 w 227837"/>
                  <a:gd name="connsiteY3" fmla="*/ 34004 h 86902"/>
                  <a:gd name="connsiteX4" fmla="*/ 81915 w 227837"/>
                  <a:gd name="connsiteY4" fmla="*/ 37243 h 86902"/>
                  <a:gd name="connsiteX5" fmla="*/ 77057 w 227837"/>
                  <a:gd name="connsiteY5" fmla="*/ 47625 h 86902"/>
                  <a:gd name="connsiteX6" fmla="*/ 41148 w 227837"/>
                  <a:gd name="connsiteY6" fmla="*/ 60103 h 86902"/>
                  <a:gd name="connsiteX7" fmla="*/ 48101 w 227837"/>
                  <a:gd name="connsiteY7" fmla="*/ 62008 h 86902"/>
                  <a:gd name="connsiteX8" fmla="*/ 47720 w 227837"/>
                  <a:gd name="connsiteY8" fmla="*/ 63151 h 86902"/>
                  <a:gd name="connsiteX9" fmla="*/ 62960 w 227837"/>
                  <a:gd name="connsiteY9" fmla="*/ 58579 h 86902"/>
                  <a:gd name="connsiteX10" fmla="*/ 40767 w 227837"/>
                  <a:gd name="connsiteY10" fmla="*/ 64675 h 86902"/>
                  <a:gd name="connsiteX11" fmla="*/ 25527 w 227837"/>
                  <a:gd name="connsiteY11" fmla="*/ 72961 h 86902"/>
                  <a:gd name="connsiteX12" fmla="*/ 0 w 227837"/>
                  <a:gd name="connsiteY12" fmla="*/ 85820 h 86902"/>
                  <a:gd name="connsiteX13" fmla="*/ 667 w 227837"/>
                  <a:gd name="connsiteY13" fmla="*/ 86868 h 86902"/>
                  <a:gd name="connsiteX14" fmla="*/ 19145 w 227837"/>
                  <a:gd name="connsiteY14" fmla="*/ 84201 h 86902"/>
                  <a:gd name="connsiteX15" fmla="*/ 51435 w 227837"/>
                  <a:gd name="connsiteY15" fmla="*/ 76962 h 86902"/>
                  <a:gd name="connsiteX16" fmla="*/ 48101 w 227837"/>
                  <a:gd name="connsiteY16" fmla="*/ 80962 h 86902"/>
                  <a:gd name="connsiteX17" fmla="*/ 79057 w 227837"/>
                  <a:gd name="connsiteY17" fmla="*/ 64008 h 86902"/>
                  <a:gd name="connsiteX18" fmla="*/ 76200 w 227837"/>
                  <a:gd name="connsiteY18" fmla="*/ 63341 h 86902"/>
                  <a:gd name="connsiteX19" fmla="*/ 98584 w 227837"/>
                  <a:gd name="connsiteY19" fmla="*/ 49149 h 86902"/>
                  <a:gd name="connsiteX20" fmla="*/ 129349 w 227837"/>
                  <a:gd name="connsiteY20" fmla="*/ 33337 h 86902"/>
                  <a:gd name="connsiteX21" fmla="*/ 128206 w 227837"/>
                  <a:gd name="connsiteY21" fmla="*/ 32957 h 86902"/>
                  <a:gd name="connsiteX22" fmla="*/ 165259 w 227837"/>
                  <a:gd name="connsiteY22" fmla="*/ 20669 h 86902"/>
                  <a:gd name="connsiteX23" fmla="*/ 159925 w 227837"/>
                  <a:gd name="connsiteY23" fmla="*/ 21241 h 86902"/>
                  <a:gd name="connsiteX24" fmla="*/ 209836 w 227837"/>
                  <a:gd name="connsiteY24" fmla="*/ 5715 h 86902"/>
                  <a:gd name="connsiteX25" fmla="*/ 192310 w 227837"/>
                  <a:gd name="connsiteY25" fmla="*/ 7906 h 86902"/>
                  <a:gd name="connsiteX26" fmla="*/ 227838 w 227837"/>
                  <a:gd name="connsiteY26" fmla="*/ 0 h 86902"/>
                  <a:gd name="connsiteX27" fmla="*/ 197358 w 227837"/>
                  <a:gd name="connsiteY27" fmla="*/ 2381 h 86902"/>
                  <a:gd name="connsiteX28" fmla="*/ 141542 w 227837"/>
                  <a:gd name="connsiteY28" fmla="*/ 14002 h 86902"/>
                  <a:gd name="connsiteX29" fmla="*/ 143351 w 227837"/>
                  <a:gd name="connsiteY29" fmla="*/ 15526 h 86902"/>
                  <a:gd name="connsiteX30" fmla="*/ 135065 w 227837"/>
                  <a:gd name="connsiteY30" fmla="*/ 16002 h 86902"/>
                  <a:gd name="connsiteX31" fmla="*/ 88582 w 227837"/>
                  <a:gd name="connsiteY31" fmla="*/ 29909 h 86902"/>
                  <a:gd name="connsiteX32" fmla="*/ 108204 w 227837"/>
                  <a:gd name="connsiteY32" fmla="*/ 26289 h 8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7837" h="86902">
                    <a:moveTo>
                      <a:pt x="108204" y="26289"/>
                    </a:moveTo>
                    <a:cubicBezTo>
                      <a:pt x="105061" y="27527"/>
                      <a:pt x="101917" y="28670"/>
                      <a:pt x="98679" y="29909"/>
                    </a:cubicBezTo>
                    <a:cubicBezTo>
                      <a:pt x="108775" y="27527"/>
                      <a:pt x="141351" y="18574"/>
                      <a:pt x="146590" y="17145"/>
                    </a:cubicBezTo>
                    <a:cubicBezTo>
                      <a:pt x="124777" y="24384"/>
                      <a:pt x="107537" y="30099"/>
                      <a:pt x="89154" y="34004"/>
                    </a:cubicBezTo>
                    <a:cubicBezTo>
                      <a:pt x="84868" y="34957"/>
                      <a:pt x="83629" y="35909"/>
                      <a:pt x="81915" y="37243"/>
                    </a:cubicBezTo>
                    <a:cubicBezTo>
                      <a:pt x="81915" y="38481"/>
                      <a:pt x="80200" y="44768"/>
                      <a:pt x="77057" y="47625"/>
                    </a:cubicBezTo>
                    <a:cubicBezTo>
                      <a:pt x="67342" y="44672"/>
                      <a:pt x="42100" y="59341"/>
                      <a:pt x="41148" y="60103"/>
                    </a:cubicBezTo>
                    <a:cubicBezTo>
                      <a:pt x="43339" y="61055"/>
                      <a:pt x="46006" y="60674"/>
                      <a:pt x="48101" y="62008"/>
                    </a:cubicBezTo>
                    <a:cubicBezTo>
                      <a:pt x="48006" y="62294"/>
                      <a:pt x="47815" y="62770"/>
                      <a:pt x="47720" y="63151"/>
                    </a:cubicBezTo>
                    <a:cubicBezTo>
                      <a:pt x="50959" y="62770"/>
                      <a:pt x="52197" y="62579"/>
                      <a:pt x="62960" y="58579"/>
                    </a:cubicBezTo>
                    <a:cubicBezTo>
                      <a:pt x="44386" y="68675"/>
                      <a:pt x="42196" y="66294"/>
                      <a:pt x="40767" y="64675"/>
                    </a:cubicBezTo>
                    <a:cubicBezTo>
                      <a:pt x="26670" y="65056"/>
                      <a:pt x="25908" y="70390"/>
                      <a:pt x="25527" y="72961"/>
                    </a:cubicBezTo>
                    <a:cubicBezTo>
                      <a:pt x="17526" y="78200"/>
                      <a:pt x="7144" y="78772"/>
                      <a:pt x="0" y="85820"/>
                    </a:cubicBezTo>
                    <a:cubicBezTo>
                      <a:pt x="190" y="86106"/>
                      <a:pt x="476" y="86487"/>
                      <a:pt x="667" y="86868"/>
                    </a:cubicBezTo>
                    <a:cubicBezTo>
                      <a:pt x="2953" y="86963"/>
                      <a:pt x="4477" y="87059"/>
                      <a:pt x="19145" y="84201"/>
                    </a:cubicBezTo>
                    <a:cubicBezTo>
                      <a:pt x="30004" y="82010"/>
                      <a:pt x="39529" y="74390"/>
                      <a:pt x="51435" y="76962"/>
                    </a:cubicBezTo>
                    <a:cubicBezTo>
                      <a:pt x="50578" y="79058"/>
                      <a:pt x="50578" y="79058"/>
                      <a:pt x="48101" y="80962"/>
                    </a:cubicBezTo>
                    <a:cubicBezTo>
                      <a:pt x="56007" y="82582"/>
                      <a:pt x="81344" y="70295"/>
                      <a:pt x="79057" y="64008"/>
                    </a:cubicBezTo>
                    <a:cubicBezTo>
                      <a:pt x="78200" y="63722"/>
                      <a:pt x="77057" y="63532"/>
                      <a:pt x="76200" y="63341"/>
                    </a:cubicBezTo>
                    <a:cubicBezTo>
                      <a:pt x="78105" y="60674"/>
                      <a:pt x="94869" y="50101"/>
                      <a:pt x="98584" y="49149"/>
                    </a:cubicBezTo>
                    <a:cubicBezTo>
                      <a:pt x="121158" y="43720"/>
                      <a:pt x="129159" y="35243"/>
                      <a:pt x="129349" y="33337"/>
                    </a:cubicBezTo>
                    <a:cubicBezTo>
                      <a:pt x="128969" y="33242"/>
                      <a:pt x="128588" y="33052"/>
                      <a:pt x="128206" y="32957"/>
                    </a:cubicBezTo>
                    <a:cubicBezTo>
                      <a:pt x="149161" y="27527"/>
                      <a:pt x="158686" y="24955"/>
                      <a:pt x="165259" y="20669"/>
                    </a:cubicBezTo>
                    <a:cubicBezTo>
                      <a:pt x="163544" y="20574"/>
                      <a:pt x="163544" y="20574"/>
                      <a:pt x="159925" y="21241"/>
                    </a:cubicBezTo>
                    <a:cubicBezTo>
                      <a:pt x="160115" y="21146"/>
                      <a:pt x="207359" y="6477"/>
                      <a:pt x="209836" y="5715"/>
                    </a:cubicBezTo>
                    <a:cubicBezTo>
                      <a:pt x="197644" y="7429"/>
                      <a:pt x="196882" y="7525"/>
                      <a:pt x="192310" y="7906"/>
                    </a:cubicBezTo>
                    <a:cubicBezTo>
                      <a:pt x="204025" y="4763"/>
                      <a:pt x="216122" y="3048"/>
                      <a:pt x="227838" y="0"/>
                    </a:cubicBezTo>
                    <a:cubicBezTo>
                      <a:pt x="216503" y="0"/>
                      <a:pt x="197548" y="2381"/>
                      <a:pt x="197358" y="2381"/>
                    </a:cubicBezTo>
                    <a:cubicBezTo>
                      <a:pt x="196882" y="2477"/>
                      <a:pt x="151352" y="10192"/>
                      <a:pt x="141542" y="14002"/>
                    </a:cubicBezTo>
                    <a:cubicBezTo>
                      <a:pt x="141922" y="14573"/>
                      <a:pt x="142684" y="15240"/>
                      <a:pt x="143351" y="15526"/>
                    </a:cubicBezTo>
                    <a:cubicBezTo>
                      <a:pt x="141446" y="16097"/>
                      <a:pt x="139827" y="16573"/>
                      <a:pt x="135065" y="16002"/>
                    </a:cubicBezTo>
                    <a:cubicBezTo>
                      <a:pt x="131731" y="15621"/>
                      <a:pt x="92583" y="25146"/>
                      <a:pt x="88582" y="29909"/>
                    </a:cubicBezTo>
                    <a:cubicBezTo>
                      <a:pt x="90773" y="30575"/>
                      <a:pt x="91249" y="30766"/>
                      <a:pt x="108204" y="26289"/>
                    </a:cubicBezTo>
                    <a:close/>
                  </a:path>
                </a:pathLst>
              </a:custGeom>
              <a:grpFill/>
              <a:ln w="9525" cap="flat">
                <a:noFill/>
                <a:prstDash val="solid"/>
                <a:miter/>
              </a:ln>
            </p:spPr>
            <p:txBody>
              <a:bodyPr rtlCol="0" anchor="ctr"/>
              <a:lstStyle/>
              <a:p>
                <a:endParaRPr lang="en-GB"/>
              </a:p>
            </p:txBody>
          </p:sp>
          <p:sp>
            <p:nvSpPr>
              <p:cNvPr id="227" name="Freeform: Shape 226">
                <a:extLst>
                  <a:ext uri="{FF2B5EF4-FFF2-40B4-BE49-F238E27FC236}">
                    <a16:creationId xmlns:a16="http://schemas.microsoft.com/office/drawing/2014/main" id="{909166AA-921B-450B-98BC-7116A1A233BD}"/>
                  </a:ext>
                </a:extLst>
              </p:cNvPr>
              <p:cNvSpPr/>
              <p:nvPr/>
            </p:nvSpPr>
            <p:spPr>
              <a:xfrm>
                <a:off x="9138285" y="3295038"/>
                <a:ext cx="49529" cy="31765"/>
              </a:xfrm>
              <a:custGeom>
                <a:avLst/>
                <a:gdLst>
                  <a:gd name="connsiteX0" fmla="*/ 30670 w 49529"/>
                  <a:gd name="connsiteY0" fmla="*/ 5763 h 31765"/>
                  <a:gd name="connsiteX1" fmla="*/ 28194 w 49529"/>
                  <a:gd name="connsiteY1" fmla="*/ 9668 h 31765"/>
                  <a:gd name="connsiteX2" fmla="*/ 21717 w 49529"/>
                  <a:gd name="connsiteY2" fmla="*/ 15192 h 31765"/>
                  <a:gd name="connsiteX3" fmla="*/ 23336 w 49529"/>
                  <a:gd name="connsiteY3" fmla="*/ 11192 h 31765"/>
                  <a:gd name="connsiteX4" fmla="*/ 23908 w 49529"/>
                  <a:gd name="connsiteY4" fmla="*/ 9287 h 31765"/>
                  <a:gd name="connsiteX5" fmla="*/ 15430 w 49529"/>
                  <a:gd name="connsiteY5" fmla="*/ 13764 h 31765"/>
                  <a:gd name="connsiteX6" fmla="*/ 16764 w 49529"/>
                  <a:gd name="connsiteY6" fmla="*/ 13668 h 31765"/>
                  <a:gd name="connsiteX7" fmla="*/ 16764 w 49529"/>
                  <a:gd name="connsiteY7" fmla="*/ 14145 h 31765"/>
                  <a:gd name="connsiteX8" fmla="*/ 571 w 49529"/>
                  <a:gd name="connsiteY8" fmla="*/ 21765 h 31765"/>
                  <a:gd name="connsiteX9" fmla="*/ 3048 w 49529"/>
                  <a:gd name="connsiteY9" fmla="*/ 21765 h 31765"/>
                  <a:gd name="connsiteX10" fmla="*/ 2476 w 49529"/>
                  <a:gd name="connsiteY10" fmla="*/ 23384 h 31765"/>
                  <a:gd name="connsiteX11" fmla="*/ 18478 w 49529"/>
                  <a:gd name="connsiteY11" fmla="*/ 18717 h 31765"/>
                  <a:gd name="connsiteX12" fmla="*/ 0 w 49529"/>
                  <a:gd name="connsiteY12" fmla="*/ 31575 h 31765"/>
                  <a:gd name="connsiteX13" fmla="*/ 95 w 49529"/>
                  <a:gd name="connsiteY13" fmla="*/ 31766 h 31765"/>
                  <a:gd name="connsiteX14" fmla="*/ 19431 w 49529"/>
                  <a:gd name="connsiteY14" fmla="*/ 24241 h 31765"/>
                  <a:gd name="connsiteX15" fmla="*/ 30575 w 49529"/>
                  <a:gd name="connsiteY15" fmla="*/ 15002 h 31765"/>
                  <a:gd name="connsiteX16" fmla="*/ 30575 w 49529"/>
                  <a:gd name="connsiteY16" fmla="*/ 16526 h 31765"/>
                  <a:gd name="connsiteX17" fmla="*/ 30385 w 49529"/>
                  <a:gd name="connsiteY17" fmla="*/ 16812 h 31765"/>
                  <a:gd name="connsiteX18" fmla="*/ 46482 w 49529"/>
                  <a:gd name="connsiteY18" fmla="*/ 3000 h 31765"/>
                  <a:gd name="connsiteX19" fmla="*/ 49530 w 49529"/>
                  <a:gd name="connsiteY19" fmla="*/ 143 h 31765"/>
                  <a:gd name="connsiteX20" fmla="*/ 47815 w 49529"/>
                  <a:gd name="connsiteY20" fmla="*/ 143 h 31765"/>
                  <a:gd name="connsiteX21" fmla="*/ 31147 w 49529"/>
                  <a:gd name="connsiteY21" fmla="*/ 5477 h 31765"/>
                  <a:gd name="connsiteX22" fmla="*/ 30670 w 49529"/>
                  <a:gd name="connsiteY22" fmla="*/ 5763 h 3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29" h="31765">
                    <a:moveTo>
                      <a:pt x="30670" y="5763"/>
                    </a:moveTo>
                    <a:cubicBezTo>
                      <a:pt x="29813" y="7001"/>
                      <a:pt x="29146" y="8525"/>
                      <a:pt x="28194" y="9668"/>
                    </a:cubicBezTo>
                    <a:cubicBezTo>
                      <a:pt x="26765" y="11287"/>
                      <a:pt x="26575" y="11478"/>
                      <a:pt x="21717" y="15192"/>
                    </a:cubicBezTo>
                    <a:cubicBezTo>
                      <a:pt x="22193" y="14049"/>
                      <a:pt x="22860" y="12430"/>
                      <a:pt x="23336" y="11192"/>
                    </a:cubicBezTo>
                    <a:cubicBezTo>
                      <a:pt x="23527" y="10620"/>
                      <a:pt x="23908" y="10049"/>
                      <a:pt x="23908" y="9287"/>
                    </a:cubicBezTo>
                    <a:cubicBezTo>
                      <a:pt x="23527" y="9096"/>
                      <a:pt x="19526" y="9477"/>
                      <a:pt x="15430" y="13764"/>
                    </a:cubicBezTo>
                    <a:cubicBezTo>
                      <a:pt x="15907" y="13764"/>
                      <a:pt x="16383" y="13764"/>
                      <a:pt x="16764" y="13668"/>
                    </a:cubicBezTo>
                    <a:cubicBezTo>
                      <a:pt x="16764" y="13764"/>
                      <a:pt x="16764" y="13954"/>
                      <a:pt x="16764" y="14145"/>
                    </a:cubicBezTo>
                    <a:cubicBezTo>
                      <a:pt x="12001" y="18145"/>
                      <a:pt x="5715" y="18812"/>
                      <a:pt x="571" y="21765"/>
                    </a:cubicBezTo>
                    <a:cubicBezTo>
                      <a:pt x="1333" y="22146"/>
                      <a:pt x="2191" y="21288"/>
                      <a:pt x="3048" y="21765"/>
                    </a:cubicBezTo>
                    <a:cubicBezTo>
                      <a:pt x="2381" y="23098"/>
                      <a:pt x="2381" y="23098"/>
                      <a:pt x="2476" y="23384"/>
                    </a:cubicBezTo>
                    <a:cubicBezTo>
                      <a:pt x="3334" y="23670"/>
                      <a:pt x="3334" y="23670"/>
                      <a:pt x="18478" y="18717"/>
                    </a:cubicBezTo>
                    <a:cubicBezTo>
                      <a:pt x="13716" y="21384"/>
                      <a:pt x="1048" y="28337"/>
                      <a:pt x="0" y="31575"/>
                    </a:cubicBezTo>
                    <a:cubicBezTo>
                      <a:pt x="95" y="31671"/>
                      <a:pt x="95" y="31766"/>
                      <a:pt x="95" y="31766"/>
                    </a:cubicBezTo>
                    <a:cubicBezTo>
                      <a:pt x="190" y="31766"/>
                      <a:pt x="17240" y="25479"/>
                      <a:pt x="19431" y="24241"/>
                    </a:cubicBezTo>
                    <a:cubicBezTo>
                      <a:pt x="20860" y="23384"/>
                      <a:pt x="20860" y="23384"/>
                      <a:pt x="30575" y="15002"/>
                    </a:cubicBezTo>
                    <a:cubicBezTo>
                      <a:pt x="30670" y="15097"/>
                      <a:pt x="30861" y="15573"/>
                      <a:pt x="30575" y="16526"/>
                    </a:cubicBezTo>
                    <a:cubicBezTo>
                      <a:pt x="30575" y="16621"/>
                      <a:pt x="30480" y="16716"/>
                      <a:pt x="30385" y="16812"/>
                    </a:cubicBezTo>
                    <a:cubicBezTo>
                      <a:pt x="34861" y="12621"/>
                      <a:pt x="34861" y="12621"/>
                      <a:pt x="46482" y="3000"/>
                    </a:cubicBezTo>
                    <a:cubicBezTo>
                      <a:pt x="48958" y="905"/>
                      <a:pt x="49149" y="810"/>
                      <a:pt x="49530" y="143"/>
                    </a:cubicBezTo>
                    <a:cubicBezTo>
                      <a:pt x="48768" y="-48"/>
                      <a:pt x="48768" y="-48"/>
                      <a:pt x="47815" y="143"/>
                    </a:cubicBezTo>
                    <a:cubicBezTo>
                      <a:pt x="47720" y="143"/>
                      <a:pt x="32671" y="4620"/>
                      <a:pt x="31147" y="5477"/>
                    </a:cubicBezTo>
                    <a:cubicBezTo>
                      <a:pt x="30861" y="5477"/>
                      <a:pt x="30670" y="5572"/>
                      <a:pt x="30670" y="5763"/>
                    </a:cubicBezTo>
                    <a:close/>
                  </a:path>
                </a:pathLst>
              </a:custGeom>
              <a:grpFill/>
              <a:ln w="9525" cap="flat">
                <a:noFill/>
                <a:prstDash val="solid"/>
                <a:miter/>
              </a:ln>
            </p:spPr>
            <p:txBody>
              <a:bodyPr rtlCol="0" anchor="ctr"/>
              <a:lstStyle/>
              <a:p>
                <a:endParaRPr lang="en-GB"/>
              </a:p>
            </p:txBody>
          </p:sp>
          <p:sp>
            <p:nvSpPr>
              <p:cNvPr id="228" name="Freeform: Shape 227">
                <a:extLst>
                  <a:ext uri="{FF2B5EF4-FFF2-40B4-BE49-F238E27FC236}">
                    <a16:creationId xmlns:a16="http://schemas.microsoft.com/office/drawing/2014/main" id="{A54752E5-79F5-4C7E-B016-6B9DB7C065FA}"/>
                  </a:ext>
                </a:extLst>
              </p:cNvPr>
              <p:cNvSpPr/>
              <p:nvPr/>
            </p:nvSpPr>
            <p:spPr>
              <a:xfrm>
                <a:off x="9142411" y="3321134"/>
                <a:ext cx="250114" cy="187086"/>
              </a:xfrm>
              <a:custGeom>
                <a:avLst/>
                <a:gdLst>
                  <a:gd name="connsiteX0" fmla="*/ 191517 w 250114"/>
                  <a:gd name="connsiteY0" fmla="*/ 100348 h 187086"/>
                  <a:gd name="connsiteX1" fmla="*/ 214187 w 250114"/>
                  <a:gd name="connsiteY1" fmla="*/ 119493 h 187086"/>
                  <a:gd name="connsiteX2" fmla="*/ 225236 w 250114"/>
                  <a:gd name="connsiteY2" fmla="*/ 128637 h 187086"/>
                  <a:gd name="connsiteX3" fmla="*/ 249525 w 250114"/>
                  <a:gd name="connsiteY3" fmla="*/ 89394 h 187086"/>
                  <a:gd name="connsiteX4" fmla="*/ 250096 w 250114"/>
                  <a:gd name="connsiteY4" fmla="*/ 85489 h 187086"/>
                  <a:gd name="connsiteX5" fmla="*/ 179230 w 250114"/>
                  <a:gd name="connsiteY5" fmla="*/ 69392 h 187086"/>
                  <a:gd name="connsiteX6" fmla="*/ 200185 w 250114"/>
                  <a:gd name="connsiteY6" fmla="*/ 58819 h 187086"/>
                  <a:gd name="connsiteX7" fmla="*/ 211139 w 250114"/>
                  <a:gd name="connsiteY7" fmla="*/ 51866 h 187086"/>
                  <a:gd name="connsiteX8" fmla="*/ 173610 w 250114"/>
                  <a:gd name="connsiteY8" fmla="*/ 21291 h 187086"/>
                  <a:gd name="connsiteX9" fmla="*/ 157323 w 250114"/>
                  <a:gd name="connsiteY9" fmla="*/ 19481 h 187086"/>
                  <a:gd name="connsiteX10" fmla="*/ 144940 w 250114"/>
                  <a:gd name="connsiteY10" fmla="*/ 7194 h 187086"/>
                  <a:gd name="connsiteX11" fmla="*/ 112174 w 250114"/>
                  <a:gd name="connsiteY11" fmla="*/ 16338 h 187086"/>
                  <a:gd name="connsiteX12" fmla="*/ 99315 w 250114"/>
                  <a:gd name="connsiteY12" fmla="*/ 20338 h 187086"/>
                  <a:gd name="connsiteX13" fmla="*/ 97125 w 250114"/>
                  <a:gd name="connsiteY13" fmla="*/ 621 h 187086"/>
                  <a:gd name="connsiteX14" fmla="*/ 74455 w 250114"/>
                  <a:gd name="connsiteY14" fmla="*/ 2050 h 187086"/>
                  <a:gd name="connsiteX15" fmla="*/ 1494 w 250114"/>
                  <a:gd name="connsiteY15" fmla="*/ 68535 h 187086"/>
                  <a:gd name="connsiteX16" fmla="*/ 59596 w 250114"/>
                  <a:gd name="connsiteY16" fmla="*/ 65677 h 187086"/>
                  <a:gd name="connsiteX17" fmla="*/ 76074 w 250114"/>
                  <a:gd name="connsiteY17" fmla="*/ 58057 h 187086"/>
                  <a:gd name="connsiteX18" fmla="*/ 94934 w 250114"/>
                  <a:gd name="connsiteY18" fmla="*/ 50342 h 187086"/>
                  <a:gd name="connsiteX19" fmla="*/ 108364 w 250114"/>
                  <a:gd name="connsiteY19" fmla="*/ 60724 h 187086"/>
                  <a:gd name="connsiteX20" fmla="*/ 120556 w 250114"/>
                  <a:gd name="connsiteY20" fmla="*/ 79584 h 187086"/>
                  <a:gd name="connsiteX21" fmla="*/ 140844 w 250114"/>
                  <a:gd name="connsiteY21" fmla="*/ 99491 h 187086"/>
                  <a:gd name="connsiteX22" fmla="*/ 95886 w 250114"/>
                  <a:gd name="connsiteY22" fmla="*/ 142449 h 187086"/>
                  <a:gd name="connsiteX23" fmla="*/ 57786 w 250114"/>
                  <a:gd name="connsiteY23" fmla="*/ 151783 h 187086"/>
                  <a:gd name="connsiteX24" fmla="*/ 53881 w 250114"/>
                  <a:gd name="connsiteY24" fmla="*/ 164737 h 187086"/>
                  <a:gd name="connsiteX25" fmla="*/ 85599 w 250114"/>
                  <a:gd name="connsiteY25" fmla="*/ 160260 h 187086"/>
                  <a:gd name="connsiteX26" fmla="*/ 132367 w 250114"/>
                  <a:gd name="connsiteY26" fmla="*/ 167690 h 187086"/>
                  <a:gd name="connsiteX27" fmla="*/ 117889 w 250114"/>
                  <a:gd name="connsiteY27" fmla="*/ 174738 h 187086"/>
                  <a:gd name="connsiteX28" fmla="*/ 186183 w 250114"/>
                  <a:gd name="connsiteY28" fmla="*/ 185406 h 187086"/>
                  <a:gd name="connsiteX29" fmla="*/ 183135 w 250114"/>
                  <a:gd name="connsiteY29" fmla="*/ 182549 h 187086"/>
                  <a:gd name="connsiteX30" fmla="*/ 159037 w 250114"/>
                  <a:gd name="connsiteY30" fmla="*/ 160641 h 187086"/>
                  <a:gd name="connsiteX31" fmla="*/ 192565 w 250114"/>
                  <a:gd name="connsiteY31" fmla="*/ 171690 h 187086"/>
                  <a:gd name="connsiteX32" fmla="*/ 196947 w 250114"/>
                  <a:gd name="connsiteY32" fmla="*/ 173691 h 187086"/>
                  <a:gd name="connsiteX33" fmla="*/ 207615 w 250114"/>
                  <a:gd name="connsiteY33" fmla="*/ 145687 h 187086"/>
                  <a:gd name="connsiteX34" fmla="*/ 173515 w 250114"/>
                  <a:gd name="connsiteY34" fmla="*/ 120541 h 187086"/>
                  <a:gd name="connsiteX35" fmla="*/ 191517 w 250114"/>
                  <a:gd name="connsiteY35" fmla="*/ 100348 h 18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0114" h="187086">
                    <a:moveTo>
                      <a:pt x="191517" y="100348"/>
                    </a:moveTo>
                    <a:cubicBezTo>
                      <a:pt x="198566" y="99777"/>
                      <a:pt x="213996" y="119303"/>
                      <a:pt x="214187" y="119493"/>
                    </a:cubicBezTo>
                    <a:cubicBezTo>
                      <a:pt x="217902" y="124351"/>
                      <a:pt x="221712" y="129304"/>
                      <a:pt x="225236" y="128637"/>
                    </a:cubicBezTo>
                    <a:cubicBezTo>
                      <a:pt x="234951" y="126828"/>
                      <a:pt x="249429" y="89775"/>
                      <a:pt x="249525" y="89394"/>
                    </a:cubicBezTo>
                    <a:cubicBezTo>
                      <a:pt x="249906" y="88251"/>
                      <a:pt x="250191" y="86632"/>
                      <a:pt x="250096" y="85489"/>
                    </a:cubicBezTo>
                    <a:lnTo>
                      <a:pt x="179230" y="69392"/>
                    </a:lnTo>
                    <a:cubicBezTo>
                      <a:pt x="181230" y="67868"/>
                      <a:pt x="183135" y="66344"/>
                      <a:pt x="200185" y="58819"/>
                    </a:cubicBezTo>
                    <a:cubicBezTo>
                      <a:pt x="207615" y="55485"/>
                      <a:pt x="211425" y="53866"/>
                      <a:pt x="211139" y="51866"/>
                    </a:cubicBezTo>
                    <a:cubicBezTo>
                      <a:pt x="210567" y="46818"/>
                      <a:pt x="185612" y="23196"/>
                      <a:pt x="173610" y="21291"/>
                    </a:cubicBezTo>
                    <a:cubicBezTo>
                      <a:pt x="168276" y="20433"/>
                      <a:pt x="162561" y="22053"/>
                      <a:pt x="157323" y="19481"/>
                    </a:cubicBezTo>
                    <a:cubicBezTo>
                      <a:pt x="151798" y="16814"/>
                      <a:pt x="152465" y="7860"/>
                      <a:pt x="144940" y="7194"/>
                    </a:cubicBezTo>
                    <a:cubicBezTo>
                      <a:pt x="137987" y="6622"/>
                      <a:pt x="123128" y="12242"/>
                      <a:pt x="112174" y="16338"/>
                    </a:cubicBezTo>
                    <a:cubicBezTo>
                      <a:pt x="101125" y="20529"/>
                      <a:pt x="101030" y="20433"/>
                      <a:pt x="99315" y="20338"/>
                    </a:cubicBezTo>
                    <a:cubicBezTo>
                      <a:pt x="98553" y="18528"/>
                      <a:pt x="97791" y="16719"/>
                      <a:pt x="97125" y="621"/>
                    </a:cubicBezTo>
                    <a:cubicBezTo>
                      <a:pt x="92648" y="-1093"/>
                      <a:pt x="78646" y="1193"/>
                      <a:pt x="74455" y="2050"/>
                    </a:cubicBezTo>
                    <a:cubicBezTo>
                      <a:pt x="53119" y="7098"/>
                      <a:pt x="-10508" y="60343"/>
                      <a:pt x="1494" y="68535"/>
                    </a:cubicBezTo>
                    <a:cubicBezTo>
                      <a:pt x="13305" y="76631"/>
                      <a:pt x="54167" y="68249"/>
                      <a:pt x="59596" y="65677"/>
                    </a:cubicBezTo>
                    <a:cubicBezTo>
                      <a:pt x="58739" y="62248"/>
                      <a:pt x="58263" y="60057"/>
                      <a:pt x="76074" y="58057"/>
                    </a:cubicBezTo>
                    <a:cubicBezTo>
                      <a:pt x="91124" y="56438"/>
                      <a:pt x="93410" y="52723"/>
                      <a:pt x="94934" y="50342"/>
                    </a:cubicBezTo>
                    <a:cubicBezTo>
                      <a:pt x="98553" y="52247"/>
                      <a:pt x="108364" y="60724"/>
                      <a:pt x="108364" y="60724"/>
                    </a:cubicBezTo>
                    <a:cubicBezTo>
                      <a:pt x="113508" y="66249"/>
                      <a:pt x="115698" y="73773"/>
                      <a:pt x="120556" y="79584"/>
                    </a:cubicBezTo>
                    <a:cubicBezTo>
                      <a:pt x="126652" y="86918"/>
                      <a:pt x="140749" y="86061"/>
                      <a:pt x="140844" y="99491"/>
                    </a:cubicBezTo>
                    <a:cubicBezTo>
                      <a:pt x="140844" y="99777"/>
                      <a:pt x="137796" y="129876"/>
                      <a:pt x="95886" y="142449"/>
                    </a:cubicBezTo>
                    <a:cubicBezTo>
                      <a:pt x="83313" y="146163"/>
                      <a:pt x="69693" y="145497"/>
                      <a:pt x="57786" y="151783"/>
                    </a:cubicBezTo>
                    <a:cubicBezTo>
                      <a:pt x="52548" y="154545"/>
                      <a:pt x="52357" y="163404"/>
                      <a:pt x="53881" y="164737"/>
                    </a:cubicBezTo>
                    <a:cubicBezTo>
                      <a:pt x="56167" y="166833"/>
                      <a:pt x="63597" y="167690"/>
                      <a:pt x="85599" y="160260"/>
                    </a:cubicBezTo>
                    <a:cubicBezTo>
                      <a:pt x="102459" y="154545"/>
                      <a:pt x="102459" y="154545"/>
                      <a:pt x="132367" y="167690"/>
                    </a:cubicBezTo>
                    <a:cubicBezTo>
                      <a:pt x="129986" y="170262"/>
                      <a:pt x="129986" y="170262"/>
                      <a:pt x="117889" y="174738"/>
                    </a:cubicBezTo>
                    <a:cubicBezTo>
                      <a:pt x="124461" y="180549"/>
                      <a:pt x="175706" y="191217"/>
                      <a:pt x="186183" y="185406"/>
                    </a:cubicBezTo>
                    <a:cubicBezTo>
                      <a:pt x="185802" y="183882"/>
                      <a:pt x="185802" y="183882"/>
                      <a:pt x="183135" y="182549"/>
                    </a:cubicBezTo>
                    <a:cubicBezTo>
                      <a:pt x="181802" y="181882"/>
                      <a:pt x="181802" y="181882"/>
                      <a:pt x="159037" y="160641"/>
                    </a:cubicBezTo>
                    <a:cubicBezTo>
                      <a:pt x="176849" y="162546"/>
                      <a:pt x="182373" y="164832"/>
                      <a:pt x="192565" y="171690"/>
                    </a:cubicBezTo>
                    <a:cubicBezTo>
                      <a:pt x="194565" y="173024"/>
                      <a:pt x="195899" y="173976"/>
                      <a:pt x="196947" y="173691"/>
                    </a:cubicBezTo>
                    <a:cubicBezTo>
                      <a:pt x="202662" y="171881"/>
                      <a:pt x="212187" y="150450"/>
                      <a:pt x="207615" y="145687"/>
                    </a:cubicBezTo>
                    <a:cubicBezTo>
                      <a:pt x="197709" y="135305"/>
                      <a:pt x="179135" y="136734"/>
                      <a:pt x="173515" y="120541"/>
                    </a:cubicBezTo>
                    <a:cubicBezTo>
                      <a:pt x="168753" y="107492"/>
                      <a:pt x="191327" y="100348"/>
                      <a:pt x="191517" y="100348"/>
                    </a:cubicBezTo>
                    <a:close/>
                  </a:path>
                </a:pathLst>
              </a:custGeom>
              <a:grpFill/>
              <a:ln w="9525" cap="flat">
                <a:noFill/>
                <a:prstDash val="solid"/>
                <a:miter/>
              </a:ln>
            </p:spPr>
            <p:txBody>
              <a:bodyPr rtlCol="0" anchor="ctr"/>
              <a:lstStyle/>
              <a:p>
                <a:endParaRPr lang="en-GB"/>
              </a:p>
            </p:txBody>
          </p:sp>
          <p:sp>
            <p:nvSpPr>
              <p:cNvPr id="229" name="Freeform: Shape 228">
                <a:extLst>
                  <a:ext uri="{FF2B5EF4-FFF2-40B4-BE49-F238E27FC236}">
                    <a16:creationId xmlns:a16="http://schemas.microsoft.com/office/drawing/2014/main" id="{CD0362F7-5E23-468A-8F9A-6C03BF9E6BD3}"/>
                  </a:ext>
                </a:extLst>
              </p:cNvPr>
              <p:cNvSpPr/>
              <p:nvPr/>
            </p:nvSpPr>
            <p:spPr>
              <a:xfrm>
                <a:off x="9102375" y="3315564"/>
                <a:ext cx="9810" cy="5026"/>
              </a:xfrm>
              <a:custGeom>
                <a:avLst/>
                <a:gdLst>
                  <a:gd name="connsiteX0" fmla="*/ 0 w 9810"/>
                  <a:gd name="connsiteY0" fmla="*/ 4953 h 5026"/>
                  <a:gd name="connsiteX1" fmla="*/ 7810 w 9810"/>
                  <a:gd name="connsiteY1" fmla="*/ 1524 h 5026"/>
                  <a:gd name="connsiteX2" fmla="*/ 9811 w 9810"/>
                  <a:gd name="connsiteY2" fmla="*/ 95 h 5026"/>
                  <a:gd name="connsiteX3" fmla="*/ 9716 w 9810"/>
                  <a:gd name="connsiteY3" fmla="*/ 0 h 5026"/>
                  <a:gd name="connsiteX4" fmla="*/ 9239 w 9810"/>
                  <a:gd name="connsiteY4" fmla="*/ 95 h 5026"/>
                  <a:gd name="connsiteX5" fmla="*/ 0 w 9810"/>
                  <a:gd name="connsiteY5" fmla="*/ 4953 h 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0" h="5026">
                    <a:moveTo>
                      <a:pt x="0" y="4953"/>
                    </a:moveTo>
                    <a:cubicBezTo>
                      <a:pt x="571" y="5429"/>
                      <a:pt x="4572" y="3524"/>
                      <a:pt x="7810" y="1524"/>
                    </a:cubicBezTo>
                    <a:cubicBezTo>
                      <a:pt x="8477" y="1143"/>
                      <a:pt x="9525" y="381"/>
                      <a:pt x="9811" y="95"/>
                    </a:cubicBezTo>
                    <a:cubicBezTo>
                      <a:pt x="9811" y="95"/>
                      <a:pt x="9716" y="95"/>
                      <a:pt x="9716" y="0"/>
                    </a:cubicBezTo>
                    <a:cubicBezTo>
                      <a:pt x="9525" y="0"/>
                      <a:pt x="9430" y="95"/>
                      <a:pt x="9239" y="95"/>
                    </a:cubicBezTo>
                    <a:cubicBezTo>
                      <a:pt x="7715" y="762"/>
                      <a:pt x="95" y="4286"/>
                      <a:pt x="0" y="4953"/>
                    </a:cubicBezTo>
                    <a:close/>
                  </a:path>
                </a:pathLst>
              </a:custGeom>
              <a:grpFill/>
              <a:ln w="9525" cap="flat">
                <a:noFill/>
                <a:prstDash val="solid"/>
                <a:miter/>
              </a:ln>
            </p:spPr>
            <p:txBody>
              <a:bodyPr rtlCol="0" anchor="ctr"/>
              <a:lstStyle/>
              <a:p>
                <a:endParaRPr lang="en-GB"/>
              </a:p>
            </p:txBody>
          </p:sp>
          <p:sp>
            <p:nvSpPr>
              <p:cNvPr id="230" name="Freeform: Shape 229">
                <a:extLst>
                  <a:ext uri="{FF2B5EF4-FFF2-40B4-BE49-F238E27FC236}">
                    <a16:creationId xmlns:a16="http://schemas.microsoft.com/office/drawing/2014/main" id="{7E0BF65C-0051-464B-A45A-C760817E4893}"/>
                  </a:ext>
                </a:extLst>
              </p:cNvPr>
              <p:cNvSpPr/>
              <p:nvPr/>
            </p:nvSpPr>
            <p:spPr>
              <a:xfrm>
                <a:off x="9484796" y="3345244"/>
                <a:ext cx="24303" cy="15365"/>
              </a:xfrm>
              <a:custGeom>
                <a:avLst/>
                <a:gdLst>
                  <a:gd name="connsiteX0" fmla="*/ 9724 w 24303"/>
                  <a:gd name="connsiteY0" fmla="*/ 15183 h 15365"/>
                  <a:gd name="connsiteX1" fmla="*/ 20582 w 24303"/>
                  <a:gd name="connsiteY1" fmla="*/ 12992 h 15365"/>
                  <a:gd name="connsiteX2" fmla="*/ 24106 w 24303"/>
                  <a:gd name="connsiteY2" fmla="*/ 9658 h 15365"/>
                  <a:gd name="connsiteX3" fmla="*/ 23630 w 24303"/>
                  <a:gd name="connsiteY3" fmla="*/ 6801 h 15365"/>
                  <a:gd name="connsiteX4" fmla="*/ 19534 w 24303"/>
                  <a:gd name="connsiteY4" fmla="*/ 3277 h 15365"/>
                  <a:gd name="connsiteX5" fmla="*/ 18772 w 24303"/>
                  <a:gd name="connsiteY5" fmla="*/ 1086 h 15365"/>
                  <a:gd name="connsiteX6" fmla="*/ 18582 w 24303"/>
                  <a:gd name="connsiteY6" fmla="*/ 610 h 15365"/>
                  <a:gd name="connsiteX7" fmla="*/ 13343 w 24303"/>
                  <a:gd name="connsiteY7" fmla="*/ 133 h 15365"/>
                  <a:gd name="connsiteX8" fmla="*/ 2199 w 24303"/>
                  <a:gd name="connsiteY8" fmla="*/ 13849 h 15365"/>
                  <a:gd name="connsiteX9" fmla="*/ 9724 w 24303"/>
                  <a:gd name="connsiteY9" fmla="*/ 15183 h 1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03" h="15365">
                    <a:moveTo>
                      <a:pt x="9724" y="15183"/>
                    </a:moveTo>
                    <a:lnTo>
                      <a:pt x="20582" y="12992"/>
                    </a:lnTo>
                    <a:cubicBezTo>
                      <a:pt x="20582" y="12992"/>
                      <a:pt x="23440" y="11754"/>
                      <a:pt x="24106" y="9658"/>
                    </a:cubicBezTo>
                    <a:cubicBezTo>
                      <a:pt x="24583" y="8325"/>
                      <a:pt x="24106" y="7468"/>
                      <a:pt x="23630" y="6801"/>
                    </a:cubicBezTo>
                    <a:cubicBezTo>
                      <a:pt x="22678" y="5182"/>
                      <a:pt x="20677" y="4705"/>
                      <a:pt x="19534" y="3277"/>
                    </a:cubicBezTo>
                    <a:cubicBezTo>
                      <a:pt x="18772" y="2419"/>
                      <a:pt x="18772" y="1562"/>
                      <a:pt x="18772" y="1086"/>
                    </a:cubicBezTo>
                    <a:cubicBezTo>
                      <a:pt x="18772" y="895"/>
                      <a:pt x="18677" y="705"/>
                      <a:pt x="18582" y="610"/>
                    </a:cubicBezTo>
                    <a:cubicBezTo>
                      <a:pt x="18582" y="610"/>
                      <a:pt x="17153" y="-343"/>
                      <a:pt x="13343" y="133"/>
                    </a:cubicBezTo>
                    <a:cubicBezTo>
                      <a:pt x="8485" y="1181"/>
                      <a:pt x="-5326" y="9182"/>
                      <a:pt x="2199" y="13849"/>
                    </a:cubicBezTo>
                    <a:cubicBezTo>
                      <a:pt x="3818" y="14897"/>
                      <a:pt x="6676" y="15754"/>
                      <a:pt x="9724" y="15183"/>
                    </a:cubicBezTo>
                    <a:close/>
                  </a:path>
                </a:pathLst>
              </a:custGeom>
              <a:grpFill/>
              <a:ln w="9525" cap="flat">
                <a:noFill/>
                <a:prstDash val="solid"/>
                <a:miter/>
              </a:ln>
            </p:spPr>
            <p:txBody>
              <a:bodyPr rtlCol="0" anchor="ctr"/>
              <a:lstStyle/>
              <a:p>
                <a:endParaRPr lang="en-GB"/>
              </a:p>
            </p:txBody>
          </p:sp>
          <p:sp>
            <p:nvSpPr>
              <p:cNvPr id="231" name="Freeform: Shape 230">
                <a:extLst>
                  <a:ext uri="{FF2B5EF4-FFF2-40B4-BE49-F238E27FC236}">
                    <a16:creationId xmlns:a16="http://schemas.microsoft.com/office/drawing/2014/main" id="{197AF60C-0DA6-47DF-A835-7AC5DF88829A}"/>
                  </a:ext>
                </a:extLst>
              </p:cNvPr>
              <p:cNvSpPr/>
              <p:nvPr/>
            </p:nvSpPr>
            <p:spPr>
              <a:xfrm>
                <a:off x="9248355" y="3317942"/>
                <a:ext cx="34042" cy="12279"/>
              </a:xfrm>
              <a:custGeom>
                <a:avLst/>
                <a:gdLst>
                  <a:gd name="connsiteX0" fmla="*/ 33852 w 34042"/>
                  <a:gd name="connsiteY0" fmla="*/ 5052 h 12279"/>
                  <a:gd name="connsiteX1" fmla="*/ 34042 w 34042"/>
                  <a:gd name="connsiteY1" fmla="*/ 4861 h 12279"/>
                  <a:gd name="connsiteX2" fmla="*/ 6705 w 34042"/>
                  <a:gd name="connsiteY2" fmla="*/ 384 h 12279"/>
                  <a:gd name="connsiteX3" fmla="*/ 2324 w 34042"/>
                  <a:gd name="connsiteY3" fmla="*/ 10481 h 12279"/>
                  <a:gd name="connsiteX4" fmla="*/ 33852 w 34042"/>
                  <a:gd name="connsiteY4" fmla="*/ 5052 h 1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2" h="12279">
                    <a:moveTo>
                      <a:pt x="33852" y="5052"/>
                    </a:moveTo>
                    <a:cubicBezTo>
                      <a:pt x="33947" y="5052"/>
                      <a:pt x="34042" y="4956"/>
                      <a:pt x="34042" y="4861"/>
                    </a:cubicBezTo>
                    <a:cubicBezTo>
                      <a:pt x="32899" y="3147"/>
                      <a:pt x="17850" y="-1330"/>
                      <a:pt x="6705" y="384"/>
                    </a:cubicBezTo>
                    <a:cubicBezTo>
                      <a:pt x="-3010" y="2004"/>
                      <a:pt x="38" y="8576"/>
                      <a:pt x="2324" y="10481"/>
                    </a:cubicBezTo>
                    <a:cubicBezTo>
                      <a:pt x="9753" y="16577"/>
                      <a:pt x="33661" y="5242"/>
                      <a:pt x="33852" y="5052"/>
                    </a:cubicBezTo>
                    <a:close/>
                  </a:path>
                </a:pathLst>
              </a:custGeom>
              <a:grpFill/>
              <a:ln w="9525" cap="flat">
                <a:noFill/>
                <a:prstDash val="solid"/>
                <a:miter/>
              </a:ln>
            </p:spPr>
            <p:txBody>
              <a:bodyPr rtlCol="0" anchor="ctr"/>
              <a:lstStyle/>
              <a:p>
                <a:endParaRPr lang="en-GB"/>
              </a:p>
            </p:txBody>
          </p:sp>
          <p:sp>
            <p:nvSpPr>
              <p:cNvPr id="232" name="Freeform: Shape 231">
                <a:extLst>
                  <a:ext uri="{FF2B5EF4-FFF2-40B4-BE49-F238E27FC236}">
                    <a16:creationId xmlns:a16="http://schemas.microsoft.com/office/drawing/2014/main" id="{D6DF0946-FC3F-4898-9903-8F59BB736062}"/>
                  </a:ext>
                </a:extLst>
              </p:cNvPr>
              <p:cNvSpPr/>
              <p:nvPr/>
            </p:nvSpPr>
            <p:spPr>
              <a:xfrm>
                <a:off x="9196958" y="3261019"/>
                <a:ext cx="31146" cy="17443"/>
              </a:xfrm>
              <a:custGeom>
                <a:avLst/>
                <a:gdLst>
                  <a:gd name="connsiteX0" fmla="*/ 9239 w 31146"/>
                  <a:gd name="connsiteY0" fmla="*/ 11302 h 17443"/>
                  <a:gd name="connsiteX1" fmla="*/ 0 w 31146"/>
                  <a:gd name="connsiteY1" fmla="*/ 15398 h 17443"/>
                  <a:gd name="connsiteX2" fmla="*/ 1429 w 31146"/>
                  <a:gd name="connsiteY2" fmla="*/ 15017 h 17443"/>
                  <a:gd name="connsiteX3" fmla="*/ 10954 w 31146"/>
                  <a:gd name="connsiteY3" fmla="*/ 13874 h 17443"/>
                  <a:gd name="connsiteX4" fmla="*/ 7810 w 31146"/>
                  <a:gd name="connsiteY4" fmla="*/ 17303 h 17443"/>
                  <a:gd name="connsiteX5" fmla="*/ 17145 w 31146"/>
                  <a:gd name="connsiteY5" fmla="*/ 14541 h 17443"/>
                  <a:gd name="connsiteX6" fmla="*/ 29623 w 31146"/>
                  <a:gd name="connsiteY6" fmla="*/ 3111 h 17443"/>
                  <a:gd name="connsiteX7" fmla="*/ 26098 w 31146"/>
                  <a:gd name="connsiteY7" fmla="*/ 3777 h 17443"/>
                  <a:gd name="connsiteX8" fmla="*/ 31147 w 31146"/>
                  <a:gd name="connsiteY8" fmla="*/ 63 h 17443"/>
                  <a:gd name="connsiteX9" fmla="*/ 30290 w 31146"/>
                  <a:gd name="connsiteY9" fmla="*/ 158 h 17443"/>
                  <a:gd name="connsiteX10" fmla="*/ 9049 w 31146"/>
                  <a:gd name="connsiteY10" fmla="*/ 9016 h 17443"/>
                  <a:gd name="connsiteX11" fmla="*/ 14478 w 31146"/>
                  <a:gd name="connsiteY11" fmla="*/ 8349 h 17443"/>
                  <a:gd name="connsiteX12" fmla="*/ 9239 w 31146"/>
                  <a:gd name="connsiteY12" fmla="*/ 11302 h 1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146" h="17443">
                    <a:moveTo>
                      <a:pt x="9239" y="11302"/>
                    </a:moveTo>
                    <a:cubicBezTo>
                      <a:pt x="6191" y="12445"/>
                      <a:pt x="1048" y="14636"/>
                      <a:pt x="0" y="15398"/>
                    </a:cubicBezTo>
                    <a:cubicBezTo>
                      <a:pt x="476" y="15303"/>
                      <a:pt x="952" y="15207"/>
                      <a:pt x="1429" y="15017"/>
                    </a:cubicBezTo>
                    <a:cubicBezTo>
                      <a:pt x="6191" y="13493"/>
                      <a:pt x="10954" y="13874"/>
                      <a:pt x="10954" y="13874"/>
                    </a:cubicBezTo>
                    <a:cubicBezTo>
                      <a:pt x="10477" y="15588"/>
                      <a:pt x="8192" y="15493"/>
                      <a:pt x="7810" y="17303"/>
                    </a:cubicBezTo>
                    <a:cubicBezTo>
                      <a:pt x="8382" y="18160"/>
                      <a:pt x="16573" y="14826"/>
                      <a:pt x="17145" y="14541"/>
                    </a:cubicBezTo>
                    <a:cubicBezTo>
                      <a:pt x="20098" y="13017"/>
                      <a:pt x="29623" y="4730"/>
                      <a:pt x="29623" y="3111"/>
                    </a:cubicBezTo>
                    <a:cubicBezTo>
                      <a:pt x="28385" y="2730"/>
                      <a:pt x="27337" y="3777"/>
                      <a:pt x="26098" y="3777"/>
                    </a:cubicBezTo>
                    <a:cubicBezTo>
                      <a:pt x="27146" y="1682"/>
                      <a:pt x="29813" y="1777"/>
                      <a:pt x="31147" y="63"/>
                    </a:cubicBezTo>
                    <a:cubicBezTo>
                      <a:pt x="30956" y="-33"/>
                      <a:pt x="30956" y="-33"/>
                      <a:pt x="30290" y="158"/>
                    </a:cubicBezTo>
                    <a:cubicBezTo>
                      <a:pt x="21717" y="2920"/>
                      <a:pt x="10477" y="8159"/>
                      <a:pt x="9049" y="9016"/>
                    </a:cubicBezTo>
                    <a:cubicBezTo>
                      <a:pt x="10954" y="9588"/>
                      <a:pt x="12668" y="8159"/>
                      <a:pt x="14478" y="8349"/>
                    </a:cubicBezTo>
                    <a:cubicBezTo>
                      <a:pt x="14764" y="9016"/>
                      <a:pt x="13716" y="9588"/>
                      <a:pt x="9239" y="11302"/>
                    </a:cubicBezTo>
                    <a:close/>
                  </a:path>
                </a:pathLst>
              </a:custGeom>
              <a:grpFill/>
              <a:ln w="9525" cap="flat">
                <a:noFill/>
                <a:prstDash val="solid"/>
                <a:miter/>
              </a:ln>
            </p:spPr>
            <p:txBody>
              <a:bodyPr rtlCol="0" anchor="ctr"/>
              <a:lstStyle/>
              <a:p>
                <a:endParaRPr lang="en-GB"/>
              </a:p>
            </p:txBody>
          </p:sp>
          <p:sp>
            <p:nvSpPr>
              <p:cNvPr id="233" name="Freeform: Shape 232">
                <a:extLst>
                  <a:ext uri="{FF2B5EF4-FFF2-40B4-BE49-F238E27FC236}">
                    <a16:creationId xmlns:a16="http://schemas.microsoft.com/office/drawing/2014/main" id="{D014ACD9-7D8F-49DA-BFC2-FD57384DA04D}"/>
                  </a:ext>
                </a:extLst>
              </p:cNvPr>
              <p:cNvSpPr/>
              <p:nvPr/>
            </p:nvSpPr>
            <p:spPr>
              <a:xfrm>
                <a:off x="9163370" y="3306325"/>
                <a:ext cx="25439" cy="15725"/>
              </a:xfrm>
              <a:custGeom>
                <a:avLst/>
                <a:gdLst>
                  <a:gd name="connsiteX0" fmla="*/ 1775 w 25439"/>
                  <a:gd name="connsiteY0" fmla="*/ 11144 h 15725"/>
                  <a:gd name="connsiteX1" fmla="*/ 2157 w 25439"/>
                  <a:gd name="connsiteY1" fmla="*/ 15049 h 15725"/>
                  <a:gd name="connsiteX2" fmla="*/ 17587 w 25439"/>
                  <a:gd name="connsiteY2" fmla="*/ 10192 h 15725"/>
                  <a:gd name="connsiteX3" fmla="*/ 24635 w 25439"/>
                  <a:gd name="connsiteY3" fmla="*/ 0 h 15725"/>
                  <a:gd name="connsiteX4" fmla="*/ 23302 w 25439"/>
                  <a:gd name="connsiteY4" fmla="*/ 191 h 15725"/>
                  <a:gd name="connsiteX5" fmla="*/ 1775 w 25439"/>
                  <a:gd name="connsiteY5" fmla="*/ 11144 h 1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39" h="15725">
                    <a:moveTo>
                      <a:pt x="1775" y="11144"/>
                    </a:moveTo>
                    <a:cubicBezTo>
                      <a:pt x="-320" y="12573"/>
                      <a:pt x="-987" y="13049"/>
                      <a:pt x="2157" y="15049"/>
                    </a:cubicBezTo>
                    <a:cubicBezTo>
                      <a:pt x="4823" y="16764"/>
                      <a:pt x="11682" y="15240"/>
                      <a:pt x="17587" y="10192"/>
                    </a:cubicBezTo>
                    <a:cubicBezTo>
                      <a:pt x="20921" y="7334"/>
                      <a:pt x="27779" y="286"/>
                      <a:pt x="24635" y="0"/>
                    </a:cubicBezTo>
                    <a:cubicBezTo>
                      <a:pt x="24254" y="0"/>
                      <a:pt x="23683" y="95"/>
                      <a:pt x="23302" y="191"/>
                    </a:cubicBezTo>
                    <a:cubicBezTo>
                      <a:pt x="17873" y="1715"/>
                      <a:pt x="2633" y="10573"/>
                      <a:pt x="1775" y="11144"/>
                    </a:cubicBezTo>
                    <a:close/>
                  </a:path>
                </a:pathLst>
              </a:custGeom>
              <a:grpFill/>
              <a:ln w="9525" cap="flat">
                <a:noFill/>
                <a:prstDash val="solid"/>
                <a:miter/>
              </a:ln>
            </p:spPr>
            <p:txBody>
              <a:bodyPr rtlCol="0" anchor="ctr"/>
              <a:lstStyle/>
              <a:p>
                <a:endParaRPr lang="en-GB"/>
              </a:p>
            </p:txBody>
          </p:sp>
          <p:sp>
            <p:nvSpPr>
              <p:cNvPr id="234" name="Freeform: Shape 233">
                <a:extLst>
                  <a:ext uri="{FF2B5EF4-FFF2-40B4-BE49-F238E27FC236}">
                    <a16:creationId xmlns:a16="http://schemas.microsoft.com/office/drawing/2014/main" id="{D6AEED09-1E1D-4019-904D-E48333806902}"/>
                  </a:ext>
                </a:extLst>
              </p:cNvPr>
              <p:cNvSpPr/>
              <p:nvPr/>
            </p:nvSpPr>
            <p:spPr>
              <a:xfrm>
                <a:off x="9221819" y="3266415"/>
                <a:ext cx="36290" cy="11167"/>
              </a:xfrm>
              <a:custGeom>
                <a:avLst/>
                <a:gdLst>
                  <a:gd name="connsiteX0" fmla="*/ 36290 w 36290"/>
                  <a:gd name="connsiteY0" fmla="*/ 191 h 11167"/>
                  <a:gd name="connsiteX1" fmla="*/ 36195 w 36290"/>
                  <a:gd name="connsiteY1" fmla="*/ 0 h 11167"/>
                  <a:gd name="connsiteX2" fmla="*/ 35433 w 36290"/>
                  <a:gd name="connsiteY2" fmla="*/ 95 h 11167"/>
                  <a:gd name="connsiteX3" fmla="*/ 34766 w 36290"/>
                  <a:gd name="connsiteY3" fmla="*/ 286 h 11167"/>
                  <a:gd name="connsiteX4" fmla="*/ 21812 w 36290"/>
                  <a:gd name="connsiteY4" fmla="*/ 4667 h 11167"/>
                  <a:gd name="connsiteX5" fmla="*/ 6572 w 36290"/>
                  <a:gd name="connsiteY5" fmla="*/ 8763 h 11167"/>
                  <a:gd name="connsiteX6" fmla="*/ 0 w 36290"/>
                  <a:gd name="connsiteY6" fmla="*/ 11144 h 11167"/>
                  <a:gd name="connsiteX7" fmla="*/ 23908 w 36290"/>
                  <a:gd name="connsiteY7" fmla="*/ 6858 h 11167"/>
                  <a:gd name="connsiteX8" fmla="*/ 35052 w 36290"/>
                  <a:gd name="connsiteY8" fmla="*/ 1334 h 11167"/>
                  <a:gd name="connsiteX9" fmla="*/ 36290 w 36290"/>
                  <a:gd name="connsiteY9" fmla="*/ 191 h 1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90" h="11167">
                    <a:moveTo>
                      <a:pt x="36290" y="191"/>
                    </a:moveTo>
                    <a:cubicBezTo>
                      <a:pt x="36290" y="95"/>
                      <a:pt x="36195" y="95"/>
                      <a:pt x="36195" y="0"/>
                    </a:cubicBezTo>
                    <a:cubicBezTo>
                      <a:pt x="35909" y="0"/>
                      <a:pt x="35623" y="95"/>
                      <a:pt x="35433" y="95"/>
                    </a:cubicBezTo>
                    <a:cubicBezTo>
                      <a:pt x="35242" y="191"/>
                      <a:pt x="34957" y="191"/>
                      <a:pt x="34766" y="286"/>
                    </a:cubicBezTo>
                    <a:cubicBezTo>
                      <a:pt x="30385" y="1619"/>
                      <a:pt x="26098" y="3334"/>
                      <a:pt x="21812" y="4667"/>
                    </a:cubicBezTo>
                    <a:cubicBezTo>
                      <a:pt x="16764" y="6191"/>
                      <a:pt x="11621" y="7239"/>
                      <a:pt x="6572" y="8763"/>
                    </a:cubicBezTo>
                    <a:cubicBezTo>
                      <a:pt x="2953" y="9906"/>
                      <a:pt x="762" y="10668"/>
                      <a:pt x="0" y="11144"/>
                    </a:cubicBezTo>
                    <a:cubicBezTo>
                      <a:pt x="1333" y="11430"/>
                      <a:pt x="16097" y="9049"/>
                      <a:pt x="23908" y="6858"/>
                    </a:cubicBezTo>
                    <a:cubicBezTo>
                      <a:pt x="27813" y="5715"/>
                      <a:pt x="29718" y="5048"/>
                      <a:pt x="35052" y="1334"/>
                    </a:cubicBezTo>
                    <a:cubicBezTo>
                      <a:pt x="35433" y="953"/>
                      <a:pt x="35909" y="572"/>
                      <a:pt x="36290" y="191"/>
                    </a:cubicBezTo>
                    <a:close/>
                  </a:path>
                </a:pathLst>
              </a:custGeom>
              <a:grpFill/>
              <a:ln w="9525" cap="flat">
                <a:noFill/>
                <a:prstDash val="solid"/>
                <a:miter/>
              </a:ln>
            </p:spPr>
            <p:txBody>
              <a:bodyPr rtlCol="0" anchor="ctr"/>
              <a:lstStyle/>
              <a:p>
                <a:endParaRPr lang="en-GB"/>
              </a:p>
            </p:txBody>
          </p:sp>
          <p:sp>
            <p:nvSpPr>
              <p:cNvPr id="235" name="Freeform: Shape 234">
                <a:extLst>
                  <a:ext uri="{FF2B5EF4-FFF2-40B4-BE49-F238E27FC236}">
                    <a16:creationId xmlns:a16="http://schemas.microsoft.com/office/drawing/2014/main" id="{D8BBE50D-9C8D-4A32-AD93-E1C4FCF56F26}"/>
                  </a:ext>
                </a:extLst>
              </p:cNvPr>
              <p:cNvSpPr/>
              <p:nvPr/>
            </p:nvSpPr>
            <p:spPr>
              <a:xfrm>
                <a:off x="9221628" y="3260369"/>
                <a:ext cx="23526" cy="14143"/>
              </a:xfrm>
              <a:custGeom>
                <a:avLst/>
                <a:gdLst>
                  <a:gd name="connsiteX0" fmla="*/ 0 w 23526"/>
                  <a:gd name="connsiteY0" fmla="*/ 13953 h 14143"/>
                  <a:gd name="connsiteX1" fmla="*/ 95 w 23526"/>
                  <a:gd name="connsiteY1" fmla="*/ 14143 h 14143"/>
                  <a:gd name="connsiteX2" fmla="*/ 21145 w 23526"/>
                  <a:gd name="connsiteY2" fmla="*/ 5571 h 14143"/>
                  <a:gd name="connsiteX3" fmla="*/ 23527 w 23526"/>
                  <a:gd name="connsiteY3" fmla="*/ 3475 h 14143"/>
                  <a:gd name="connsiteX4" fmla="*/ 22003 w 23526"/>
                  <a:gd name="connsiteY4" fmla="*/ 2046 h 14143"/>
                  <a:gd name="connsiteX5" fmla="*/ 22003 w 23526"/>
                  <a:gd name="connsiteY5" fmla="*/ 713 h 14143"/>
                  <a:gd name="connsiteX6" fmla="*/ 21907 w 23526"/>
                  <a:gd name="connsiteY6" fmla="*/ 522 h 14143"/>
                  <a:gd name="connsiteX7" fmla="*/ 21241 w 23526"/>
                  <a:gd name="connsiteY7" fmla="*/ 141 h 14143"/>
                  <a:gd name="connsiteX8" fmla="*/ 19240 w 23526"/>
                  <a:gd name="connsiteY8" fmla="*/ 332 h 14143"/>
                  <a:gd name="connsiteX9" fmla="*/ 16954 w 23526"/>
                  <a:gd name="connsiteY9" fmla="*/ 1665 h 14143"/>
                  <a:gd name="connsiteX10" fmla="*/ 7525 w 23526"/>
                  <a:gd name="connsiteY10" fmla="*/ 9190 h 14143"/>
                  <a:gd name="connsiteX11" fmla="*/ 0 w 23526"/>
                  <a:gd name="connsiteY11" fmla="*/ 13953 h 1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26" h="14143">
                    <a:moveTo>
                      <a:pt x="0" y="13953"/>
                    </a:moveTo>
                    <a:cubicBezTo>
                      <a:pt x="95" y="13953"/>
                      <a:pt x="95" y="14048"/>
                      <a:pt x="95" y="14143"/>
                    </a:cubicBezTo>
                    <a:cubicBezTo>
                      <a:pt x="1715" y="13953"/>
                      <a:pt x="16764" y="7666"/>
                      <a:pt x="21145" y="5571"/>
                    </a:cubicBezTo>
                    <a:cubicBezTo>
                      <a:pt x="23050" y="4713"/>
                      <a:pt x="23431" y="4332"/>
                      <a:pt x="23527" y="3475"/>
                    </a:cubicBezTo>
                    <a:cubicBezTo>
                      <a:pt x="23527" y="2523"/>
                      <a:pt x="22098" y="2999"/>
                      <a:pt x="22003" y="2046"/>
                    </a:cubicBezTo>
                    <a:cubicBezTo>
                      <a:pt x="22003" y="1665"/>
                      <a:pt x="22288" y="1189"/>
                      <a:pt x="22003" y="713"/>
                    </a:cubicBezTo>
                    <a:cubicBezTo>
                      <a:pt x="22003" y="618"/>
                      <a:pt x="22003" y="618"/>
                      <a:pt x="21907" y="522"/>
                    </a:cubicBezTo>
                    <a:cubicBezTo>
                      <a:pt x="21907" y="522"/>
                      <a:pt x="21717" y="237"/>
                      <a:pt x="21241" y="141"/>
                    </a:cubicBezTo>
                    <a:cubicBezTo>
                      <a:pt x="20479" y="-144"/>
                      <a:pt x="20193" y="46"/>
                      <a:pt x="19240" y="332"/>
                    </a:cubicBezTo>
                    <a:cubicBezTo>
                      <a:pt x="18669" y="522"/>
                      <a:pt x="17907" y="903"/>
                      <a:pt x="16954" y="1665"/>
                    </a:cubicBezTo>
                    <a:cubicBezTo>
                      <a:pt x="13621" y="3951"/>
                      <a:pt x="11430" y="7761"/>
                      <a:pt x="7525" y="9190"/>
                    </a:cubicBezTo>
                    <a:cubicBezTo>
                      <a:pt x="2667" y="10905"/>
                      <a:pt x="952" y="11571"/>
                      <a:pt x="0" y="13953"/>
                    </a:cubicBezTo>
                    <a:close/>
                  </a:path>
                </a:pathLst>
              </a:custGeom>
              <a:grpFill/>
              <a:ln w="9525" cap="flat">
                <a:noFill/>
                <a:prstDash val="solid"/>
                <a:miter/>
              </a:ln>
            </p:spPr>
            <p:txBody>
              <a:bodyPr rtlCol="0" anchor="ctr"/>
              <a:lstStyle/>
              <a:p>
                <a:endParaRPr lang="en-GB"/>
              </a:p>
            </p:txBody>
          </p:sp>
          <p:sp>
            <p:nvSpPr>
              <p:cNvPr id="236" name="Freeform: Shape 235">
                <a:extLst>
                  <a:ext uri="{FF2B5EF4-FFF2-40B4-BE49-F238E27FC236}">
                    <a16:creationId xmlns:a16="http://schemas.microsoft.com/office/drawing/2014/main" id="{392011EA-C7CB-4409-8DFA-2C0FE948A51B}"/>
                  </a:ext>
                </a:extLst>
              </p:cNvPr>
              <p:cNvSpPr/>
              <p:nvPr/>
            </p:nvSpPr>
            <p:spPr>
              <a:xfrm>
                <a:off x="9249931" y="3245937"/>
                <a:ext cx="17607" cy="8165"/>
              </a:xfrm>
              <a:custGeom>
                <a:avLst/>
                <a:gdLst>
                  <a:gd name="connsiteX0" fmla="*/ 6749 w 17607"/>
                  <a:gd name="connsiteY0" fmla="*/ 5715 h 8165"/>
                  <a:gd name="connsiteX1" fmla="*/ 17608 w 17607"/>
                  <a:gd name="connsiteY1" fmla="*/ 0 h 8165"/>
                  <a:gd name="connsiteX2" fmla="*/ 16465 w 17607"/>
                  <a:gd name="connsiteY2" fmla="*/ 191 h 8165"/>
                  <a:gd name="connsiteX3" fmla="*/ 2558 w 17607"/>
                  <a:gd name="connsiteY3" fmla="*/ 5144 h 8165"/>
                  <a:gd name="connsiteX4" fmla="*/ 177 w 17607"/>
                  <a:gd name="connsiteY4" fmla="*/ 8096 h 8165"/>
                  <a:gd name="connsiteX5" fmla="*/ 6749 w 17607"/>
                  <a:gd name="connsiteY5" fmla="*/ 5715 h 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07" h="8165">
                    <a:moveTo>
                      <a:pt x="6749" y="5715"/>
                    </a:moveTo>
                    <a:cubicBezTo>
                      <a:pt x="17417" y="381"/>
                      <a:pt x="17512" y="286"/>
                      <a:pt x="17608" y="0"/>
                    </a:cubicBezTo>
                    <a:cubicBezTo>
                      <a:pt x="17227" y="0"/>
                      <a:pt x="16846" y="95"/>
                      <a:pt x="16465" y="191"/>
                    </a:cubicBezTo>
                    <a:cubicBezTo>
                      <a:pt x="16369" y="191"/>
                      <a:pt x="5701" y="3619"/>
                      <a:pt x="2558" y="5144"/>
                    </a:cubicBezTo>
                    <a:cubicBezTo>
                      <a:pt x="-966" y="6953"/>
                      <a:pt x="177" y="8096"/>
                      <a:pt x="177" y="8096"/>
                    </a:cubicBezTo>
                    <a:cubicBezTo>
                      <a:pt x="1034" y="8477"/>
                      <a:pt x="3511" y="7239"/>
                      <a:pt x="6749" y="5715"/>
                    </a:cubicBezTo>
                    <a:close/>
                  </a:path>
                </a:pathLst>
              </a:custGeom>
              <a:grpFill/>
              <a:ln w="9525" cap="flat">
                <a:noFill/>
                <a:prstDash val="solid"/>
                <a:miter/>
              </a:ln>
            </p:spPr>
            <p:txBody>
              <a:bodyPr rtlCol="0" anchor="ctr"/>
              <a:lstStyle/>
              <a:p>
                <a:endParaRPr lang="en-GB"/>
              </a:p>
            </p:txBody>
          </p:sp>
          <p:sp>
            <p:nvSpPr>
              <p:cNvPr id="237" name="Freeform: Shape 236">
                <a:extLst>
                  <a:ext uri="{FF2B5EF4-FFF2-40B4-BE49-F238E27FC236}">
                    <a16:creationId xmlns:a16="http://schemas.microsoft.com/office/drawing/2014/main" id="{5CE07E66-7ED2-441B-BD79-7E3E15F6809C}"/>
                  </a:ext>
                </a:extLst>
              </p:cNvPr>
              <p:cNvSpPr/>
              <p:nvPr/>
            </p:nvSpPr>
            <p:spPr>
              <a:xfrm>
                <a:off x="9260933" y="3225701"/>
                <a:ext cx="65756" cy="34598"/>
              </a:xfrm>
              <a:custGeom>
                <a:avLst/>
                <a:gdLst>
                  <a:gd name="connsiteX0" fmla="*/ 18703 w 65756"/>
                  <a:gd name="connsiteY0" fmla="*/ 20997 h 34598"/>
                  <a:gd name="connsiteX1" fmla="*/ 26227 w 65756"/>
                  <a:gd name="connsiteY1" fmla="*/ 19854 h 34598"/>
                  <a:gd name="connsiteX2" fmla="*/ 26132 w 65756"/>
                  <a:gd name="connsiteY2" fmla="*/ 20426 h 34598"/>
                  <a:gd name="connsiteX3" fmla="*/ 18798 w 65756"/>
                  <a:gd name="connsiteY3" fmla="*/ 23188 h 34598"/>
                  <a:gd name="connsiteX4" fmla="*/ 2510 w 65756"/>
                  <a:gd name="connsiteY4" fmla="*/ 28998 h 34598"/>
                  <a:gd name="connsiteX5" fmla="*/ 700 w 65756"/>
                  <a:gd name="connsiteY5" fmla="*/ 34523 h 34598"/>
                  <a:gd name="connsiteX6" fmla="*/ 8892 w 65756"/>
                  <a:gd name="connsiteY6" fmla="*/ 32427 h 34598"/>
                  <a:gd name="connsiteX7" fmla="*/ 18512 w 65756"/>
                  <a:gd name="connsiteY7" fmla="*/ 31094 h 34598"/>
                  <a:gd name="connsiteX8" fmla="*/ 39943 w 65756"/>
                  <a:gd name="connsiteY8" fmla="*/ 20140 h 34598"/>
                  <a:gd name="connsiteX9" fmla="*/ 54040 w 65756"/>
                  <a:gd name="connsiteY9" fmla="*/ 15282 h 34598"/>
                  <a:gd name="connsiteX10" fmla="*/ 54993 w 65756"/>
                  <a:gd name="connsiteY10" fmla="*/ 14616 h 34598"/>
                  <a:gd name="connsiteX11" fmla="*/ 51469 w 65756"/>
                  <a:gd name="connsiteY11" fmla="*/ 13663 h 34598"/>
                  <a:gd name="connsiteX12" fmla="*/ 51373 w 65756"/>
                  <a:gd name="connsiteY12" fmla="*/ 13377 h 34598"/>
                  <a:gd name="connsiteX13" fmla="*/ 53659 w 65756"/>
                  <a:gd name="connsiteY13" fmla="*/ 12234 h 34598"/>
                  <a:gd name="connsiteX14" fmla="*/ 60136 w 65756"/>
                  <a:gd name="connsiteY14" fmla="*/ 8424 h 34598"/>
                  <a:gd name="connsiteX15" fmla="*/ 58136 w 65756"/>
                  <a:gd name="connsiteY15" fmla="*/ 7948 h 34598"/>
                  <a:gd name="connsiteX16" fmla="*/ 60994 w 65756"/>
                  <a:gd name="connsiteY16" fmla="*/ 3852 h 34598"/>
                  <a:gd name="connsiteX17" fmla="*/ 65756 w 65756"/>
                  <a:gd name="connsiteY17" fmla="*/ 42 h 34598"/>
                  <a:gd name="connsiteX18" fmla="*/ 64423 w 65756"/>
                  <a:gd name="connsiteY18" fmla="*/ 42 h 34598"/>
                  <a:gd name="connsiteX19" fmla="*/ 26323 w 65756"/>
                  <a:gd name="connsiteY19" fmla="*/ 14139 h 34598"/>
                  <a:gd name="connsiteX20" fmla="*/ 30514 w 65756"/>
                  <a:gd name="connsiteY20" fmla="*/ 13473 h 34598"/>
                  <a:gd name="connsiteX21" fmla="*/ 20322 w 65756"/>
                  <a:gd name="connsiteY21" fmla="*/ 16997 h 34598"/>
                  <a:gd name="connsiteX22" fmla="*/ 7558 w 65756"/>
                  <a:gd name="connsiteY22" fmla="*/ 23760 h 34598"/>
                  <a:gd name="connsiteX23" fmla="*/ 18703 w 65756"/>
                  <a:gd name="connsiteY23" fmla="*/ 20997 h 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756" h="34598">
                    <a:moveTo>
                      <a:pt x="18703" y="20997"/>
                    </a:moveTo>
                    <a:cubicBezTo>
                      <a:pt x="23275" y="19569"/>
                      <a:pt x="24703" y="19283"/>
                      <a:pt x="26227" y="19854"/>
                    </a:cubicBezTo>
                    <a:cubicBezTo>
                      <a:pt x="26227" y="20045"/>
                      <a:pt x="26132" y="20235"/>
                      <a:pt x="26132" y="20426"/>
                    </a:cubicBezTo>
                    <a:cubicBezTo>
                      <a:pt x="24799" y="21283"/>
                      <a:pt x="23275" y="21759"/>
                      <a:pt x="18798" y="23188"/>
                    </a:cubicBezTo>
                    <a:cubicBezTo>
                      <a:pt x="6511" y="27093"/>
                      <a:pt x="3367" y="28522"/>
                      <a:pt x="2510" y="28998"/>
                    </a:cubicBezTo>
                    <a:cubicBezTo>
                      <a:pt x="-252" y="30713"/>
                      <a:pt x="-538" y="33951"/>
                      <a:pt x="700" y="34523"/>
                    </a:cubicBezTo>
                    <a:cubicBezTo>
                      <a:pt x="1081" y="34713"/>
                      <a:pt x="1081" y="34713"/>
                      <a:pt x="8892" y="32427"/>
                    </a:cubicBezTo>
                    <a:cubicBezTo>
                      <a:pt x="12035" y="31475"/>
                      <a:pt x="15369" y="32237"/>
                      <a:pt x="18512" y="31094"/>
                    </a:cubicBezTo>
                    <a:cubicBezTo>
                      <a:pt x="26132" y="28332"/>
                      <a:pt x="32609" y="23379"/>
                      <a:pt x="39943" y="20140"/>
                    </a:cubicBezTo>
                    <a:cubicBezTo>
                      <a:pt x="44515" y="18140"/>
                      <a:pt x="49564" y="17473"/>
                      <a:pt x="54040" y="15282"/>
                    </a:cubicBezTo>
                    <a:cubicBezTo>
                      <a:pt x="54326" y="15092"/>
                      <a:pt x="54802" y="14806"/>
                      <a:pt x="54993" y="14616"/>
                    </a:cubicBezTo>
                    <a:cubicBezTo>
                      <a:pt x="54802" y="14425"/>
                      <a:pt x="54802" y="14425"/>
                      <a:pt x="51469" y="13663"/>
                    </a:cubicBezTo>
                    <a:cubicBezTo>
                      <a:pt x="51469" y="13568"/>
                      <a:pt x="51373" y="13473"/>
                      <a:pt x="51373" y="13377"/>
                    </a:cubicBezTo>
                    <a:cubicBezTo>
                      <a:pt x="52135" y="12901"/>
                      <a:pt x="52897" y="12520"/>
                      <a:pt x="53659" y="12234"/>
                    </a:cubicBezTo>
                    <a:cubicBezTo>
                      <a:pt x="59946" y="9282"/>
                      <a:pt x="59946" y="8996"/>
                      <a:pt x="60136" y="8424"/>
                    </a:cubicBezTo>
                    <a:cubicBezTo>
                      <a:pt x="59470" y="8234"/>
                      <a:pt x="58708" y="8424"/>
                      <a:pt x="58136" y="7948"/>
                    </a:cubicBezTo>
                    <a:cubicBezTo>
                      <a:pt x="59089" y="6615"/>
                      <a:pt x="61470" y="6138"/>
                      <a:pt x="60994" y="3852"/>
                    </a:cubicBezTo>
                    <a:cubicBezTo>
                      <a:pt x="62327" y="2233"/>
                      <a:pt x="64518" y="1662"/>
                      <a:pt x="65756" y="42"/>
                    </a:cubicBezTo>
                    <a:cubicBezTo>
                      <a:pt x="65375" y="42"/>
                      <a:pt x="64804" y="-53"/>
                      <a:pt x="64423" y="42"/>
                    </a:cubicBezTo>
                    <a:cubicBezTo>
                      <a:pt x="56803" y="1947"/>
                      <a:pt x="29085" y="12330"/>
                      <a:pt x="26323" y="14139"/>
                    </a:cubicBezTo>
                    <a:cubicBezTo>
                      <a:pt x="27847" y="14330"/>
                      <a:pt x="29085" y="13758"/>
                      <a:pt x="30514" y="13473"/>
                    </a:cubicBezTo>
                    <a:cubicBezTo>
                      <a:pt x="28418" y="15187"/>
                      <a:pt x="22798" y="16521"/>
                      <a:pt x="20322" y="16997"/>
                    </a:cubicBezTo>
                    <a:cubicBezTo>
                      <a:pt x="11845" y="18902"/>
                      <a:pt x="7654" y="23664"/>
                      <a:pt x="7558" y="23760"/>
                    </a:cubicBezTo>
                    <a:cubicBezTo>
                      <a:pt x="8511" y="24045"/>
                      <a:pt x="17655" y="21283"/>
                      <a:pt x="18703" y="20997"/>
                    </a:cubicBezTo>
                    <a:close/>
                  </a:path>
                </a:pathLst>
              </a:custGeom>
              <a:grpFill/>
              <a:ln w="9525" cap="flat">
                <a:noFill/>
                <a:prstDash val="solid"/>
                <a:miter/>
              </a:ln>
            </p:spPr>
            <p:txBody>
              <a:bodyPr rtlCol="0" anchor="ctr"/>
              <a:lstStyle/>
              <a:p>
                <a:endParaRPr lang="en-GB"/>
              </a:p>
            </p:txBody>
          </p:sp>
          <p:sp>
            <p:nvSpPr>
              <p:cNvPr id="238" name="Freeform: Shape 237">
                <a:extLst>
                  <a:ext uri="{FF2B5EF4-FFF2-40B4-BE49-F238E27FC236}">
                    <a16:creationId xmlns:a16="http://schemas.microsoft.com/office/drawing/2014/main" id="{30AB1786-EB6D-4596-B127-482DAF06E17A}"/>
                  </a:ext>
                </a:extLst>
              </p:cNvPr>
              <p:cNvSpPr/>
              <p:nvPr/>
            </p:nvSpPr>
            <p:spPr>
              <a:xfrm>
                <a:off x="9189404" y="3283368"/>
                <a:ext cx="102026" cy="34500"/>
              </a:xfrm>
              <a:custGeom>
                <a:avLst/>
                <a:gdLst>
                  <a:gd name="connsiteX0" fmla="*/ 2411 w 102026"/>
                  <a:gd name="connsiteY0" fmla="*/ 34483 h 34500"/>
                  <a:gd name="connsiteX1" fmla="*/ 100709 w 102026"/>
                  <a:gd name="connsiteY1" fmla="*/ 6289 h 34500"/>
                  <a:gd name="connsiteX2" fmla="*/ 92422 w 102026"/>
                  <a:gd name="connsiteY2" fmla="*/ 2 h 34500"/>
                  <a:gd name="connsiteX3" fmla="*/ 43464 w 102026"/>
                  <a:gd name="connsiteY3" fmla="*/ 14671 h 34500"/>
                  <a:gd name="connsiteX4" fmla="*/ 33367 w 102026"/>
                  <a:gd name="connsiteY4" fmla="*/ 9718 h 34500"/>
                  <a:gd name="connsiteX5" fmla="*/ 37368 w 102026"/>
                  <a:gd name="connsiteY5" fmla="*/ 8003 h 34500"/>
                  <a:gd name="connsiteX6" fmla="*/ 42321 w 102026"/>
                  <a:gd name="connsiteY6" fmla="*/ 478 h 34500"/>
                  <a:gd name="connsiteX7" fmla="*/ 33177 w 102026"/>
                  <a:gd name="connsiteY7" fmla="*/ 2669 h 34500"/>
                  <a:gd name="connsiteX8" fmla="*/ 22318 w 102026"/>
                  <a:gd name="connsiteY8" fmla="*/ 2098 h 34500"/>
                  <a:gd name="connsiteX9" fmla="*/ 15270 w 102026"/>
                  <a:gd name="connsiteY9" fmla="*/ 3336 h 34500"/>
                  <a:gd name="connsiteX10" fmla="*/ 7364 w 102026"/>
                  <a:gd name="connsiteY10" fmla="*/ 12004 h 34500"/>
                  <a:gd name="connsiteX11" fmla="*/ 12127 w 102026"/>
                  <a:gd name="connsiteY11" fmla="*/ 10956 h 34500"/>
                  <a:gd name="connsiteX12" fmla="*/ 21366 w 102026"/>
                  <a:gd name="connsiteY12" fmla="*/ 8765 h 34500"/>
                  <a:gd name="connsiteX13" fmla="*/ 16794 w 102026"/>
                  <a:gd name="connsiteY13" fmla="*/ 18195 h 34500"/>
                  <a:gd name="connsiteX14" fmla="*/ 4316 w 102026"/>
                  <a:gd name="connsiteY14" fmla="*/ 26958 h 34500"/>
                  <a:gd name="connsiteX15" fmla="*/ 2411 w 102026"/>
                  <a:gd name="connsiteY15" fmla="*/ 34483 h 3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026" h="34500">
                    <a:moveTo>
                      <a:pt x="2411" y="34483"/>
                    </a:moveTo>
                    <a:cubicBezTo>
                      <a:pt x="3078" y="34483"/>
                      <a:pt x="80326" y="26577"/>
                      <a:pt x="100709" y="6289"/>
                    </a:cubicBezTo>
                    <a:cubicBezTo>
                      <a:pt x="106234" y="764"/>
                      <a:pt x="92613" y="2"/>
                      <a:pt x="92422" y="2"/>
                    </a:cubicBezTo>
                    <a:cubicBezTo>
                      <a:pt x="85279" y="-188"/>
                      <a:pt x="50608" y="11813"/>
                      <a:pt x="43464" y="14671"/>
                    </a:cubicBezTo>
                    <a:cubicBezTo>
                      <a:pt x="37082" y="17242"/>
                      <a:pt x="32034" y="11337"/>
                      <a:pt x="33367" y="9718"/>
                    </a:cubicBezTo>
                    <a:cubicBezTo>
                      <a:pt x="33939" y="9051"/>
                      <a:pt x="34986" y="8670"/>
                      <a:pt x="37368" y="8003"/>
                    </a:cubicBezTo>
                    <a:cubicBezTo>
                      <a:pt x="49846" y="4479"/>
                      <a:pt x="43654" y="478"/>
                      <a:pt x="42321" y="478"/>
                    </a:cubicBezTo>
                    <a:cubicBezTo>
                      <a:pt x="39082" y="288"/>
                      <a:pt x="36225" y="2288"/>
                      <a:pt x="33177" y="2669"/>
                    </a:cubicBezTo>
                    <a:cubicBezTo>
                      <a:pt x="29557" y="3145"/>
                      <a:pt x="26033" y="1717"/>
                      <a:pt x="22318" y="2098"/>
                    </a:cubicBezTo>
                    <a:cubicBezTo>
                      <a:pt x="21271" y="2193"/>
                      <a:pt x="17556" y="2669"/>
                      <a:pt x="15270" y="3336"/>
                    </a:cubicBezTo>
                    <a:cubicBezTo>
                      <a:pt x="13365" y="4098"/>
                      <a:pt x="7269" y="10480"/>
                      <a:pt x="7364" y="12004"/>
                    </a:cubicBezTo>
                    <a:cubicBezTo>
                      <a:pt x="8983" y="12004"/>
                      <a:pt x="9079" y="12004"/>
                      <a:pt x="12127" y="10956"/>
                    </a:cubicBezTo>
                    <a:cubicBezTo>
                      <a:pt x="15556" y="9718"/>
                      <a:pt x="20318" y="8098"/>
                      <a:pt x="21366" y="8765"/>
                    </a:cubicBezTo>
                    <a:cubicBezTo>
                      <a:pt x="23271" y="10003"/>
                      <a:pt x="17175" y="17909"/>
                      <a:pt x="16794" y="18195"/>
                    </a:cubicBezTo>
                    <a:cubicBezTo>
                      <a:pt x="12984" y="21719"/>
                      <a:pt x="7745" y="23053"/>
                      <a:pt x="4316" y="26958"/>
                    </a:cubicBezTo>
                    <a:cubicBezTo>
                      <a:pt x="-2447" y="34578"/>
                      <a:pt x="220" y="34578"/>
                      <a:pt x="2411" y="34483"/>
                    </a:cubicBezTo>
                    <a:close/>
                  </a:path>
                </a:pathLst>
              </a:custGeom>
              <a:grpFill/>
              <a:ln w="9525" cap="flat">
                <a:noFill/>
                <a:prstDash val="solid"/>
                <a:miter/>
              </a:ln>
            </p:spPr>
            <p:txBody>
              <a:bodyPr rtlCol="0" anchor="ctr"/>
              <a:lstStyle/>
              <a:p>
                <a:endParaRPr lang="en-GB"/>
              </a:p>
            </p:txBody>
          </p:sp>
          <p:sp>
            <p:nvSpPr>
              <p:cNvPr id="239" name="Freeform: Shape 238">
                <a:extLst>
                  <a:ext uri="{FF2B5EF4-FFF2-40B4-BE49-F238E27FC236}">
                    <a16:creationId xmlns:a16="http://schemas.microsoft.com/office/drawing/2014/main" id="{813209A4-45DF-4402-9AE0-AFBA0325C865}"/>
                  </a:ext>
                </a:extLst>
              </p:cNvPr>
              <p:cNvSpPr/>
              <p:nvPr/>
            </p:nvSpPr>
            <p:spPr>
              <a:xfrm>
                <a:off x="10088874" y="3348997"/>
                <a:ext cx="647622" cy="1779163"/>
              </a:xfrm>
              <a:custGeom>
                <a:avLst/>
                <a:gdLst>
                  <a:gd name="connsiteX0" fmla="*/ 647610 w 647622"/>
                  <a:gd name="connsiteY0" fmla="*/ 922306 h 1779163"/>
                  <a:gd name="connsiteX1" fmla="*/ 641229 w 647622"/>
                  <a:gd name="connsiteY1" fmla="*/ 819912 h 1779163"/>
                  <a:gd name="connsiteX2" fmla="*/ 637419 w 647622"/>
                  <a:gd name="connsiteY2" fmla="*/ 794385 h 1779163"/>
                  <a:gd name="connsiteX3" fmla="*/ 615035 w 647622"/>
                  <a:gd name="connsiteY3" fmla="*/ 680180 h 1779163"/>
                  <a:gd name="connsiteX4" fmla="*/ 615606 w 647622"/>
                  <a:gd name="connsiteY4" fmla="*/ 681323 h 1779163"/>
                  <a:gd name="connsiteX5" fmla="*/ 579697 w 647622"/>
                  <a:gd name="connsiteY5" fmla="*/ 558546 h 1779163"/>
                  <a:gd name="connsiteX6" fmla="*/ 580173 w 647622"/>
                  <a:gd name="connsiteY6" fmla="*/ 559118 h 1779163"/>
                  <a:gd name="connsiteX7" fmla="*/ 545122 w 647622"/>
                  <a:gd name="connsiteY7" fmla="*/ 473488 h 1779163"/>
                  <a:gd name="connsiteX8" fmla="*/ 507402 w 647622"/>
                  <a:gd name="connsiteY8" fmla="*/ 399669 h 1779163"/>
                  <a:gd name="connsiteX9" fmla="*/ 467207 w 647622"/>
                  <a:gd name="connsiteY9" fmla="*/ 362426 h 1779163"/>
                  <a:gd name="connsiteX10" fmla="*/ 507402 w 647622"/>
                  <a:gd name="connsiteY10" fmla="*/ 399669 h 1779163"/>
                  <a:gd name="connsiteX11" fmla="*/ 458825 w 647622"/>
                  <a:gd name="connsiteY11" fmla="*/ 320707 h 1779163"/>
                  <a:gd name="connsiteX12" fmla="*/ 350240 w 647622"/>
                  <a:gd name="connsiteY12" fmla="*/ 184309 h 1779163"/>
                  <a:gd name="connsiteX13" fmla="*/ 306425 w 647622"/>
                  <a:gd name="connsiteY13" fmla="*/ 139922 h 1779163"/>
                  <a:gd name="connsiteX14" fmla="*/ 306330 w 647622"/>
                  <a:gd name="connsiteY14" fmla="*/ 139827 h 1779163"/>
                  <a:gd name="connsiteX15" fmla="*/ 301377 w 647622"/>
                  <a:gd name="connsiteY15" fmla="*/ 135350 h 1779163"/>
                  <a:gd name="connsiteX16" fmla="*/ 322236 w 647622"/>
                  <a:gd name="connsiteY16" fmla="*/ 157734 h 1779163"/>
                  <a:gd name="connsiteX17" fmla="*/ 312997 w 647622"/>
                  <a:gd name="connsiteY17" fmla="*/ 151066 h 1779163"/>
                  <a:gd name="connsiteX18" fmla="*/ 334619 w 647622"/>
                  <a:gd name="connsiteY18" fmla="*/ 172879 h 1779163"/>
                  <a:gd name="connsiteX19" fmla="*/ 332905 w 647622"/>
                  <a:gd name="connsiteY19" fmla="*/ 174022 h 1779163"/>
                  <a:gd name="connsiteX20" fmla="*/ 245370 w 647622"/>
                  <a:gd name="connsiteY20" fmla="*/ 94488 h 1779163"/>
                  <a:gd name="connsiteX21" fmla="*/ 289851 w 647622"/>
                  <a:gd name="connsiteY21" fmla="*/ 126111 h 1779163"/>
                  <a:gd name="connsiteX22" fmla="*/ 208032 w 647622"/>
                  <a:gd name="connsiteY22" fmla="*/ 59627 h 1779163"/>
                  <a:gd name="connsiteX23" fmla="*/ 181076 w 647622"/>
                  <a:gd name="connsiteY23" fmla="*/ 41815 h 1779163"/>
                  <a:gd name="connsiteX24" fmla="*/ 185172 w 647622"/>
                  <a:gd name="connsiteY24" fmla="*/ 43434 h 1779163"/>
                  <a:gd name="connsiteX25" fmla="*/ 175171 w 647622"/>
                  <a:gd name="connsiteY25" fmla="*/ 36671 h 1779163"/>
                  <a:gd name="connsiteX26" fmla="*/ 173551 w 647622"/>
                  <a:gd name="connsiteY26" fmla="*/ 37910 h 1779163"/>
                  <a:gd name="connsiteX27" fmla="*/ 152977 w 647622"/>
                  <a:gd name="connsiteY27" fmla="*/ 25622 h 1779163"/>
                  <a:gd name="connsiteX28" fmla="*/ 157359 w 647622"/>
                  <a:gd name="connsiteY28" fmla="*/ 27146 h 1779163"/>
                  <a:gd name="connsiteX29" fmla="*/ 125640 w 647622"/>
                  <a:gd name="connsiteY29" fmla="*/ 8192 h 1779163"/>
                  <a:gd name="connsiteX30" fmla="*/ 131451 w 647622"/>
                  <a:gd name="connsiteY30" fmla="*/ 16573 h 1779163"/>
                  <a:gd name="connsiteX31" fmla="*/ 107924 w 647622"/>
                  <a:gd name="connsiteY31" fmla="*/ 0 h 1779163"/>
                  <a:gd name="connsiteX32" fmla="*/ 116115 w 647622"/>
                  <a:gd name="connsiteY32" fmla="*/ 10573 h 1779163"/>
                  <a:gd name="connsiteX33" fmla="*/ 113258 w 647622"/>
                  <a:gd name="connsiteY33" fmla="*/ 22574 h 1779163"/>
                  <a:gd name="connsiteX34" fmla="*/ 136213 w 647622"/>
                  <a:gd name="connsiteY34" fmla="*/ 68199 h 1779163"/>
                  <a:gd name="connsiteX35" fmla="*/ 151739 w 647622"/>
                  <a:gd name="connsiteY35" fmla="*/ 102870 h 1779163"/>
                  <a:gd name="connsiteX36" fmla="*/ 135737 w 647622"/>
                  <a:gd name="connsiteY36" fmla="*/ 135255 h 1779163"/>
                  <a:gd name="connsiteX37" fmla="*/ 133642 w 647622"/>
                  <a:gd name="connsiteY37" fmla="*/ 146399 h 1779163"/>
                  <a:gd name="connsiteX38" fmla="*/ 199745 w 647622"/>
                  <a:gd name="connsiteY38" fmla="*/ 212598 h 1779163"/>
                  <a:gd name="connsiteX39" fmla="*/ 202412 w 647622"/>
                  <a:gd name="connsiteY39" fmla="*/ 183071 h 1779163"/>
                  <a:gd name="connsiteX40" fmla="*/ 272040 w 647622"/>
                  <a:gd name="connsiteY40" fmla="*/ 258890 h 1779163"/>
                  <a:gd name="connsiteX41" fmla="*/ 290423 w 647622"/>
                  <a:gd name="connsiteY41" fmla="*/ 275273 h 1779163"/>
                  <a:gd name="connsiteX42" fmla="*/ 287565 w 647622"/>
                  <a:gd name="connsiteY42" fmla="*/ 239744 h 1779163"/>
                  <a:gd name="connsiteX43" fmla="*/ 284232 w 647622"/>
                  <a:gd name="connsiteY43" fmla="*/ 207931 h 1779163"/>
                  <a:gd name="connsiteX44" fmla="*/ 267372 w 647622"/>
                  <a:gd name="connsiteY44" fmla="*/ 189357 h 1779163"/>
                  <a:gd name="connsiteX45" fmla="*/ 240607 w 647622"/>
                  <a:gd name="connsiteY45" fmla="*/ 156972 h 1779163"/>
                  <a:gd name="connsiteX46" fmla="*/ 235750 w 647622"/>
                  <a:gd name="connsiteY46" fmla="*/ 126587 h 1779163"/>
                  <a:gd name="connsiteX47" fmla="*/ 212413 w 647622"/>
                  <a:gd name="connsiteY47" fmla="*/ 101727 h 1779163"/>
                  <a:gd name="connsiteX48" fmla="*/ 211175 w 647622"/>
                  <a:gd name="connsiteY48" fmla="*/ 98774 h 1779163"/>
                  <a:gd name="connsiteX49" fmla="*/ 212318 w 647622"/>
                  <a:gd name="connsiteY49" fmla="*/ 97060 h 1779163"/>
                  <a:gd name="connsiteX50" fmla="*/ 250989 w 647622"/>
                  <a:gd name="connsiteY50" fmla="*/ 124301 h 1779163"/>
                  <a:gd name="connsiteX51" fmla="*/ 248704 w 647622"/>
                  <a:gd name="connsiteY51" fmla="*/ 124492 h 1779163"/>
                  <a:gd name="connsiteX52" fmla="*/ 291185 w 647622"/>
                  <a:gd name="connsiteY52" fmla="*/ 192500 h 1779163"/>
                  <a:gd name="connsiteX53" fmla="*/ 354812 w 647622"/>
                  <a:gd name="connsiteY53" fmla="*/ 223361 h 1779163"/>
                  <a:gd name="connsiteX54" fmla="*/ 346144 w 647622"/>
                  <a:gd name="connsiteY54" fmla="*/ 220123 h 1779163"/>
                  <a:gd name="connsiteX55" fmla="*/ 344334 w 647622"/>
                  <a:gd name="connsiteY55" fmla="*/ 221171 h 1779163"/>
                  <a:gd name="connsiteX56" fmla="*/ 348240 w 647622"/>
                  <a:gd name="connsiteY56" fmla="*/ 227266 h 1779163"/>
                  <a:gd name="connsiteX57" fmla="*/ 316712 w 647622"/>
                  <a:gd name="connsiteY57" fmla="*/ 218218 h 1779163"/>
                  <a:gd name="connsiteX58" fmla="*/ 355098 w 647622"/>
                  <a:gd name="connsiteY58" fmla="*/ 265557 h 1779163"/>
                  <a:gd name="connsiteX59" fmla="*/ 329856 w 647622"/>
                  <a:gd name="connsiteY59" fmla="*/ 248984 h 1779163"/>
                  <a:gd name="connsiteX60" fmla="*/ 328618 w 647622"/>
                  <a:gd name="connsiteY60" fmla="*/ 250984 h 1779163"/>
                  <a:gd name="connsiteX61" fmla="*/ 344430 w 647622"/>
                  <a:gd name="connsiteY61" fmla="*/ 279178 h 1779163"/>
                  <a:gd name="connsiteX62" fmla="*/ 355288 w 647622"/>
                  <a:gd name="connsiteY62" fmla="*/ 299466 h 1779163"/>
                  <a:gd name="connsiteX63" fmla="*/ 346716 w 647622"/>
                  <a:gd name="connsiteY63" fmla="*/ 299180 h 1779163"/>
                  <a:gd name="connsiteX64" fmla="*/ 344430 w 647622"/>
                  <a:gd name="connsiteY64" fmla="*/ 306134 h 1779163"/>
                  <a:gd name="connsiteX65" fmla="*/ 345668 w 647622"/>
                  <a:gd name="connsiteY65" fmla="*/ 307753 h 1779163"/>
                  <a:gd name="connsiteX66" fmla="*/ 345477 w 647622"/>
                  <a:gd name="connsiteY66" fmla="*/ 307753 h 1779163"/>
                  <a:gd name="connsiteX67" fmla="*/ 311950 w 647622"/>
                  <a:gd name="connsiteY67" fmla="*/ 308610 h 1779163"/>
                  <a:gd name="connsiteX68" fmla="*/ 307377 w 647622"/>
                  <a:gd name="connsiteY68" fmla="*/ 311468 h 1779163"/>
                  <a:gd name="connsiteX69" fmla="*/ 282613 w 647622"/>
                  <a:gd name="connsiteY69" fmla="*/ 303086 h 1779163"/>
                  <a:gd name="connsiteX70" fmla="*/ 298614 w 647622"/>
                  <a:gd name="connsiteY70" fmla="*/ 305848 h 1779163"/>
                  <a:gd name="connsiteX71" fmla="*/ 275755 w 647622"/>
                  <a:gd name="connsiteY71" fmla="*/ 298990 h 1779163"/>
                  <a:gd name="connsiteX72" fmla="*/ 257943 w 647622"/>
                  <a:gd name="connsiteY72" fmla="*/ 285083 h 1779163"/>
                  <a:gd name="connsiteX73" fmla="*/ 238702 w 647622"/>
                  <a:gd name="connsiteY73" fmla="*/ 246507 h 1779163"/>
                  <a:gd name="connsiteX74" fmla="*/ 224796 w 647622"/>
                  <a:gd name="connsiteY74" fmla="*/ 217837 h 1779163"/>
                  <a:gd name="connsiteX75" fmla="*/ 209746 w 647622"/>
                  <a:gd name="connsiteY75" fmla="*/ 226124 h 1779163"/>
                  <a:gd name="connsiteX76" fmla="*/ 248894 w 647622"/>
                  <a:gd name="connsiteY76" fmla="*/ 286512 h 1779163"/>
                  <a:gd name="connsiteX77" fmla="*/ 255752 w 647622"/>
                  <a:gd name="connsiteY77" fmla="*/ 295275 h 1779163"/>
                  <a:gd name="connsiteX78" fmla="*/ 250037 w 647622"/>
                  <a:gd name="connsiteY78" fmla="*/ 297275 h 1779163"/>
                  <a:gd name="connsiteX79" fmla="*/ 238893 w 647622"/>
                  <a:gd name="connsiteY79" fmla="*/ 299085 h 1779163"/>
                  <a:gd name="connsiteX80" fmla="*/ 235654 w 647622"/>
                  <a:gd name="connsiteY80" fmla="*/ 303657 h 1779163"/>
                  <a:gd name="connsiteX81" fmla="*/ 213175 w 647622"/>
                  <a:gd name="connsiteY81" fmla="*/ 307848 h 1779163"/>
                  <a:gd name="connsiteX82" fmla="*/ 221652 w 647622"/>
                  <a:gd name="connsiteY82" fmla="*/ 338042 h 1779163"/>
                  <a:gd name="connsiteX83" fmla="*/ 218795 w 647622"/>
                  <a:gd name="connsiteY83" fmla="*/ 343091 h 1779163"/>
                  <a:gd name="connsiteX84" fmla="*/ 195744 w 647622"/>
                  <a:gd name="connsiteY84" fmla="*/ 345853 h 1779163"/>
                  <a:gd name="connsiteX85" fmla="*/ 202126 w 647622"/>
                  <a:gd name="connsiteY85" fmla="*/ 362141 h 1779163"/>
                  <a:gd name="connsiteX86" fmla="*/ 189744 w 647622"/>
                  <a:gd name="connsiteY86" fmla="*/ 368236 h 1779163"/>
                  <a:gd name="connsiteX87" fmla="*/ 187172 w 647622"/>
                  <a:gd name="connsiteY87" fmla="*/ 380048 h 1779163"/>
                  <a:gd name="connsiteX88" fmla="*/ 160121 w 647622"/>
                  <a:gd name="connsiteY88" fmla="*/ 371761 h 1779163"/>
                  <a:gd name="connsiteX89" fmla="*/ 166884 w 647622"/>
                  <a:gd name="connsiteY89" fmla="*/ 382143 h 1779163"/>
                  <a:gd name="connsiteX90" fmla="*/ 165169 w 647622"/>
                  <a:gd name="connsiteY90" fmla="*/ 387668 h 1779163"/>
                  <a:gd name="connsiteX91" fmla="*/ 153549 w 647622"/>
                  <a:gd name="connsiteY91" fmla="*/ 391668 h 1779163"/>
                  <a:gd name="connsiteX92" fmla="*/ 132022 w 647622"/>
                  <a:gd name="connsiteY92" fmla="*/ 386048 h 1779163"/>
                  <a:gd name="connsiteX93" fmla="*/ 129641 w 647622"/>
                  <a:gd name="connsiteY93" fmla="*/ 391192 h 1779163"/>
                  <a:gd name="connsiteX94" fmla="*/ 140690 w 647622"/>
                  <a:gd name="connsiteY94" fmla="*/ 401003 h 1779163"/>
                  <a:gd name="connsiteX95" fmla="*/ 136118 w 647622"/>
                  <a:gd name="connsiteY95" fmla="*/ 404241 h 1779163"/>
                  <a:gd name="connsiteX96" fmla="*/ 202698 w 647622"/>
                  <a:gd name="connsiteY96" fmla="*/ 506921 h 1779163"/>
                  <a:gd name="connsiteX97" fmla="*/ 93160 w 647622"/>
                  <a:gd name="connsiteY97" fmla="*/ 489490 h 1779163"/>
                  <a:gd name="connsiteX98" fmla="*/ 100304 w 647622"/>
                  <a:gd name="connsiteY98" fmla="*/ 499396 h 1779163"/>
                  <a:gd name="connsiteX99" fmla="*/ 117068 w 647622"/>
                  <a:gd name="connsiteY99" fmla="*/ 602837 h 1779163"/>
                  <a:gd name="connsiteX100" fmla="*/ 112972 w 647622"/>
                  <a:gd name="connsiteY100" fmla="*/ 636080 h 1779163"/>
                  <a:gd name="connsiteX101" fmla="*/ 155073 w 647622"/>
                  <a:gd name="connsiteY101" fmla="*/ 636175 h 1779163"/>
                  <a:gd name="connsiteX102" fmla="*/ 159550 w 647622"/>
                  <a:gd name="connsiteY102" fmla="*/ 653891 h 1779163"/>
                  <a:gd name="connsiteX103" fmla="*/ 219843 w 647622"/>
                  <a:gd name="connsiteY103" fmla="*/ 633889 h 1779163"/>
                  <a:gd name="connsiteX104" fmla="*/ 231654 w 647622"/>
                  <a:gd name="connsiteY104" fmla="*/ 596551 h 1779163"/>
                  <a:gd name="connsiteX105" fmla="*/ 266515 w 647622"/>
                  <a:gd name="connsiteY105" fmla="*/ 546926 h 1779163"/>
                  <a:gd name="connsiteX106" fmla="*/ 269563 w 647622"/>
                  <a:gd name="connsiteY106" fmla="*/ 512731 h 1779163"/>
                  <a:gd name="connsiteX107" fmla="*/ 300805 w 647622"/>
                  <a:gd name="connsiteY107" fmla="*/ 518541 h 1779163"/>
                  <a:gd name="connsiteX108" fmla="*/ 334047 w 647622"/>
                  <a:gd name="connsiteY108" fmla="*/ 503111 h 1779163"/>
                  <a:gd name="connsiteX109" fmla="*/ 427202 w 647622"/>
                  <a:gd name="connsiteY109" fmla="*/ 627507 h 1779163"/>
                  <a:gd name="connsiteX110" fmla="*/ 395008 w 647622"/>
                  <a:gd name="connsiteY110" fmla="*/ 653225 h 1779163"/>
                  <a:gd name="connsiteX111" fmla="*/ 423583 w 647622"/>
                  <a:gd name="connsiteY111" fmla="*/ 683800 h 1779163"/>
                  <a:gd name="connsiteX112" fmla="*/ 422439 w 647622"/>
                  <a:gd name="connsiteY112" fmla="*/ 655320 h 1779163"/>
                  <a:gd name="connsiteX113" fmla="*/ 427678 w 647622"/>
                  <a:gd name="connsiteY113" fmla="*/ 655987 h 1779163"/>
                  <a:gd name="connsiteX114" fmla="*/ 438060 w 647622"/>
                  <a:gd name="connsiteY114" fmla="*/ 634651 h 1779163"/>
                  <a:gd name="connsiteX115" fmla="*/ 432917 w 647622"/>
                  <a:gd name="connsiteY115" fmla="*/ 609600 h 1779163"/>
                  <a:gd name="connsiteX116" fmla="*/ 438251 w 647622"/>
                  <a:gd name="connsiteY116" fmla="*/ 608171 h 1779163"/>
                  <a:gd name="connsiteX117" fmla="*/ 445490 w 647622"/>
                  <a:gd name="connsiteY117" fmla="*/ 617982 h 1779163"/>
                  <a:gd name="connsiteX118" fmla="*/ 415201 w 647622"/>
                  <a:gd name="connsiteY118" fmla="*/ 575120 h 1779163"/>
                  <a:gd name="connsiteX119" fmla="*/ 416534 w 647622"/>
                  <a:gd name="connsiteY119" fmla="*/ 569595 h 1779163"/>
                  <a:gd name="connsiteX120" fmla="*/ 356908 w 647622"/>
                  <a:gd name="connsiteY120" fmla="*/ 485966 h 1779163"/>
                  <a:gd name="connsiteX121" fmla="*/ 365099 w 647622"/>
                  <a:gd name="connsiteY121" fmla="*/ 479203 h 1779163"/>
                  <a:gd name="connsiteX122" fmla="*/ 445966 w 647622"/>
                  <a:gd name="connsiteY122" fmla="*/ 574262 h 1779163"/>
                  <a:gd name="connsiteX123" fmla="*/ 470350 w 647622"/>
                  <a:gd name="connsiteY123" fmla="*/ 643985 h 1779163"/>
                  <a:gd name="connsiteX124" fmla="*/ 495972 w 647622"/>
                  <a:gd name="connsiteY124" fmla="*/ 702659 h 1779163"/>
                  <a:gd name="connsiteX125" fmla="*/ 496734 w 647622"/>
                  <a:gd name="connsiteY125" fmla="*/ 691325 h 1779163"/>
                  <a:gd name="connsiteX126" fmla="*/ 488638 w 647622"/>
                  <a:gd name="connsiteY126" fmla="*/ 651034 h 1779163"/>
                  <a:gd name="connsiteX127" fmla="*/ 484161 w 647622"/>
                  <a:gd name="connsiteY127" fmla="*/ 604171 h 1779163"/>
                  <a:gd name="connsiteX128" fmla="*/ 511784 w 647622"/>
                  <a:gd name="connsiteY128" fmla="*/ 628269 h 1779163"/>
                  <a:gd name="connsiteX129" fmla="*/ 516451 w 647622"/>
                  <a:gd name="connsiteY129" fmla="*/ 617887 h 1779163"/>
                  <a:gd name="connsiteX130" fmla="*/ 522166 w 647622"/>
                  <a:gd name="connsiteY130" fmla="*/ 617506 h 1779163"/>
                  <a:gd name="connsiteX131" fmla="*/ 504069 w 647622"/>
                  <a:gd name="connsiteY131" fmla="*/ 503873 h 1779163"/>
                  <a:gd name="connsiteX132" fmla="*/ 514260 w 647622"/>
                  <a:gd name="connsiteY132" fmla="*/ 504349 h 1779163"/>
                  <a:gd name="connsiteX133" fmla="*/ 511975 w 647622"/>
                  <a:gd name="connsiteY133" fmla="*/ 509207 h 1779163"/>
                  <a:gd name="connsiteX134" fmla="*/ 524833 w 647622"/>
                  <a:gd name="connsiteY134" fmla="*/ 520065 h 1779163"/>
                  <a:gd name="connsiteX135" fmla="*/ 524643 w 647622"/>
                  <a:gd name="connsiteY135" fmla="*/ 537877 h 1779163"/>
                  <a:gd name="connsiteX136" fmla="*/ 536739 w 647622"/>
                  <a:gd name="connsiteY136" fmla="*/ 557594 h 1779163"/>
                  <a:gd name="connsiteX137" fmla="*/ 533025 w 647622"/>
                  <a:gd name="connsiteY137" fmla="*/ 510826 h 1779163"/>
                  <a:gd name="connsiteX138" fmla="*/ 545502 w 647622"/>
                  <a:gd name="connsiteY138" fmla="*/ 518351 h 1779163"/>
                  <a:gd name="connsiteX139" fmla="*/ 542740 w 647622"/>
                  <a:gd name="connsiteY139" fmla="*/ 523494 h 1779163"/>
                  <a:gd name="connsiteX140" fmla="*/ 550075 w 647622"/>
                  <a:gd name="connsiteY140" fmla="*/ 545306 h 1779163"/>
                  <a:gd name="connsiteX141" fmla="*/ 546931 w 647622"/>
                  <a:gd name="connsiteY141" fmla="*/ 549878 h 1779163"/>
                  <a:gd name="connsiteX142" fmla="*/ 590651 w 647622"/>
                  <a:gd name="connsiteY142" fmla="*/ 650939 h 1779163"/>
                  <a:gd name="connsiteX143" fmla="*/ 585889 w 647622"/>
                  <a:gd name="connsiteY143" fmla="*/ 653606 h 1779163"/>
                  <a:gd name="connsiteX144" fmla="*/ 543502 w 647622"/>
                  <a:gd name="connsiteY144" fmla="*/ 612934 h 1779163"/>
                  <a:gd name="connsiteX145" fmla="*/ 539406 w 647622"/>
                  <a:gd name="connsiteY145" fmla="*/ 622745 h 1779163"/>
                  <a:gd name="connsiteX146" fmla="*/ 528643 w 647622"/>
                  <a:gd name="connsiteY146" fmla="*/ 619697 h 1779163"/>
                  <a:gd name="connsiteX147" fmla="*/ 533787 w 647622"/>
                  <a:gd name="connsiteY147" fmla="*/ 628745 h 1779163"/>
                  <a:gd name="connsiteX148" fmla="*/ 512736 w 647622"/>
                  <a:gd name="connsiteY148" fmla="*/ 634079 h 1779163"/>
                  <a:gd name="connsiteX149" fmla="*/ 512070 w 647622"/>
                  <a:gd name="connsiteY149" fmla="*/ 646367 h 1779163"/>
                  <a:gd name="connsiteX150" fmla="*/ 517118 w 647622"/>
                  <a:gd name="connsiteY150" fmla="*/ 647891 h 1779163"/>
                  <a:gd name="connsiteX151" fmla="*/ 549789 w 647622"/>
                  <a:gd name="connsiteY151" fmla="*/ 727043 h 1779163"/>
                  <a:gd name="connsiteX152" fmla="*/ 553694 w 647622"/>
                  <a:gd name="connsiteY152" fmla="*/ 723138 h 1779163"/>
                  <a:gd name="connsiteX153" fmla="*/ 553504 w 647622"/>
                  <a:gd name="connsiteY153" fmla="*/ 717709 h 1779163"/>
                  <a:gd name="connsiteX154" fmla="*/ 573792 w 647622"/>
                  <a:gd name="connsiteY154" fmla="*/ 741712 h 1779163"/>
                  <a:gd name="connsiteX155" fmla="*/ 576268 w 647622"/>
                  <a:gd name="connsiteY155" fmla="*/ 730758 h 1779163"/>
                  <a:gd name="connsiteX156" fmla="*/ 585317 w 647622"/>
                  <a:gd name="connsiteY156" fmla="*/ 736854 h 1779163"/>
                  <a:gd name="connsiteX157" fmla="*/ 581697 w 647622"/>
                  <a:gd name="connsiteY157" fmla="*/ 846392 h 1779163"/>
                  <a:gd name="connsiteX158" fmla="*/ 565314 w 647622"/>
                  <a:gd name="connsiteY158" fmla="*/ 832295 h 1779163"/>
                  <a:gd name="connsiteX159" fmla="*/ 555885 w 647622"/>
                  <a:gd name="connsiteY159" fmla="*/ 836295 h 1779163"/>
                  <a:gd name="connsiteX160" fmla="*/ 484066 w 647622"/>
                  <a:gd name="connsiteY160" fmla="*/ 779526 h 1779163"/>
                  <a:gd name="connsiteX161" fmla="*/ 477589 w 647622"/>
                  <a:gd name="connsiteY161" fmla="*/ 820198 h 1779163"/>
                  <a:gd name="connsiteX162" fmla="*/ 472351 w 647622"/>
                  <a:gd name="connsiteY162" fmla="*/ 822293 h 1779163"/>
                  <a:gd name="connsiteX163" fmla="*/ 374052 w 647622"/>
                  <a:gd name="connsiteY163" fmla="*/ 729710 h 1779163"/>
                  <a:gd name="connsiteX164" fmla="*/ 376624 w 647622"/>
                  <a:gd name="connsiteY164" fmla="*/ 717899 h 1779163"/>
                  <a:gd name="connsiteX165" fmla="*/ 377672 w 647622"/>
                  <a:gd name="connsiteY165" fmla="*/ 665131 h 1779163"/>
                  <a:gd name="connsiteX166" fmla="*/ 361098 w 647622"/>
                  <a:gd name="connsiteY166" fmla="*/ 655130 h 1779163"/>
                  <a:gd name="connsiteX167" fmla="*/ 322808 w 647622"/>
                  <a:gd name="connsiteY167" fmla="*/ 653701 h 1779163"/>
                  <a:gd name="connsiteX168" fmla="*/ 315283 w 647622"/>
                  <a:gd name="connsiteY168" fmla="*/ 662940 h 1779163"/>
                  <a:gd name="connsiteX169" fmla="*/ 203079 w 647622"/>
                  <a:gd name="connsiteY169" fmla="*/ 677418 h 1779163"/>
                  <a:gd name="connsiteX170" fmla="*/ 197173 w 647622"/>
                  <a:gd name="connsiteY170" fmla="*/ 677037 h 1779163"/>
                  <a:gd name="connsiteX171" fmla="*/ 169836 w 647622"/>
                  <a:gd name="connsiteY171" fmla="*/ 665417 h 1779163"/>
                  <a:gd name="connsiteX172" fmla="*/ 167551 w 647622"/>
                  <a:gd name="connsiteY172" fmla="*/ 663893 h 1779163"/>
                  <a:gd name="connsiteX173" fmla="*/ 162502 w 647622"/>
                  <a:gd name="connsiteY173" fmla="*/ 668369 h 1779163"/>
                  <a:gd name="connsiteX174" fmla="*/ 153358 w 647622"/>
                  <a:gd name="connsiteY174" fmla="*/ 699707 h 1779163"/>
                  <a:gd name="connsiteX175" fmla="*/ 118687 w 647622"/>
                  <a:gd name="connsiteY175" fmla="*/ 723424 h 1779163"/>
                  <a:gd name="connsiteX176" fmla="*/ 117163 w 647622"/>
                  <a:gd name="connsiteY176" fmla="*/ 738188 h 1779163"/>
                  <a:gd name="connsiteX177" fmla="*/ 101638 w 647622"/>
                  <a:gd name="connsiteY177" fmla="*/ 792861 h 1779163"/>
                  <a:gd name="connsiteX178" fmla="*/ 67347 w 647622"/>
                  <a:gd name="connsiteY178" fmla="*/ 818102 h 1779163"/>
                  <a:gd name="connsiteX179" fmla="*/ 6673 w 647622"/>
                  <a:gd name="connsiteY179" fmla="*/ 922496 h 1779163"/>
                  <a:gd name="connsiteX180" fmla="*/ 21246 w 647622"/>
                  <a:gd name="connsiteY180" fmla="*/ 992315 h 1779163"/>
                  <a:gd name="connsiteX181" fmla="*/ 1815 w 647622"/>
                  <a:gd name="connsiteY181" fmla="*/ 1045750 h 1779163"/>
                  <a:gd name="connsiteX182" fmla="*/ 50869 w 647622"/>
                  <a:gd name="connsiteY182" fmla="*/ 1147667 h 1779163"/>
                  <a:gd name="connsiteX183" fmla="*/ 118783 w 647622"/>
                  <a:gd name="connsiteY183" fmla="*/ 1210056 h 1779163"/>
                  <a:gd name="connsiteX184" fmla="*/ 263181 w 647622"/>
                  <a:gd name="connsiteY184" fmla="*/ 1192625 h 1779163"/>
                  <a:gd name="connsiteX185" fmla="*/ 267849 w 647622"/>
                  <a:gd name="connsiteY185" fmla="*/ 1195197 h 1779163"/>
                  <a:gd name="connsiteX186" fmla="*/ 279088 w 647622"/>
                  <a:gd name="connsiteY186" fmla="*/ 1223677 h 1779163"/>
                  <a:gd name="connsiteX187" fmla="*/ 308330 w 647622"/>
                  <a:gd name="connsiteY187" fmla="*/ 1230440 h 1779163"/>
                  <a:gd name="connsiteX188" fmla="*/ 306806 w 647622"/>
                  <a:gd name="connsiteY188" fmla="*/ 1268159 h 1779163"/>
                  <a:gd name="connsiteX189" fmla="*/ 480351 w 647622"/>
                  <a:gd name="connsiteY189" fmla="*/ 1315974 h 1779163"/>
                  <a:gd name="connsiteX190" fmla="*/ 306806 w 647622"/>
                  <a:gd name="connsiteY190" fmla="*/ 1268159 h 1779163"/>
                  <a:gd name="connsiteX191" fmla="*/ 288232 w 647622"/>
                  <a:gd name="connsiteY191" fmla="*/ 1334357 h 1779163"/>
                  <a:gd name="connsiteX192" fmla="*/ 271087 w 647622"/>
                  <a:gd name="connsiteY192" fmla="*/ 1459230 h 1779163"/>
                  <a:gd name="connsiteX193" fmla="*/ 213175 w 647622"/>
                  <a:gd name="connsiteY193" fmla="*/ 1544098 h 1779163"/>
                  <a:gd name="connsiteX194" fmla="*/ 178885 w 647622"/>
                  <a:gd name="connsiteY194" fmla="*/ 1631728 h 1779163"/>
                  <a:gd name="connsiteX195" fmla="*/ 107067 w 647622"/>
                  <a:gd name="connsiteY195" fmla="*/ 1750981 h 1779163"/>
                  <a:gd name="connsiteX196" fmla="*/ 90017 w 647622"/>
                  <a:gd name="connsiteY196" fmla="*/ 1776984 h 1779163"/>
                  <a:gd name="connsiteX197" fmla="*/ 169265 w 647622"/>
                  <a:gd name="connsiteY197" fmla="*/ 1753648 h 1779163"/>
                  <a:gd name="connsiteX198" fmla="*/ 217176 w 647622"/>
                  <a:gd name="connsiteY198" fmla="*/ 1719929 h 1779163"/>
                  <a:gd name="connsiteX199" fmla="*/ 277755 w 647622"/>
                  <a:gd name="connsiteY199" fmla="*/ 1671542 h 1779163"/>
                  <a:gd name="connsiteX200" fmla="*/ 314235 w 647622"/>
                  <a:gd name="connsiteY200" fmla="*/ 1625156 h 1779163"/>
                  <a:gd name="connsiteX201" fmla="*/ 369861 w 647622"/>
                  <a:gd name="connsiteY201" fmla="*/ 1586389 h 1779163"/>
                  <a:gd name="connsiteX202" fmla="*/ 449872 w 647622"/>
                  <a:gd name="connsiteY202" fmla="*/ 1464278 h 1779163"/>
                  <a:gd name="connsiteX203" fmla="*/ 532930 w 647622"/>
                  <a:gd name="connsiteY203" fmla="*/ 1353312 h 1779163"/>
                  <a:gd name="connsiteX204" fmla="*/ 598176 w 647622"/>
                  <a:gd name="connsiteY204" fmla="*/ 1227487 h 1779163"/>
                  <a:gd name="connsiteX205" fmla="*/ 581126 w 647622"/>
                  <a:gd name="connsiteY205" fmla="*/ 1227773 h 1779163"/>
                  <a:gd name="connsiteX206" fmla="*/ 583793 w 647622"/>
                  <a:gd name="connsiteY206" fmla="*/ 1179957 h 1779163"/>
                  <a:gd name="connsiteX207" fmla="*/ 581697 w 647622"/>
                  <a:gd name="connsiteY207" fmla="*/ 1130903 h 1779163"/>
                  <a:gd name="connsiteX208" fmla="*/ 585317 w 647622"/>
                  <a:gd name="connsiteY208" fmla="*/ 1003554 h 1779163"/>
                  <a:gd name="connsiteX209" fmla="*/ 574077 w 647622"/>
                  <a:gd name="connsiteY209" fmla="*/ 869442 h 1779163"/>
                  <a:gd name="connsiteX210" fmla="*/ 579602 w 647622"/>
                  <a:gd name="connsiteY210" fmla="*/ 892969 h 1779163"/>
                  <a:gd name="connsiteX211" fmla="*/ 585698 w 647622"/>
                  <a:gd name="connsiteY211" fmla="*/ 882206 h 1779163"/>
                  <a:gd name="connsiteX212" fmla="*/ 587317 w 647622"/>
                  <a:gd name="connsiteY212" fmla="*/ 1186148 h 1779163"/>
                  <a:gd name="connsiteX213" fmla="*/ 603414 w 647622"/>
                  <a:gd name="connsiteY213" fmla="*/ 1182053 h 1779163"/>
                  <a:gd name="connsiteX214" fmla="*/ 634180 w 647622"/>
                  <a:gd name="connsiteY214" fmla="*/ 1110615 h 1779163"/>
                  <a:gd name="connsiteX215" fmla="*/ 633228 w 647622"/>
                  <a:gd name="connsiteY215" fmla="*/ 1116616 h 1779163"/>
                  <a:gd name="connsiteX216" fmla="*/ 635228 w 647622"/>
                  <a:gd name="connsiteY216" fmla="*/ 1105472 h 1779163"/>
                  <a:gd name="connsiteX217" fmla="*/ 635800 w 647622"/>
                  <a:gd name="connsiteY217" fmla="*/ 1101757 h 1779163"/>
                  <a:gd name="connsiteX218" fmla="*/ 639038 w 647622"/>
                  <a:gd name="connsiteY218" fmla="*/ 1078421 h 1779163"/>
                  <a:gd name="connsiteX219" fmla="*/ 639038 w 647622"/>
                  <a:gd name="connsiteY219" fmla="*/ 1078421 h 1779163"/>
                  <a:gd name="connsiteX220" fmla="*/ 644467 w 647622"/>
                  <a:gd name="connsiteY220" fmla="*/ 1017937 h 1779163"/>
                  <a:gd name="connsiteX221" fmla="*/ 644277 w 647622"/>
                  <a:gd name="connsiteY221" fmla="*/ 1023366 h 1779163"/>
                  <a:gd name="connsiteX222" fmla="*/ 647610 w 647622"/>
                  <a:gd name="connsiteY222" fmla="*/ 922306 h 1779163"/>
                  <a:gd name="connsiteX223" fmla="*/ 640752 w 647622"/>
                  <a:gd name="connsiteY223" fmla="*/ 1039654 h 1779163"/>
                  <a:gd name="connsiteX224" fmla="*/ 640181 w 647622"/>
                  <a:gd name="connsiteY224" fmla="*/ 996982 h 1779163"/>
                  <a:gd name="connsiteX225" fmla="*/ 638467 w 647622"/>
                  <a:gd name="connsiteY225" fmla="*/ 1014317 h 1779163"/>
                  <a:gd name="connsiteX226" fmla="*/ 638467 w 647622"/>
                  <a:gd name="connsiteY226" fmla="*/ 913924 h 1779163"/>
                  <a:gd name="connsiteX227" fmla="*/ 644467 w 647622"/>
                  <a:gd name="connsiteY227" fmla="*/ 1017270 h 1779163"/>
                  <a:gd name="connsiteX228" fmla="*/ 640752 w 647622"/>
                  <a:gd name="connsiteY228" fmla="*/ 1039654 h 177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647622" h="1779163">
                    <a:moveTo>
                      <a:pt x="647610" y="922306"/>
                    </a:moveTo>
                    <a:cubicBezTo>
                      <a:pt x="645896" y="891635"/>
                      <a:pt x="644372" y="850583"/>
                      <a:pt x="641229" y="819912"/>
                    </a:cubicBezTo>
                    <a:cubicBezTo>
                      <a:pt x="639895" y="810673"/>
                      <a:pt x="638657" y="802291"/>
                      <a:pt x="637419" y="794385"/>
                    </a:cubicBezTo>
                    <a:cubicBezTo>
                      <a:pt x="630085" y="770096"/>
                      <a:pt x="629418" y="766191"/>
                      <a:pt x="615035" y="680180"/>
                    </a:cubicBezTo>
                    <a:cubicBezTo>
                      <a:pt x="615226" y="680466"/>
                      <a:pt x="615416" y="680942"/>
                      <a:pt x="615606" y="681323"/>
                    </a:cubicBezTo>
                    <a:cubicBezTo>
                      <a:pt x="580364" y="564261"/>
                      <a:pt x="580364" y="564261"/>
                      <a:pt x="579697" y="558546"/>
                    </a:cubicBezTo>
                    <a:cubicBezTo>
                      <a:pt x="579888" y="558737"/>
                      <a:pt x="579983" y="558927"/>
                      <a:pt x="580173" y="559118"/>
                    </a:cubicBezTo>
                    <a:cubicBezTo>
                      <a:pt x="567791" y="522446"/>
                      <a:pt x="561981" y="509969"/>
                      <a:pt x="545122" y="473488"/>
                    </a:cubicBezTo>
                    <a:lnTo>
                      <a:pt x="507402" y="399669"/>
                    </a:lnTo>
                    <a:cubicBezTo>
                      <a:pt x="497020" y="385953"/>
                      <a:pt x="484923" y="373761"/>
                      <a:pt x="467207" y="362426"/>
                    </a:cubicBezTo>
                    <a:cubicBezTo>
                      <a:pt x="483780" y="372999"/>
                      <a:pt x="497115" y="385096"/>
                      <a:pt x="507402" y="399669"/>
                    </a:cubicBezTo>
                    <a:cubicBezTo>
                      <a:pt x="492925" y="375952"/>
                      <a:pt x="474255" y="343853"/>
                      <a:pt x="458825" y="320707"/>
                    </a:cubicBezTo>
                    <a:cubicBezTo>
                      <a:pt x="392531" y="230315"/>
                      <a:pt x="391293" y="228505"/>
                      <a:pt x="350240" y="184309"/>
                    </a:cubicBezTo>
                    <a:lnTo>
                      <a:pt x="306425" y="139922"/>
                    </a:lnTo>
                    <a:lnTo>
                      <a:pt x="306330" y="139827"/>
                    </a:lnTo>
                    <a:cubicBezTo>
                      <a:pt x="304615" y="138303"/>
                      <a:pt x="302996" y="136779"/>
                      <a:pt x="301377" y="135350"/>
                    </a:cubicBezTo>
                    <a:cubicBezTo>
                      <a:pt x="303282" y="137922"/>
                      <a:pt x="303948" y="138875"/>
                      <a:pt x="322236" y="157734"/>
                    </a:cubicBezTo>
                    <a:cubicBezTo>
                      <a:pt x="318903" y="155829"/>
                      <a:pt x="316140" y="153257"/>
                      <a:pt x="312997" y="151066"/>
                    </a:cubicBezTo>
                    <a:cubicBezTo>
                      <a:pt x="318141" y="160401"/>
                      <a:pt x="327380" y="165640"/>
                      <a:pt x="334619" y="172879"/>
                    </a:cubicBezTo>
                    <a:cubicBezTo>
                      <a:pt x="334143" y="173260"/>
                      <a:pt x="333476" y="173641"/>
                      <a:pt x="332905" y="174022"/>
                    </a:cubicBezTo>
                    <a:cubicBezTo>
                      <a:pt x="302329" y="149066"/>
                      <a:pt x="276231" y="119063"/>
                      <a:pt x="245370" y="94488"/>
                    </a:cubicBezTo>
                    <a:cubicBezTo>
                      <a:pt x="260800" y="104108"/>
                      <a:pt x="272992" y="118301"/>
                      <a:pt x="289851" y="126111"/>
                    </a:cubicBezTo>
                    <a:cubicBezTo>
                      <a:pt x="285851" y="118872"/>
                      <a:pt x="238893" y="78295"/>
                      <a:pt x="208032" y="59627"/>
                    </a:cubicBezTo>
                    <a:cubicBezTo>
                      <a:pt x="185838" y="46196"/>
                      <a:pt x="183362" y="44006"/>
                      <a:pt x="181076" y="41815"/>
                    </a:cubicBezTo>
                    <a:cubicBezTo>
                      <a:pt x="182314" y="42196"/>
                      <a:pt x="184029" y="42863"/>
                      <a:pt x="185172" y="43434"/>
                    </a:cubicBezTo>
                    <a:cubicBezTo>
                      <a:pt x="182790" y="41434"/>
                      <a:pt x="181362" y="40386"/>
                      <a:pt x="175171" y="36671"/>
                    </a:cubicBezTo>
                    <a:cubicBezTo>
                      <a:pt x="174694" y="37052"/>
                      <a:pt x="174027" y="37529"/>
                      <a:pt x="173551" y="37910"/>
                    </a:cubicBezTo>
                    <a:cubicBezTo>
                      <a:pt x="171551" y="37147"/>
                      <a:pt x="167741" y="35719"/>
                      <a:pt x="152977" y="25622"/>
                    </a:cubicBezTo>
                    <a:cubicBezTo>
                      <a:pt x="154311" y="26098"/>
                      <a:pt x="156025" y="26765"/>
                      <a:pt x="157359" y="27146"/>
                    </a:cubicBezTo>
                    <a:cubicBezTo>
                      <a:pt x="154787" y="21241"/>
                      <a:pt x="127736" y="8763"/>
                      <a:pt x="125640" y="8192"/>
                    </a:cubicBezTo>
                    <a:cubicBezTo>
                      <a:pt x="126879" y="11335"/>
                      <a:pt x="126879" y="11335"/>
                      <a:pt x="131451" y="16573"/>
                    </a:cubicBezTo>
                    <a:cubicBezTo>
                      <a:pt x="122021" y="13335"/>
                      <a:pt x="117259" y="3334"/>
                      <a:pt x="107924" y="0"/>
                    </a:cubicBezTo>
                    <a:cubicBezTo>
                      <a:pt x="109638" y="4286"/>
                      <a:pt x="114401" y="6286"/>
                      <a:pt x="116115" y="10573"/>
                    </a:cubicBezTo>
                    <a:cubicBezTo>
                      <a:pt x="112686" y="18002"/>
                      <a:pt x="112686" y="18002"/>
                      <a:pt x="113258" y="22574"/>
                    </a:cubicBezTo>
                    <a:cubicBezTo>
                      <a:pt x="114115" y="29432"/>
                      <a:pt x="136023" y="67818"/>
                      <a:pt x="136213" y="68199"/>
                    </a:cubicBezTo>
                    <a:cubicBezTo>
                      <a:pt x="152501" y="93250"/>
                      <a:pt x="151834" y="102013"/>
                      <a:pt x="151739" y="102870"/>
                    </a:cubicBezTo>
                    <a:cubicBezTo>
                      <a:pt x="148596" y="126111"/>
                      <a:pt x="148596" y="126111"/>
                      <a:pt x="135737" y="135255"/>
                    </a:cubicBezTo>
                    <a:cubicBezTo>
                      <a:pt x="131070" y="138589"/>
                      <a:pt x="131165" y="140303"/>
                      <a:pt x="133642" y="146399"/>
                    </a:cubicBezTo>
                    <a:cubicBezTo>
                      <a:pt x="134022" y="147257"/>
                      <a:pt x="168122" y="227266"/>
                      <a:pt x="199745" y="212598"/>
                    </a:cubicBezTo>
                    <a:cubicBezTo>
                      <a:pt x="209842" y="207931"/>
                      <a:pt x="204793" y="191167"/>
                      <a:pt x="202412" y="183071"/>
                    </a:cubicBezTo>
                    <a:cubicBezTo>
                      <a:pt x="204984" y="184976"/>
                      <a:pt x="261467" y="241173"/>
                      <a:pt x="272040" y="258890"/>
                    </a:cubicBezTo>
                    <a:cubicBezTo>
                      <a:pt x="277088" y="267272"/>
                      <a:pt x="281755" y="275273"/>
                      <a:pt x="290423" y="275273"/>
                    </a:cubicBezTo>
                    <a:cubicBezTo>
                      <a:pt x="292233" y="272129"/>
                      <a:pt x="293090" y="249936"/>
                      <a:pt x="287565" y="239744"/>
                    </a:cubicBezTo>
                    <a:cubicBezTo>
                      <a:pt x="274993" y="216408"/>
                      <a:pt x="277850" y="213741"/>
                      <a:pt x="284232" y="207931"/>
                    </a:cubicBezTo>
                    <a:cubicBezTo>
                      <a:pt x="284422" y="202311"/>
                      <a:pt x="283755" y="200215"/>
                      <a:pt x="267372" y="189357"/>
                    </a:cubicBezTo>
                    <a:cubicBezTo>
                      <a:pt x="256038" y="181832"/>
                      <a:pt x="256038" y="181832"/>
                      <a:pt x="240607" y="156972"/>
                    </a:cubicBezTo>
                    <a:cubicBezTo>
                      <a:pt x="234702" y="147542"/>
                      <a:pt x="244417" y="135541"/>
                      <a:pt x="235750" y="126587"/>
                    </a:cubicBezTo>
                    <a:cubicBezTo>
                      <a:pt x="213080" y="103061"/>
                      <a:pt x="213080" y="103061"/>
                      <a:pt x="212413" y="101727"/>
                    </a:cubicBezTo>
                    <a:cubicBezTo>
                      <a:pt x="212032" y="100870"/>
                      <a:pt x="211556" y="99632"/>
                      <a:pt x="211175" y="98774"/>
                    </a:cubicBezTo>
                    <a:cubicBezTo>
                      <a:pt x="211556" y="98203"/>
                      <a:pt x="211937" y="97536"/>
                      <a:pt x="212318" y="97060"/>
                    </a:cubicBezTo>
                    <a:cubicBezTo>
                      <a:pt x="220700" y="99822"/>
                      <a:pt x="248894" y="118491"/>
                      <a:pt x="250989" y="124301"/>
                    </a:cubicBezTo>
                    <a:cubicBezTo>
                      <a:pt x="250323" y="124396"/>
                      <a:pt x="249370" y="124492"/>
                      <a:pt x="248704" y="124492"/>
                    </a:cubicBezTo>
                    <a:cubicBezTo>
                      <a:pt x="270516" y="173260"/>
                      <a:pt x="270516" y="173260"/>
                      <a:pt x="291185" y="192500"/>
                    </a:cubicBezTo>
                    <a:cubicBezTo>
                      <a:pt x="309187" y="209264"/>
                      <a:pt x="336619" y="206788"/>
                      <a:pt x="354812" y="223361"/>
                    </a:cubicBezTo>
                    <a:cubicBezTo>
                      <a:pt x="351669" y="222885"/>
                      <a:pt x="349002" y="221171"/>
                      <a:pt x="346144" y="220123"/>
                    </a:cubicBezTo>
                    <a:cubicBezTo>
                      <a:pt x="345668" y="220504"/>
                      <a:pt x="344906" y="220885"/>
                      <a:pt x="344334" y="221171"/>
                    </a:cubicBezTo>
                    <a:cubicBezTo>
                      <a:pt x="345477" y="223361"/>
                      <a:pt x="346906" y="225266"/>
                      <a:pt x="348240" y="227266"/>
                    </a:cubicBezTo>
                    <a:cubicBezTo>
                      <a:pt x="337762" y="224218"/>
                      <a:pt x="327666" y="219647"/>
                      <a:pt x="316712" y="218218"/>
                    </a:cubicBezTo>
                    <a:cubicBezTo>
                      <a:pt x="328714" y="234696"/>
                      <a:pt x="345763" y="246983"/>
                      <a:pt x="355098" y="265557"/>
                    </a:cubicBezTo>
                    <a:cubicBezTo>
                      <a:pt x="343287" y="265081"/>
                      <a:pt x="342525" y="247936"/>
                      <a:pt x="329856" y="248984"/>
                    </a:cubicBezTo>
                    <a:cubicBezTo>
                      <a:pt x="329476" y="249555"/>
                      <a:pt x="328999" y="250412"/>
                      <a:pt x="328618" y="250984"/>
                    </a:cubicBezTo>
                    <a:cubicBezTo>
                      <a:pt x="328714" y="251174"/>
                      <a:pt x="343001" y="277273"/>
                      <a:pt x="344430" y="279178"/>
                    </a:cubicBezTo>
                    <a:cubicBezTo>
                      <a:pt x="346335" y="281559"/>
                      <a:pt x="355955" y="293942"/>
                      <a:pt x="355288" y="299466"/>
                    </a:cubicBezTo>
                    <a:cubicBezTo>
                      <a:pt x="348049" y="298799"/>
                      <a:pt x="348049" y="298799"/>
                      <a:pt x="346716" y="299180"/>
                    </a:cubicBezTo>
                    <a:cubicBezTo>
                      <a:pt x="345763" y="301371"/>
                      <a:pt x="345382" y="303848"/>
                      <a:pt x="344430" y="306134"/>
                    </a:cubicBezTo>
                    <a:cubicBezTo>
                      <a:pt x="344811" y="306610"/>
                      <a:pt x="345287" y="307277"/>
                      <a:pt x="345668" y="307753"/>
                    </a:cubicBezTo>
                    <a:lnTo>
                      <a:pt x="345477" y="307753"/>
                    </a:lnTo>
                    <a:cubicBezTo>
                      <a:pt x="312235" y="305372"/>
                      <a:pt x="312235" y="305372"/>
                      <a:pt x="311950" y="308610"/>
                    </a:cubicBezTo>
                    <a:cubicBezTo>
                      <a:pt x="310616" y="309467"/>
                      <a:pt x="308711" y="310610"/>
                      <a:pt x="307377" y="311468"/>
                    </a:cubicBezTo>
                    <a:cubicBezTo>
                      <a:pt x="300519" y="307467"/>
                      <a:pt x="291756" y="304991"/>
                      <a:pt x="282613" y="303086"/>
                    </a:cubicBezTo>
                    <a:lnTo>
                      <a:pt x="298614" y="305848"/>
                    </a:lnTo>
                    <a:cubicBezTo>
                      <a:pt x="295947" y="303848"/>
                      <a:pt x="288709" y="298418"/>
                      <a:pt x="275755" y="298990"/>
                    </a:cubicBezTo>
                    <a:cubicBezTo>
                      <a:pt x="271373" y="299180"/>
                      <a:pt x="270325" y="299276"/>
                      <a:pt x="257943" y="285083"/>
                    </a:cubicBezTo>
                    <a:cubicBezTo>
                      <a:pt x="248799" y="274701"/>
                      <a:pt x="238131" y="259461"/>
                      <a:pt x="238702" y="246507"/>
                    </a:cubicBezTo>
                    <a:cubicBezTo>
                      <a:pt x="238893" y="241173"/>
                      <a:pt x="230797" y="218408"/>
                      <a:pt x="224796" y="217837"/>
                    </a:cubicBezTo>
                    <a:cubicBezTo>
                      <a:pt x="224034" y="217837"/>
                      <a:pt x="206793" y="217741"/>
                      <a:pt x="209746" y="226124"/>
                    </a:cubicBezTo>
                    <a:cubicBezTo>
                      <a:pt x="210984" y="229743"/>
                      <a:pt x="233178" y="268415"/>
                      <a:pt x="248894" y="286512"/>
                    </a:cubicBezTo>
                    <a:cubicBezTo>
                      <a:pt x="255276" y="293846"/>
                      <a:pt x="255561" y="294894"/>
                      <a:pt x="255752" y="295275"/>
                    </a:cubicBezTo>
                    <a:cubicBezTo>
                      <a:pt x="254990" y="296132"/>
                      <a:pt x="254800" y="296323"/>
                      <a:pt x="250037" y="297275"/>
                    </a:cubicBezTo>
                    <a:cubicBezTo>
                      <a:pt x="246703" y="297847"/>
                      <a:pt x="242226" y="298609"/>
                      <a:pt x="238893" y="299085"/>
                    </a:cubicBezTo>
                    <a:cubicBezTo>
                      <a:pt x="237940" y="300419"/>
                      <a:pt x="236607" y="302228"/>
                      <a:pt x="235654" y="303657"/>
                    </a:cubicBezTo>
                    <a:cubicBezTo>
                      <a:pt x="218033" y="303181"/>
                      <a:pt x="218033" y="303181"/>
                      <a:pt x="213175" y="307848"/>
                    </a:cubicBezTo>
                    <a:cubicBezTo>
                      <a:pt x="214033" y="312706"/>
                      <a:pt x="215747" y="321659"/>
                      <a:pt x="221652" y="338042"/>
                    </a:cubicBezTo>
                    <a:cubicBezTo>
                      <a:pt x="220795" y="339566"/>
                      <a:pt x="219652" y="341567"/>
                      <a:pt x="218795" y="343091"/>
                    </a:cubicBezTo>
                    <a:cubicBezTo>
                      <a:pt x="204126" y="342709"/>
                      <a:pt x="204126" y="342709"/>
                      <a:pt x="195744" y="345853"/>
                    </a:cubicBezTo>
                    <a:cubicBezTo>
                      <a:pt x="195840" y="346710"/>
                      <a:pt x="195840" y="346710"/>
                      <a:pt x="202126" y="362141"/>
                    </a:cubicBezTo>
                    <a:cubicBezTo>
                      <a:pt x="198697" y="364522"/>
                      <a:pt x="193744" y="366998"/>
                      <a:pt x="189744" y="368236"/>
                    </a:cubicBezTo>
                    <a:cubicBezTo>
                      <a:pt x="189648" y="371856"/>
                      <a:pt x="188696" y="376714"/>
                      <a:pt x="187172" y="380048"/>
                    </a:cubicBezTo>
                    <a:cubicBezTo>
                      <a:pt x="170217" y="379190"/>
                      <a:pt x="167455" y="377190"/>
                      <a:pt x="160121" y="371761"/>
                    </a:cubicBezTo>
                    <a:cubicBezTo>
                      <a:pt x="161931" y="374999"/>
                      <a:pt x="164693" y="379190"/>
                      <a:pt x="166884" y="382143"/>
                    </a:cubicBezTo>
                    <a:cubicBezTo>
                      <a:pt x="166408" y="383762"/>
                      <a:pt x="165646" y="386048"/>
                      <a:pt x="165169" y="387668"/>
                    </a:cubicBezTo>
                    <a:cubicBezTo>
                      <a:pt x="161740" y="389096"/>
                      <a:pt x="157073" y="390811"/>
                      <a:pt x="153549" y="391668"/>
                    </a:cubicBezTo>
                    <a:cubicBezTo>
                      <a:pt x="145357" y="386429"/>
                      <a:pt x="145357" y="386429"/>
                      <a:pt x="132022" y="386048"/>
                    </a:cubicBezTo>
                    <a:cubicBezTo>
                      <a:pt x="131355" y="387572"/>
                      <a:pt x="130308" y="389668"/>
                      <a:pt x="129641" y="391192"/>
                    </a:cubicBezTo>
                    <a:cubicBezTo>
                      <a:pt x="132975" y="394145"/>
                      <a:pt x="137356" y="398050"/>
                      <a:pt x="140690" y="401003"/>
                    </a:cubicBezTo>
                    <a:cubicBezTo>
                      <a:pt x="139356" y="401955"/>
                      <a:pt x="137451" y="403288"/>
                      <a:pt x="136118" y="404241"/>
                    </a:cubicBezTo>
                    <a:cubicBezTo>
                      <a:pt x="215652" y="426339"/>
                      <a:pt x="203174" y="506159"/>
                      <a:pt x="202698" y="506921"/>
                    </a:cubicBezTo>
                    <a:cubicBezTo>
                      <a:pt x="165646" y="504253"/>
                      <a:pt x="129927" y="493205"/>
                      <a:pt x="93160" y="489490"/>
                    </a:cubicBezTo>
                    <a:cubicBezTo>
                      <a:pt x="94970" y="492633"/>
                      <a:pt x="97827" y="496634"/>
                      <a:pt x="100304" y="499396"/>
                    </a:cubicBezTo>
                    <a:cubicBezTo>
                      <a:pt x="100209" y="500348"/>
                      <a:pt x="104400" y="599027"/>
                      <a:pt x="117068" y="602837"/>
                    </a:cubicBezTo>
                    <a:cubicBezTo>
                      <a:pt x="113639" y="633317"/>
                      <a:pt x="113639" y="633317"/>
                      <a:pt x="112972" y="636080"/>
                    </a:cubicBezTo>
                    <a:cubicBezTo>
                      <a:pt x="138690" y="634079"/>
                      <a:pt x="144024" y="633698"/>
                      <a:pt x="155073" y="636175"/>
                    </a:cubicBezTo>
                    <a:cubicBezTo>
                      <a:pt x="159359" y="653606"/>
                      <a:pt x="159359" y="653606"/>
                      <a:pt x="159550" y="653891"/>
                    </a:cubicBezTo>
                    <a:lnTo>
                      <a:pt x="219843" y="633889"/>
                    </a:lnTo>
                    <a:cubicBezTo>
                      <a:pt x="236511" y="631793"/>
                      <a:pt x="240702" y="610743"/>
                      <a:pt x="231654" y="596551"/>
                    </a:cubicBezTo>
                    <a:cubicBezTo>
                      <a:pt x="241274" y="556927"/>
                      <a:pt x="241750" y="556736"/>
                      <a:pt x="266515" y="546926"/>
                    </a:cubicBezTo>
                    <a:cubicBezTo>
                      <a:pt x="266896" y="514922"/>
                      <a:pt x="266896" y="514922"/>
                      <a:pt x="269563" y="512731"/>
                    </a:cubicBezTo>
                    <a:cubicBezTo>
                      <a:pt x="281089" y="503206"/>
                      <a:pt x="290042" y="518446"/>
                      <a:pt x="300805" y="518541"/>
                    </a:cubicBezTo>
                    <a:cubicBezTo>
                      <a:pt x="310616" y="501110"/>
                      <a:pt x="318712" y="489871"/>
                      <a:pt x="334047" y="503111"/>
                    </a:cubicBezTo>
                    <a:cubicBezTo>
                      <a:pt x="334809" y="503777"/>
                      <a:pt x="418915" y="600361"/>
                      <a:pt x="427202" y="627507"/>
                    </a:cubicBezTo>
                    <a:cubicBezTo>
                      <a:pt x="433489" y="647986"/>
                      <a:pt x="430536" y="648367"/>
                      <a:pt x="395008" y="653225"/>
                    </a:cubicBezTo>
                    <a:cubicBezTo>
                      <a:pt x="401961" y="665036"/>
                      <a:pt x="423487" y="683705"/>
                      <a:pt x="423583" y="683800"/>
                    </a:cubicBezTo>
                    <a:cubicBezTo>
                      <a:pt x="426630" y="674180"/>
                      <a:pt x="420630" y="664845"/>
                      <a:pt x="422439" y="655320"/>
                    </a:cubicBezTo>
                    <a:cubicBezTo>
                      <a:pt x="424059" y="655511"/>
                      <a:pt x="426154" y="655796"/>
                      <a:pt x="427678" y="655987"/>
                    </a:cubicBezTo>
                    <a:cubicBezTo>
                      <a:pt x="432155" y="649319"/>
                      <a:pt x="433965" y="641414"/>
                      <a:pt x="438060" y="634651"/>
                    </a:cubicBezTo>
                    <a:cubicBezTo>
                      <a:pt x="432822" y="616172"/>
                      <a:pt x="432822" y="616172"/>
                      <a:pt x="432917" y="609600"/>
                    </a:cubicBezTo>
                    <a:cubicBezTo>
                      <a:pt x="434536" y="609219"/>
                      <a:pt x="436632" y="608648"/>
                      <a:pt x="438251" y="608171"/>
                    </a:cubicBezTo>
                    <a:cubicBezTo>
                      <a:pt x="440442" y="611124"/>
                      <a:pt x="443299" y="615029"/>
                      <a:pt x="445490" y="617982"/>
                    </a:cubicBezTo>
                    <a:cubicBezTo>
                      <a:pt x="443680" y="609314"/>
                      <a:pt x="443680" y="609314"/>
                      <a:pt x="415201" y="575120"/>
                    </a:cubicBezTo>
                    <a:cubicBezTo>
                      <a:pt x="415581" y="573500"/>
                      <a:pt x="416153" y="571310"/>
                      <a:pt x="416534" y="569595"/>
                    </a:cubicBezTo>
                    <a:cubicBezTo>
                      <a:pt x="403104" y="563594"/>
                      <a:pt x="392531" y="558927"/>
                      <a:pt x="356908" y="485966"/>
                    </a:cubicBezTo>
                    <a:cubicBezTo>
                      <a:pt x="358622" y="483299"/>
                      <a:pt x="362051" y="480346"/>
                      <a:pt x="365099" y="479203"/>
                    </a:cubicBezTo>
                    <a:lnTo>
                      <a:pt x="445966" y="574262"/>
                    </a:lnTo>
                    <a:cubicBezTo>
                      <a:pt x="446252" y="574739"/>
                      <a:pt x="446252" y="574739"/>
                      <a:pt x="470350" y="643985"/>
                    </a:cubicBezTo>
                    <a:lnTo>
                      <a:pt x="495972" y="702659"/>
                    </a:lnTo>
                    <a:cubicBezTo>
                      <a:pt x="496449" y="699230"/>
                      <a:pt x="496734" y="694658"/>
                      <a:pt x="496734" y="691325"/>
                    </a:cubicBezTo>
                    <a:cubicBezTo>
                      <a:pt x="496734" y="677323"/>
                      <a:pt x="491401" y="664464"/>
                      <a:pt x="488638" y="651034"/>
                    </a:cubicBezTo>
                    <a:cubicBezTo>
                      <a:pt x="479875" y="607409"/>
                      <a:pt x="479875" y="607409"/>
                      <a:pt x="484161" y="604171"/>
                    </a:cubicBezTo>
                    <a:cubicBezTo>
                      <a:pt x="491972" y="605790"/>
                      <a:pt x="508355" y="615601"/>
                      <a:pt x="511784" y="628269"/>
                    </a:cubicBezTo>
                    <a:cubicBezTo>
                      <a:pt x="513498" y="625316"/>
                      <a:pt x="515308" y="621125"/>
                      <a:pt x="516451" y="617887"/>
                    </a:cubicBezTo>
                    <a:cubicBezTo>
                      <a:pt x="518166" y="617792"/>
                      <a:pt x="520547" y="617601"/>
                      <a:pt x="522166" y="617506"/>
                    </a:cubicBezTo>
                    <a:cubicBezTo>
                      <a:pt x="527500" y="577787"/>
                      <a:pt x="499116" y="543497"/>
                      <a:pt x="504069" y="503873"/>
                    </a:cubicBezTo>
                    <a:cubicBezTo>
                      <a:pt x="506926" y="502825"/>
                      <a:pt x="511498" y="503111"/>
                      <a:pt x="514260" y="504349"/>
                    </a:cubicBezTo>
                    <a:cubicBezTo>
                      <a:pt x="513594" y="505778"/>
                      <a:pt x="512641" y="507778"/>
                      <a:pt x="511975" y="509207"/>
                    </a:cubicBezTo>
                    <a:cubicBezTo>
                      <a:pt x="517023" y="515017"/>
                      <a:pt x="519023" y="516541"/>
                      <a:pt x="524833" y="520065"/>
                    </a:cubicBezTo>
                    <a:cubicBezTo>
                      <a:pt x="526548" y="527018"/>
                      <a:pt x="526548" y="527018"/>
                      <a:pt x="524643" y="537877"/>
                    </a:cubicBezTo>
                    <a:cubicBezTo>
                      <a:pt x="529786" y="543687"/>
                      <a:pt x="532263" y="551307"/>
                      <a:pt x="536739" y="557594"/>
                    </a:cubicBezTo>
                    <a:cubicBezTo>
                      <a:pt x="555885" y="546545"/>
                      <a:pt x="527310" y="527018"/>
                      <a:pt x="533025" y="510826"/>
                    </a:cubicBezTo>
                    <a:cubicBezTo>
                      <a:pt x="541502" y="509016"/>
                      <a:pt x="543026" y="511778"/>
                      <a:pt x="545502" y="518351"/>
                    </a:cubicBezTo>
                    <a:cubicBezTo>
                      <a:pt x="544645" y="519875"/>
                      <a:pt x="543502" y="521970"/>
                      <a:pt x="542740" y="523494"/>
                    </a:cubicBezTo>
                    <a:cubicBezTo>
                      <a:pt x="545693" y="528257"/>
                      <a:pt x="545693" y="528257"/>
                      <a:pt x="550075" y="545306"/>
                    </a:cubicBezTo>
                    <a:cubicBezTo>
                      <a:pt x="549122" y="546640"/>
                      <a:pt x="547884" y="548545"/>
                      <a:pt x="546931" y="549878"/>
                    </a:cubicBezTo>
                    <a:cubicBezTo>
                      <a:pt x="560743" y="583883"/>
                      <a:pt x="591985" y="610362"/>
                      <a:pt x="590651" y="650939"/>
                    </a:cubicBezTo>
                    <a:cubicBezTo>
                      <a:pt x="589222" y="651701"/>
                      <a:pt x="587317" y="652844"/>
                      <a:pt x="585889" y="653606"/>
                    </a:cubicBezTo>
                    <a:cubicBezTo>
                      <a:pt x="569410" y="642557"/>
                      <a:pt x="570268" y="605981"/>
                      <a:pt x="543502" y="612934"/>
                    </a:cubicBezTo>
                    <a:cubicBezTo>
                      <a:pt x="543312" y="616077"/>
                      <a:pt x="541597" y="620363"/>
                      <a:pt x="539406" y="622745"/>
                    </a:cubicBezTo>
                    <a:cubicBezTo>
                      <a:pt x="536263" y="621697"/>
                      <a:pt x="531882" y="620459"/>
                      <a:pt x="528643" y="619697"/>
                    </a:cubicBezTo>
                    <a:cubicBezTo>
                      <a:pt x="529310" y="622745"/>
                      <a:pt x="531501" y="626555"/>
                      <a:pt x="533787" y="628745"/>
                    </a:cubicBezTo>
                    <a:cubicBezTo>
                      <a:pt x="527596" y="633984"/>
                      <a:pt x="519309" y="630841"/>
                      <a:pt x="512736" y="634079"/>
                    </a:cubicBezTo>
                    <a:cubicBezTo>
                      <a:pt x="512165" y="637699"/>
                      <a:pt x="511879" y="642652"/>
                      <a:pt x="512070" y="646367"/>
                    </a:cubicBezTo>
                    <a:cubicBezTo>
                      <a:pt x="513594" y="646843"/>
                      <a:pt x="515594" y="647414"/>
                      <a:pt x="517118" y="647891"/>
                    </a:cubicBezTo>
                    <a:cubicBezTo>
                      <a:pt x="519785" y="668179"/>
                      <a:pt x="524738" y="705993"/>
                      <a:pt x="549789" y="727043"/>
                    </a:cubicBezTo>
                    <a:cubicBezTo>
                      <a:pt x="550932" y="725900"/>
                      <a:pt x="552456" y="724281"/>
                      <a:pt x="553694" y="723138"/>
                    </a:cubicBezTo>
                    <a:cubicBezTo>
                      <a:pt x="553599" y="721519"/>
                      <a:pt x="553599" y="719328"/>
                      <a:pt x="553504" y="717709"/>
                    </a:cubicBezTo>
                    <a:cubicBezTo>
                      <a:pt x="561695" y="724567"/>
                      <a:pt x="564362" y="735902"/>
                      <a:pt x="573792" y="741712"/>
                    </a:cubicBezTo>
                    <a:cubicBezTo>
                      <a:pt x="574935" y="738569"/>
                      <a:pt x="575983" y="734092"/>
                      <a:pt x="576268" y="730758"/>
                    </a:cubicBezTo>
                    <a:cubicBezTo>
                      <a:pt x="578554" y="733139"/>
                      <a:pt x="582269" y="735711"/>
                      <a:pt x="585317" y="736854"/>
                    </a:cubicBezTo>
                    <a:cubicBezTo>
                      <a:pt x="589508" y="813721"/>
                      <a:pt x="590080" y="825627"/>
                      <a:pt x="581697" y="846392"/>
                    </a:cubicBezTo>
                    <a:cubicBezTo>
                      <a:pt x="570648" y="845439"/>
                      <a:pt x="568839" y="843058"/>
                      <a:pt x="565314" y="832295"/>
                    </a:cubicBezTo>
                    <a:cubicBezTo>
                      <a:pt x="562267" y="832390"/>
                      <a:pt x="558076" y="834104"/>
                      <a:pt x="555885" y="836295"/>
                    </a:cubicBezTo>
                    <a:cubicBezTo>
                      <a:pt x="519118" y="833628"/>
                      <a:pt x="522452" y="780193"/>
                      <a:pt x="484066" y="779526"/>
                    </a:cubicBezTo>
                    <a:cubicBezTo>
                      <a:pt x="476922" y="792290"/>
                      <a:pt x="482542" y="807053"/>
                      <a:pt x="477589" y="820198"/>
                    </a:cubicBezTo>
                    <a:cubicBezTo>
                      <a:pt x="475970" y="820865"/>
                      <a:pt x="473970" y="821722"/>
                      <a:pt x="472351" y="822293"/>
                    </a:cubicBezTo>
                    <a:cubicBezTo>
                      <a:pt x="464445" y="816483"/>
                      <a:pt x="380053" y="739712"/>
                      <a:pt x="374052" y="729710"/>
                    </a:cubicBezTo>
                    <a:cubicBezTo>
                      <a:pt x="372147" y="726567"/>
                      <a:pt x="374719" y="720947"/>
                      <a:pt x="376624" y="717899"/>
                    </a:cubicBezTo>
                    <a:cubicBezTo>
                      <a:pt x="381196" y="710565"/>
                      <a:pt x="381196" y="710565"/>
                      <a:pt x="377672" y="665131"/>
                    </a:cubicBezTo>
                    <a:cubicBezTo>
                      <a:pt x="368528" y="659130"/>
                      <a:pt x="366623" y="658082"/>
                      <a:pt x="361098" y="655130"/>
                    </a:cubicBezTo>
                    <a:cubicBezTo>
                      <a:pt x="353669" y="660749"/>
                      <a:pt x="353669" y="660749"/>
                      <a:pt x="322808" y="653701"/>
                    </a:cubicBezTo>
                    <a:cubicBezTo>
                      <a:pt x="320236" y="656177"/>
                      <a:pt x="317093" y="659892"/>
                      <a:pt x="315283" y="662940"/>
                    </a:cubicBezTo>
                    <a:cubicBezTo>
                      <a:pt x="275278" y="647319"/>
                      <a:pt x="242798" y="691229"/>
                      <a:pt x="203079" y="677418"/>
                    </a:cubicBezTo>
                    <a:cubicBezTo>
                      <a:pt x="198697" y="677037"/>
                      <a:pt x="197935" y="677037"/>
                      <a:pt x="197173" y="677037"/>
                    </a:cubicBezTo>
                    <a:cubicBezTo>
                      <a:pt x="185934" y="679323"/>
                      <a:pt x="182029" y="680085"/>
                      <a:pt x="169836" y="665417"/>
                    </a:cubicBezTo>
                    <a:cubicBezTo>
                      <a:pt x="167646" y="663893"/>
                      <a:pt x="167551" y="663893"/>
                      <a:pt x="167551" y="663893"/>
                    </a:cubicBezTo>
                    <a:cubicBezTo>
                      <a:pt x="166026" y="665226"/>
                      <a:pt x="163740" y="666845"/>
                      <a:pt x="162502" y="668369"/>
                    </a:cubicBezTo>
                    <a:cubicBezTo>
                      <a:pt x="154977" y="677513"/>
                      <a:pt x="160692" y="690563"/>
                      <a:pt x="153358" y="699707"/>
                    </a:cubicBezTo>
                    <a:cubicBezTo>
                      <a:pt x="144214" y="711137"/>
                      <a:pt x="127069" y="710946"/>
                      <a:pt x="118687" y="723424"/>
                    </a:cubicBezTo>
                    <a:cubicBezTo>
                      <a:pt x="116211" y="727139"/>
                      <a:pt x="117354" y="733711"/>
                      <a:pt x="117163" y="738188"/>
                    </a:cubicBezTo>
                    <a:cubicBezTo>
                      <a:pt x="114592" y="786575"/>
                      <a:pt x="114592" y="786575"/>
                      <a:pt x="101638" y="792861"/>
                    </a:cubicBezTo>
                    <a:cubicBezTo>
                      <a:pt x="89922" y="798481"/>
                      <a:pt x="69824" y="814102"/>
                      <a:pt x="67347" y="818102"/>
                    </a:cubicBezTo>
                    <a:cubicBezTo>
                      <a:pt x="60109" y="829723"/>
                      <a:pt x="6673" y="922401"/>
                      <a:pt x="6673" y="922496"/>
                    </a:cubicBezTo>
                    <a:cubicBezTo>
                      <a:pt x="4483" y="947261"/>
                      <a:pt x="20865" y="968121"/>
                      <a:pt x="21246" y="992315"/>
                    </a:cubicBezTo>
                    <a:cubicBezTo>
                      <a:pt x="21627" y="1012603"/>
                      <a:pt x="-7424" y="1022318"/>
                      <a:pt x="1815" y="1045750"/>
                    </a:cubicBezTo>
                    <a:cubicBezTo>
                      <a:pt x="15531" y="1080992"/>
                      <a:pt x="34581" y="1113663"/>
                      <a:pt x="50869" y="1147667"/>
                    </a:cubicBezTo>
                    <a:cubicBezTo>
                      <a:pt x="57727" y="1161955"/>
                      <a:pt x="109067" y="1211009"/>
                      <a:pt x="118783" y="1210056"/>
                    </a:cubicBezTo>
                    <a:cubicBezTo>
                      <a:pt x="167074" y="1205484"/>
                      <a:pt x="213747" y="1187291"/>
                      <a:pt x="263181" y="1192625"/>
                    </a:cubicBezTo>
                    <a:cubicBezTo>
                      <a:pt x="264801" y="1192816"/>
                      <a:pt x="266706" y="1194149"/>
                      <a:pt x="267849" y="1195197"/>
                    </a:cubicBezTo>
                    <a:cubicBezTo>
                      <a:pt x="276802" y="1202627"/>
                      <a:pt x="270421" y="1216152"/>
                      <a:pt x="279088" y="1223677"/>
                    </a:cubicBezTo>
                    <a:cubicBezTo>
                      <a:pt x="287661" y="1231106"/>
                      <a:pt x="298805" y="1227487"/>
                      <a:pt x="308330" y="1230440"/>
                    </a:cubicBezTo>
                    <a:cubicBezTo>
                      <a:pt x="314712" y="1249680"/>
                      <a:pt x="314712" y="1249680"/>
                      <a:pt x="306806" y="1268159"/>
                    </a:cubicBezTo>
                    <a:cubicBezTo>
                      <a:pt x="389959" y="1283494"/>
                      <a:pt x="442442" y="1297496"/>
                      <a:pt x="480351" y="1315974"/>
                    </a:cubicBezTo>
                    <a:cubicBezTo>
                      <a:pt x="443014" y="1297781"/>
                      <a:pt x="389102" y="1283399"/>
                      <a:pt x="306806" y="1268159"/>
                    </a:cubicBezTo>
                    <a:cubicBezTo>
                      <a:pt x="284898" y="1319689"/>
                      <a:pt x="284898" y="1319689"/>
                      <a:pt x="288232" y="1334357"/>
                    </a:cubicBezTo>
                    <a:cubicBezTo>
                      <a:pt x="293566" y="1357598"/>
                      <a:pt x="300805" y="1389412"/>
                      <a:pt x="271087" y="1459230"/>
                    </a:cubicBezTo>
                    <a:cubicBezTo>
                      <a:pt x="257371" y="1491329"/>
                      <a:pt x="231273" y="1514951"/>
                      <a:pt x="213175" y="1544098"/>
                    </a:cubicBezTo>
                    <a:cubicBezTo>
                      <a:pt x="196411" y="1571244"/>
                      <a:pt x="194506" y="1604105"/>
                      <a:pt x="178885" y="1631728"/>
                    </a:cubicBezTo>
                    <a:cubicBezTo>
                      <a:pt x="118497" y="1739265"/>
                      <a:pt x="116782" y="1740979"/>
                      <a:pt x="107067" y="1750981"/>
                    </a:cubicBezTo>
                    <a:cubicBezTo>
                      <a:pt x="100494" y="1757744"/>
                      <a:pt x="96875" y="1761458"/>
                      <a:pt x="90017" y="1776984"/>
                    </a:cubicBezTo>
                    <a:cubicBezTo>
                      <a:pt x="120973" y="1786604"/>
                      <a:pt x="157359" y="1761744"/>
                      <a:pt x="169265" y="1753648"/>
                    </a:cubicBezTo>
                    <a:lnTo>
                      <a:pt x="217176" y="1719929"/>
                    </a:lnTo>
                    <a:lnTo>
                      <a:pt x="277755" y="1671542"/>
                    </a:lnTo>
                    <a:cubicBezTo>
                      <a:pt x="291471" y="1657255"/>
                      <a:pt x="299567" y="1638681"/>
                      <a:pt x="314235" y="1625156"/>
                    </a:cubicBezTo>
                    <a:cubicBezTo>
                      <a:pt x="331000" y="1609630"/>
                      <a:pt x="353383" y="1602200"/>
                      <a:pt x="369861" y="1586389"/>
                    </a:cubicBezTo>
                    <a:cubicBezTo>
                      <a:pt x="409390" y="1548575"/>
                      <a:pt x="446061" y="1473613"/>
                      <a:pt x="449872" y="1464278"/>
                    </a:cubicBezTo>
                    <a:cubicBezTo>
                      <a:pt x="465111" y="1426940"/>
                      <a:pt x="517404" y="1369790"/>
                      <a:pt x="532930" y="1353312"/>
                    </a:cubicBezTo>
                    <a:cubicBezTo>
                      <a:pt x="557314" y="1326261"/>
                      <a:pt x="589984" y="1255300"/>
                      <a:pt x="598176" y="1227487"/>
                    </a:cubicBezTo>
                    <a:cubicBezTo>
                      <a:pt x="591985" y="1225487"/>
                      <a:pt x="591985" y="1225487"/>
                      <a:pt x="581126" y="1227773"/>
                    </a:cubicBezTo>
                    <a:cubicBezTo>
                      <a:pt x="578650" y="1224344"/>
                      <a:pt x="578650" y="1224344"/>
                      <a:pt x="583793" y="1179957"/>
                    </a:cubicBezTo>
                    <a:cubicBezTo>
                      <a:pt x="585698" y="1163479"/>
                      <a:pt x="581983" y="1147286"/>
                      <a:pt x="581697" y="1130903"/>
                    </a:cubicBezTo>
                    <a:cubicBezTo>
                      <a:pt x="580840" y="1088422"/>
                      <a:pt x="589127" y="1046131"/>
                      <a:pt x="585317" y="1003554"/>
                    </a:cubicBezTo>
                    <a:lnTo>
                      <a:pt x="574077" y="869442"/>
                    </a:lnTo>
                    <a:cubicBezTo>
                      <a:pt x="576744" y="873633"/>
                      <a:pt x="576744" y="873633"/>
                      <a:pt x="579602" y="892969"/>
                    </a:cubicBezTo>
                    <a:cubicBezTo>
                      <a:pt x="582460" y="890588"/>
                      <a:pt x="584841" y="885825"/>
                      <a:pt x="585698" y="882206"/>
                    </a:cubicBezTo>
                    <a:cubicBezTo>
                      <a:pt x="613225" y="983361"/>
                      <a:pt x="584079" y="1084802"/>
                      <a:pt x="587317" y="1186148"/>
                    </a:cubicBezTo>
                    <a:cubicBezTo>
                      <a:pt x="598461" y="1180910"/>
                      <a:pt x="598461" y="1180910"/>
                      <a:pt x="603414" y="1182053"/>
                    </a:cubicBezTo>
                    <a:cubicBezTo>
                      <a:pt x="632751" y="1118807"/>
                      <a:pt x="632751" y="1118807"/>
                      <a:pt x="634180" y="1110615"/>
                    </a:cubicBezTo>
                    <a:cubicBezTo>
                      <a:pt x="633894" y="1112425"/>
                      <a:pt x="633514" y="1114806"/>
                      <a:pt x="633228" y="1116616"/>
                    </a:cubicBezTo>
                    <a:cubicBezTo>
                      <a:pt x="633894" y="1113282"/>
                      <a:pt x="634656" y="1108805"/>
                      <a:pt x="635228" y="1105472"/>
                    </a:cubicBezTo>
                    <a:lnTo>
                      <a:pt x="635800" y="1101757"/>
                    </a:lnTo>
                    <a:lnTo>
                      <a:pt x="639038" y="1078421"/>
                    </a:lnTo>
                    <a:lnTo>
                      <a:pt x="639038" y="1078421"/>
                    </a:lnTo>
                    <a:cubicBezTo>
                      <a:pt x="640372" y="1067753"/>
                      <a:pt x="641991" y="1054322"/>
                      <a:pt x="644467" y="1017937"/>
                    </a:cubicBezTo>
                    <a:cubicBezTo>
                      <a:pt x="644372" y="1019842"/>
                      <a:pt x="644372" y="1021652"/>
                      <a:pt x="644277" y="1023366"/>
                    </a:cubicBezTo>
                    <a:cubicBezTo>
                      <a:pt x="645706" y="991933"/>
                      <a:pt x="647801" y="952500"/>
                      <a:pt x="647610" y="922306"/>
                    </a:cubicBezTo>
                    <a:close/>
                    <a:moveTo>
                      <a:pt x="640752" y="1039654"/>
                    </a:moveTo>
                    <a:cubicBezTo>
                      <a:pt x="638562" y="1035082"/>
                      <a:pt x="638562" y="1035082"/>
                      <a:pt x="640181" y="996982"/>
                    </a:cubicBezTo>
                    <a:cubicBezTo>
                      <a:pt x="639133" y="1009079"/>
                      <a:pt x="639133" y="1009079"/>
                      <a:pt x="638467" y="1014317"/>
                    </a:cubicBezTo>
                    <a:cubicBezTo>
                      <a:pt x="635609" y="931831"/>
                      <a:pt x="636752" y="924306"/>
                      <a:pt x="638467" y="913924"/>
                    </a:cubicBezTo>
                    <a:cubicBezTo>
                      <a:pt x="643229" y="921163"/>
                      <a:pt x="645229" y="982123"/>
                      <a:pt x="644467" y="1017270"/>
                    </a:cubicBezTo>
                    <a:cubicBezTo>
                      <a:pt x="642943" y="1031653"/>
                      <a:pt x="642372" y="1033939"/>
                      <a:pt x="640752" y="1039654"/>
                    </a:cubicBezTo>
                    <a:close/>
                  </a:path>
                </a:pathLst>
              </a:custGeom>
              <a:grpFill/>
              <a:ln w="9525" cap="flat">
                <a:noFill/>
                <a:prstDash val="solid"/>
                <a:miter/>
              </a:ln>
            </p:spPr>
            <p:txBody>
              <a:bodyPr rtlCol="0" anchor="ctr"/>
              <a:lstStyle/>
              <a:p>
                <a:endParaRPr lang="en-GB"/>
              </a:p>
            </p:txBody>
          </p:sp>
          <p:sp>
            <p:nvSpPr>
              <p:cNvPr id="240" name="Freeform: Shape 239">
                <a:extLst>
                  <a:ext uri="{FF2B5EF4-FFF2-40B4-BE49-F238E27FC236}">
                    <a16:creationId xmlns:a16="http://schemas.microsoft.com/office/drawing/2014/main" id="{A7629116-F370-4DA3-AA32-5E13799F8DA4}"/>
                  </a:ext>
                </a:extLst>
              </p:cNvPr>
              <p:cNvSpPr/>
              <p:nvPr/>
            </p:nvSpPr>
            <p:spPr>
              <a:xfrm>
                <a:off x="10689431" y="3969932"/>
                <a:ext cx="30384" cy="129635"/>
              </a:xfrm>
              <a:custGeom>
                <a:avLst/>
                <a:gdLst>
                  <a:gd name="connsiteX0" fmla="*/ 16288 w 30384"/>
                  <a:gd name="connsiteY0" fmla="*/ 58293 h 129635"/>
                  <a:gd name="connsiteX1" fmla="*/ 17431 w 30384"/>
                  <a:gd name="connsiteY1" fmla="*/ 62865 h 129635"/>
                  <a:gd name="connsiteX2" fmla="*/ 22955 w 30384"/>
                  <a:gd name="connsiteY2" fmla="*/ 87440 h 129635"/>
                  <a:gd name="connsiteX3" fmla="*/ 22670 w 30384"/>
                  <a:gd name="connsiteY3" fmla="*/ 86201 h 129635"/>
                  <a:gd name="connsiteX4" fmla="*/ 30385 w 30384"/>
                  <a:gd name="connsiteY4" fmla="*/ 129635 h 129635"/>
                  <a:gd name="connsiteX5" fmla="*/ 6382 w 30384"/>
                  <a:gd name="connsiteY5" fmla="*/ 19622 h 129635"/>
                  <a:gd name="connsiteX6" fmla="*/ 0 w 30384"/>
                  <a:gd name="connsiteY6" fmla="*/ 0 h 129635"/>
                  <a:gd name="connsiteX7" fmla="*/ 18764 w 30384"/>
                  <a:gd name="connsiteY7" fmla="*/ 69247 h 129635"/>
                  <a:gd name="connsiteX8" fmla="*/ 16288 w 30384"/>
                  <a:gd name="connsiteY8" fmla="*/ 58293 h 12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84" h="129635">
                    <a:moveTo>
                      <a:pt x="16288" y="58293"/>
                    </a:moveTo>
                    <a:cubicBezTo>
                      <a:pt x="16669" y="59627"/>
                      <a:pt x="17050" y="61532"/>
                      <a:pt x="17431" y="62865"/>
                    </a:cubicBezTo>
                    <a:lnTo>
                      <a:pt x="22955" y="87440"/>
                    </a:lnTo>
                    <a:cubicBezTo>
                      <a:pt x="22860" y="87059"/>
                      <a:pt x="22765" y="86582"/>
                      <a:pt x="22670" y="86201"/>
                    </a:cubicBezTo>
                    <a:cubicBezTo>
                      <a:pt x="24575" y="100775"/>
                      <a:pt x="27527" y="115253"/>
                      <a:pt x="30385" y="129635"/>
                    </a:cubicBezTo>
                    <a:cubicBezTo>
                      <a:pt x="22003" y="75629"/>
                      <a:pt x="18860" y="64580"/>
                      <a:pt x="6382" y="19622"/>
                    </a:cubicBezTo>
                    <a:cubicBezTo>
                      <a:pt x="4096" y="12668"/>
                      <a:pt x="2000" y="6096"/>
                      <a:pt x="0" y="0"/>
                    </a:cubicBezTo>
                    <a:cubicBezTo>
                      <a:pt x="12954" y="44101"/>
                      <a:pt x="13335" y="45911"/>
                      <a:pt x="18764" y="69247"/>
                    </a:cubicBezTo>
                    <a:cubicBezTo>
                      <a:pt x="18002" y="65627"/>
                      <a:pt x="17145" y="62008"/>
                      <a:pt x="16288" y="58293"/>
                    </a:cubicBezTo>
                    <a:close/>
                  </a:path>
                </a:pathLst>
              </a:custGeom>
              <a:grpFill/>
              <a:ln w="9525" cap="flat">
                <a:noFill/>
                <a:prstDash val="solid"/>
                <a:miter/>
              </a:ln>
            </p:spPr>
            <p:txBody>
              <a:bodyPr rtlCol="0" anchor="ctr"/>
              <a:lstStyle/>
              <a:p>
                <a:endParaRPr lang="en-GB"/>
              </a:p>
            </p:txBody>
          </p:sp>
          <p:sp>
            <p:nvSpPr>
              <p:cNvPr id="241" name="Freeform: Shape 240">
                <a:extLst>
                  <a:ext uri="{FF2B5EF4-FFF2-40B4-BE49-F238E27FC236}">
                    <a16:creationId xmlns:a16="http://schemas.microsoft.com/office/drawing/2014/main" id="{D08D63D4-CE6C-4927-9DA0-3DBD3951D39D}"/>
                  </a:ext>
                </a:extLst>
              </p:cNvPr>
              <p:cNvSpPr/>
              <p:nvPr/>
            </p:nvSpPr>
            <p:spPr>
              <a:xfrm>
                <a:off x="10669238" y="3908019"/>
                <a:ext cx="20288" cy="61912"/>
              </a:xfrm>
              <a:custGeom>
                <a:avLst/>
                <a:gdLst>
                  <a:gd name="connsiteX0" fmla="*/ 16859 w 20288"/>
                  <a:gd name="connsiteY0" fmla="*/ 50578 h 61912"/>
                  <a:gd name="connsiteX1" fmla="*/ 18479 w 20288"/>
                  <a:gd name="connsiteY1" fmla="*/ 54769 h 61912"/>
                  <a:gd name="connsiteX2" fmla="*/ 13525 w 20288"/>
                  <a:gd name="connsiteY2" fmla="*/ 38862 h 61912"/>
                  <a:gd name="connsiteX3" fmla="*/ 15335 w 20288"/>
                  <a:gd name="connsiteY3" fmla="*/ 44101 h 61912"/>
                  <a:gd name="connsiteX4" fmla="*/ 2286 w 20288"/>
                  <a:gd name="connsiteY4" fmla="*/ 5334 h 61912"/>
                  <a:gd name="connsiteX5" fmla="*/ 2476 w 20288"/>
                  <a:gd name="connsiteY5" fmla="*/ 5810 h 61912"/>
                  <a:gd name="connsiteX6" fmla="*/ 0 w 20288"/>
                  <a:gd name="connsiteY6" fmla="*/ 0 h 61912"/>
                  <a:gd name="connsiteX7" fmla="*/ 20288 w 20288"/>
                  <a:gd name="connsiteY7" fmla="*/ 61913 h 61912"/>
                  <a:gd name="connsiteX8" fmla="*/ 16859 w 20288"/>
                  <a:gd name="connsiteY8" fmla="*/ 50578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88" h="61912">
                    <a:moveTo>
                      <a:pt x="16859" y="50578"/>
                    </a:moveTo>
                    <a:cubicBezTo>
                      <a:pt x="17336" y="52007"/>
                      <a:pt x="17907" y="53435"/>
                      <a:pt x="18479" y="54769"/>
                    </a:cubicBezTo>
                    <a:cubicBezTo>
                      <a:pt x="16859" y="49435"/>
                      <a:pt x="14669" y="44387"/>
                      <a:pt x="13525" y="38862"/>
                    </a:cubicBezTo>
                    <a:cubicBezTo>
                      <a:pt x="14192" y="40577"/>
                      <a:pt x="14764" y="42291"/>
                      <a:pt x="15335" y="44101"/>
                    </a:cubicBezTo>
                    <a:lnTo>
                      <a:pt x="2286" y="5334"/>
                    </a:lnTo>
                    <a:lnTo>
                      <a:pt x="2476" y="5810"/>
                    </a:lnTo>
                    <a:cubicBezTo>
                      <a:pt x="857" y="1524"/>
                      <a:pt x="476" y="667"/>
                      <a:pt x="0" y="0"/>
                    </a:cubicBezTo>
                    <a:cubicBezTo>
                      <a:pt x="5144" y="15240"/>
                      <a:pt x="11430" y="34671"/>
                      <a:pt x="20288" y="61913"/>
                    </a:cubicBezTo>
                    <a:cubicBezTo>
                      <a:pt x="19145" y="58484"/>
                      <a:pt x="18002" y="54674"/>
                      <a:pt x="16859" y="50578"/>
                    </a:cubicBezTo>
                    <a:close/>
                  </a:path>
                </a:pathLst>
              </a:custGeom>
              <a:grpFill/>
              <a:ln w="9525" cap="flat">
                <a:noFill/>
                <a:prstDash val="solid"/>
                <a:miter/>
              </a:ln>
            </p:spPr>
            <p:txBody>
              <a:bodyPr rtlCol="0" anchor="ctr"/>
              <a:lstStyle/>
              <a:p>
                <a:endParaRPr lang="en-GB"/>
              </a:p>
            </p:txBody>
          </p:sp>
          <p:sp>
            <p:nvSpPr>
              <p:cNvPr id="242" name="Freeform: Shape 241">
                <a:extLst>
                  <a:ext uri="{FF2B5EF4-FFF2-40B4-BE49-F238E27FC236}">
                    <a16:creationId xmlns:a16="http://schemas.microsoft.com/office/drawing/2014/main" id="{5D8A40AC-3156-4E09-8CB6-58F84C627BD1}"/>
                  </a:ext>
                </a:extLst>
              </p:cNvPr>
              <p:cNvSpPr/>
              <p:nvPr/>
            </p:nvSpPr>
            <p:spPr>
              <a:xfrm>
                <a:off x="10719720" y="4099758"/>
                <a:ext cx="7620" cy="47243"/>
              </a:xfrm>
              <a:custGeom>
                <a:avLst/>
                <a:gdLst>
                  <a:gd name="connsiteX0" fmla="*/ 7620 w 7620"/>
                  <a:gd name="connsiteY0" fmla="*/ 47244 h 47243"/>
                  <a:gd name="connsiteX1" fmla="*/ 0 w 7620"/>
                  <a:gd name="connsiteY1" fmla="*/ 0 h 47243"/>
                  <a:gd name="connsiteX2" fmla="*/ 6667 w 7620"/>
                  <a:gd name="connsiteY2" fmla="*/ 43815 h 47243"/>
                  <a:gd name="connsiteX3" fmla="*/ 7620 w 7620"/>
                  <a:gd name="connsiteY3" fmla="*/ 47244 h 47243"/>
                </a:gdLst>
                <a:ahLst/>
                <a:cxnLst>
                  <a:cxn ang="0">
                    <a:pos x="connsiteX0" y="connsiteY0"/>
                  </a:cxn>
                  <a:cxn ang="0">
                    <a:pos x="connsiteX1" y="connsiteY1"/>
                  </a:cxn>
                  <a:cxn ang="0">
                    <a:pos x="connsiteX2" y="connsiteY2"/>
                  </a:cxn>
                  <a:cxn ang="0">
                    <a:pos x="connsiteX3" y="connsiteY3"/>
                  </a:cxn>
                </a:cxnLst>
                <a:rect l="l" t="t" r="r" b="b"/>
                <a:pathLst>
                  <a:path w="7620" h="47243">
                    <a:moveTo>
                      <a:pt x="7620" y="47244"/>
                    </a:moveTo>
                    <a:cubicBezTo>
                      <a:pt x="6001" y="31337"/>
                      <a:pt x="2953" y="15621"/>
                      <a:pt x="0" y="0"/>
                    </a:cubicBezTo>
                    <a:cubicBezTo>
                      <a:pt x="1905" y="12097"/>
                      <a:pt x="4000" y="26479"/>
                      <a:pt x="6667" y="43815"/>
                    </a:cubicBezTo>
                    <a:cubicBezTo>
                      <a:pt x="6953" y="44863"/>
                      <a:pt x="7334" y="46006"/>
                      <a:pt x="7620" y="47244"/>
                    </a:cubicBezTo>
                    <a:close/>
                  </a:path>
                </a:pathLst>
              </a:custGeom>
              <a:grpFill/>
              <a:ln w="9525" cap="flat">
                <a:noFill/>
                <a:prstDash val="solid"/>
                <a:miter/>
              </a:ln>
            </p:spPr>
            <p:txBody>
              <a:bodyPr rtlCol="0" anchor="ctr"/>
              <a:lstStyle/>
              <a:p>
                <a:endParaRPr lang="en-GB"/>
              </a:p>
            </p:txBody>
          </p:sp>
          <p:sp>
            <p:nvSpPr>
              <p:cNvPr id="243" name="Freeform: Shape 242">
                <a:extLst>
                  <a:ext uri="{FF2B5EF4-FFF2-40B4-BE49-F238E27FC236}">
                    <a16:creationId xmlns:a16="http://schemas.microsoft.com/office/drawing/2014/main" id="{B15D9B85-9706-4971-9286-7E99CCABA3DB}"/>
                  </a:ext>
                </a:extLst>
              </p:cNvPr>
              <p:cNvSpPr/>
              <p:nvPr/>
            </p:nvSpPr>
            <p:spPr>
              <a:xfrm>
                <a:off x="10083944" y="3585217"/>
                <a:ext cx="62850" cy="82850"/>
              </a:xfrm>
              <a:custGeom>
                <a:avLst/>
                <a:gdLst>
                  <a:gd name="connsiteX0" fmla="*/ 15699 w 62850"/>
                  <a:gd name="connsiteY0" fmla="*/ 44291 h 82850"/>
                  <a:gd name="connsiteX1" fmla="*/ 15318 w 62850"/>
                  <a:gd name="connsiteY1" fmla="*/ 45244 h 82850"/>
                  <a:gd name="connsiteX2" fmla="*/ 8174 w 62850"/>
                  <a:gd name="connsiteY2" fmla="*/ 68866 h 82850"/>
                  <a:gd name="connsiteX3" fmla="*/ 9508 w 62850"/>
                  <a:gd name="connsiteY3" fmla="*/ 80581 h 82850"/>
                  <a:gd name="connsiteX4" fmla="*/ 41416 w 62850"/>
                  <a:gd name="connsiteY4" fmla="*/ 75343 h 82850"/>
                  <a:gd name="connsiteX5" fmla="*/ 50370 w 62850"/>
                  <a:gd name="connsiteY5" fmla="*/ 69532 h 82850"/>
                  <a:gd name="connsiteX6" fmla="*/ 61990 w 62850"/>
                  <a:gd name="connsiteY6" fmla="*/ 64960 h 82850"/>
                  <a:gd name="connsiteX7" fmla="*/ 59990 w 62850"/>
                  <a:gd name="connsiteY7" fmla="*/ 49149 h 82850"/>
                  <a:gd name="connsiteX8" fmla="*/ 54847 w 62850"/>
                  <a:gd name="connsiteY8" fmla="*/ 39719 h 82850"/>
                  <a:gd name="connsiteX9" fmla="*/ 53608 w 62850"/>
                  <a:gd name="connsiteY9" fmla="*/ 28670 h 82850"/>
                  <a:gd name="connsiteX10" fmla="*/ 54847 w 62850"/>
                  <a:gd name="connsiteY10" fmla="*/ 18955 h 82850"/>
                  <a:gd name="connsiteX11" fmla="*/ 47893 w 62850"/>
                  <a:gd name="connsiteY11" fmla="*/ 10096 h 82850"/>
                  <a:gd name="connsiteX12" fmla="*/ 43417 w 62850"/>
                  <a:gd name="connsiteY12" fmla="*/ 7620 h 82850"/>
                  <a:gd name="connsiteX13" fmla="*/ 31701 w 62850"/>
                  <a:gd name="connsiteY13" fmla="*/ 3143 h 82850"/>
                  <a:gd name="connsiteX14" fmla="*/ 27510 w 62850"/>
                  <a:gd name="connsiteY14" fmla="*/ 381 h 82850"/>
                  <a:gd name="connsiteX15" fmla="*/ 26748 w 62850"/>
                  <a:gd name="connsiteY15" fmla="*/ 0 h 82850"/>
                  <a:gd name="connsiteX16" fmla="*/ 16556 w 62850"/>
                  <a:gd name="connsiteY16" fmla="*/ 15145 h 82850"/>
                  <a:gd name="connsiteX17" fmla="*/ 20271 w 62850"/>
                  <a:gd name="connsiteY17" fmla="*/ 16193 h 82850"/>
                  <a:gd name="connsiteX18" fmla="*/ 17985 w 62850"/>
                  <a:gd name="connsiteY18" fmla="*/ 17526 h 82850"/>
                  <a:gd name="connsiteX19" fmla="*/ 2935 w 62850"/>
                  <a:gd name="connsiteY19" fmla="*/ 27432 h 82850"/>
                  <a:gd name="connsiteX20" fmla="*/ 173 w 62850"/>
                  <a:gd name="connsiteY20" fmla="*/ 36576 h 82850"/>
                  <a:gd name="connsiteX21" fmla="*/ 5697 w 62850"/>
                  <a:gd name="connsiteY21" fmla="*/ 42481 h 82850"/>
                  <a:gd name="connsiteX22" fmla="*/ 15699 w 62850"/>
                  <a:gd name="connsiteY22" fmla="*/ 44291 h 8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50" h="82850">
                    <a:moveTo>
                      <a:pt x="15699" y="44291"/>
                    </a:moveTo>
                    <a:cubicBezTo>
                      <a:pt x="15604" y="44577"/>
                      <a:pt x="15413" y="44958"/>
                      <a:pt x="15318" y="45244"/>
                    </a:cubicBezTo>
                    <a:cubicBezTo>
                      <a:pt x="11127" y="53340"/>
                      <a:pt x="8174" y="68770"/>
                      <a:pt x="8174" y="68866"/>
                    </a:cubicBezTo>
                    <a:cubicBezTo>
                      <a:pt x="7126" y="75057"/>
                      <a:pt x="7507" y="78010"/>
                      <a:pt x="9508" y="80581"/>
                    </a:cubicBezTo>
                    <a:cubicBezTo>
                      <a:pt x="13032" y="84868"/>
                      <a:pt x="29415" y="83058"/>
                      <a:pt x="41416" y="75343"/>
                    </a:cubicBezTo>
                    <a:cubicBezTo>
                      <a:pt x="44464" y="73438"/>
                      <a:pt x="47227" y="71152"/>
                      <a:pt x="50370" y="69532"/>
                    </a:cubicBezTo>
                    <a:cubicBezTo>
                      <a:pt x="54085" y="67627"/>
                      <a:pt x="59133" y="69056"/>
                      <a:pt x="61990" y="64960"/>
                    </a:cubicBezTo>
                    <a:cubicBezTo>
                      <a:pt x="63610" y="62674"/>
                      <a:pt x="62943" y="57341"/>
                      <a:pt x="59990" y="49149"/>
                    </a:cubicBezTo>
                    <a:cubicBezTo>
                      <a:pt x="58466" y="44958"/>
                      <a:pt x="56656" y="42386"/>
                      <a:pt x="54847" y="39719"/>
                    </a:cubicBezTo>
                    <a:cubicBezTo>
                      <a:pt x="51703" y="35147"/>
                      <a:pt x="51513" y="33433"/>
                      <a:pt x="53608" y="28670"/>
                    </a:cubicBezTo>
                    <a:cubicBezTo>
                      <a:pt x="54466" y="26575"/>
                      <a:pt x="55990" y="23241"/>
                      <a:pt x="54847" y="18955"/>
                    </a:cubicBezTo>
                    <a:cubicBezTo>
                      <a:pt x="53704" y="14764"/>
                      <a:pt x="50465" y="11811"/>
                      <a:pt x="47893" y="10096"/>
                    </a:cubicBezTo>
                    <a:cubicBezTo>
                      <a:pt x="46655" y="9239"/>
                      <a:pt x="44845" y="8287"/>
                      <a:pt x="43417" y="7620"/>
                    </a:cubicBezTo>
                    <a:cubicBezTo>
                      <a:pt x="39607" y="5810"/>
                      <a:pt x="35511" y="4953"/>
                      <a:pt x="31701" y="3143"/>
                    </a:cubicBezTo>
                    <a:cubicBezTo>
                      <a:pt x="28939" y="1905"/>
                      <a:pt x="27986" y="857"/>
                      <a:pt x="27510" y="381"/>
                    </a:cubicBezTo>
                    <a:cubicBezTo>
                      <a:pt x="27129" y="0"/>
                      <a:pt x="27129" y="0"/>
                      <a:pt x="26748" y="0"/>
                    </a:cubicBezTo>
                    <a:cubicBezTo>
                      <a:pt x="25700" y="286"/>
                      <a:pt x="935" y="6477"/>
                      <a:pt x="16556" y="15145"/>
                    </a:cubicBezTo>
                    <a:cubicBezTo>
                      <a:pt x="17509" y="15716"/>
                      <a:pt x="18080" y="16002"/>
                      <a:pt x="20271" y="16193"/>
                    </a:cubicBezTo>
                    <a:cubicBezTo>
                      <a:pt x="19699" y="16764"/>
                      <a:pt x="18652" y="17240"/>
                      <a:pt x="17985" y="17526"/>
                    </a:cubicBezTo>
                    <a:cubicBezTo>
                      <a:pt x="7698" y="22574"/>
                      <a:pt x="5317" y="25051"/>
                      <a:pt x="2935" y="27432"/>
                    </a:cubicBezTo>
                    <a:cubicBezTo>
                      <a:pt x="1316" y="29146"/>
                      <a:pt x="-589" y="32099"/>
                      <a:pt x="173" y="36576"/>
                    </a:cubicBezTo>
                    <a:cubicBezTo>
                      <a:pt x="840" y="38195"/>
                      <a:pt x="1697" y="40481"/>
                      <a:pt x="5697" y="42481"/>
                    </a:cubicBezTo>
                    <a:cubicBezTo>
                      <a:pt x="8936" y="44101"/>
                      <a:pt x="12460" y="43434"/>
                      <a:pt x="15699" y="44291"/>
                    </a:cubicBezTo>
                    <a:close/>
                  </a:path>
                </a:pathLst>
              </a:custGeom>
              <a:grpFill/>
              <a:ln w="9525" cap="flat">
                <a:noFill/>
                <a:prstDash val="solid"/>
                <a:miter/>
              </a:ln>
            </p:spPr>
            <p:txBody>
              <a:bodyPr rtlCol="0" anchor="ctr"/>
              <a:lstStyle/>
              <a:p>
                <a:endParaRPr lang="en-GB"/>
              </a:p>
            </p:txBody>
          </p:sp>
          <p:sp>
            <p:nvSpPr>
              <p:cNvPr id="244" name="Freeform: Shape 243">
                <a:extLst>
                  <a:ext uri="{FF2B5EF4-FFF2-40B4-BE49-F238E27FC236}">
                    <a16:creationId xmlns:a16="http://schemas.microsoft.com/office/drawing/2014/main" id="{E2E95849-B176-4C30-A56D-E6AC75BC73AB}"/>
                  </a:ext>
                </a:extLst>
              </p:cNvPr>
              <p:cNvSpPr/>
              <p:nvPr/>
            </p:nvSpPr>
            <p:spPr>
              <a:xfrm>
                <a:off x="9046940" y="3338329"/>
                <a:ext cx="23145" cy="14001"/>
              </a:xfrm>
              <a:custGeom>
                <a:avLst/>
                <a:gdLst>
                  <a:gd name="connsiteX0" fmla="*/ 23050 w 23145"/>
                  <a:gd name="connsiteY0" fmla="*/ 95 h 14001"/>
                  <a:gd name="connsiteX1" fmla="*/ 23146 w 23145"/>
                  <a:gd name="connsiteY1" fmla="*/ 0 h 14001"/>
                  <a:gd name="connsiteX2" fmla="*/ 23050 w 23145"/>
                  <a:gd name="connsiteY2" fmla="*/ 95 h 14001"/>
                  <a:gd name="connsiteX3" fmla="*/ 0 w 23145"/>
                  <a:gd name="connsiteY3" fmla="*/ 14002 h 14001"/>
                  <a:gd name="connsiteX4" fmla="*/ 23050 w 23145"/>
                  <a:gd name="connsiteY4" fmla="*/ 95 h 1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5" h="14001">
                    <a:moveTo>
                      <a:pt x="23050" y="95"/>
                    </a:moveTo>
                    <a:cubicBezTo>
                      <a:pt x="23050" y="95"/>
                      <a:pt x="23146" y="0"/>
                      <a:pt x="23146" y="0"/>
                    </a:cubicBezTo>
                    <a:cubicBezTo>
                      <a:pt x="23050" y="0"/>
                      <a:pt x="23050" y="0"/>
                      <a:pt x="23050" y="95"/>
                    </a:cubicBezTo>
                    <a:cubicBezTo>
                      <a:pt x="20669" y="1333"/>
                      <a:pt x="952" y="12764"/>
                      <a:pt x="0" y="14002"/>
                    </a:cubicBezTo>
                    <a:cubicBezTo>
                      <a:pt x="952" y="14002"/>
                      <a:pt x="2000" y="14002"/>
                      <a:pt x="23050" y="95"/>
                    </a:cubicBezTo>
                    <a:close/>
                  </a:path>
                </a:pathLst>
              </a:custGeom>
              <a:grpFill/>
              <a:ln w="9525" cap="flat">
                <a:noFill/>
                <a:prstDash val="solid"/>
                <a:miter/>
              </a:ln>
            </p:spPr>
            <p:txBody>
              <a:bodyPr rtlCol="0" anchor="ctr"/>
              <a:lstStyle/>
              <a:p>
                <a:endParaRPr lang="en-GB"/>
              </a:p>
            </p:txBody>
          </p:sp>
          <p:sp>
            <p:nvSpPr>
              <p:cNvPr id="245" name="Freeform: Shape 244">
                <a:extLst>
                  <a:ext uri="{FF2B5EF4-FFF2-40B4-BE49-F238E27FC236}">
                    <a16:creationId xmlns:a16="http://schemas.microsoft.com/office/drawing/2014/main" id="{1BE28696-9C1F-4D14-88BF-0E9EEB7D5553}"/>
                  </a:ext>
                </a:extLst>
              </p:cNvPr>
              <p:cNvSpPr/>
              <p:nvPr/>
            </p:nvSpPr>
            <p:spPr>
              <a:xfrm>
                <a:off x="10591963" y="4077088"/>
                <a:ext cx="31078" cy="19460"/>
              </a:xfrm>
              <a:custGeom>
                <a:avLst/>
                <a:gdLst>
                  <a:gd name="connsiteX0" fmla="*/ 30507 w 31078"/>
                  <a:gd name="connsiteY0" fmla="*/ 19241 h 19460"/>
                  <a:gd name="connsiteX1" fmla="*/ 31078 w 31078"/>
                  <a:gd name="connsiteY1" fmla="*/ 18955 h 19460"/>
                  <a:gd name="connsiteX2" fmla="*/ 30983 w 31078"/>
                  <a:gd name="connsiteY2" fmla="*/ 18574 h 19460"/>
                  <a:gd name="connsiteX3" fmla="*/ 21553 w 31078"/>
                  <a:gd name="connsiteY3" fmla="*/ 6382 h 19460"/>
                  <a:gd name="connsiteX4" fmla="*/ 17457 w 31078"/>
                  <a:gd name="connsiteY4" fmla="*/ 3810 h 19460"/>
                  <a:gd name="connsiteX5" fmla="*/ 8218 w 31078"/>
                  <a:gd name="connsiteY5" fmla="*/ 2000 h 19460"/>
                  <a:gd name="connsiteX6" fmla="*/ 2408 w 31078"/>
                  <a:gd name="connsiteY6" fmla="*/ 0 h 19460"/>
                  <a:gd name="connsiteX7" fmla="*/ 789 w 31078"/>
                  <a:gd name="connsiteY7" fmla="*/ 4667 h 19460"/>
                  <a:gd name="connsiteX8" fmla="*/ 30507 w 31078"/>
                  <a:gd name="connsiteY8" fmla="*/ 19241 h 1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78" h="19460">
                    <a:moveTo>
                      <a:pt x="30507" y="19241"/>
                    </a:moveTo>
                    <a:cubicBezTo>
                      <a:pt x="30697" y="19145"/>
                      <a:pt x="30888" y="19050"/>
                      <a:pt x="31078" y="18955"/>
                    </a:cubicBezTo>
                    <a:cubicBezTo>
                      <a:pt x="30983" y="18860"/>
                      <a:pt x="31078" y="18669"/>
                      <a:pt x="30983" y="18574"/>
                    </a:cubicBezTo>
                    <a:cubicBezTo>
                      <a:pt x="30888" y="18479"/>
                      <a:pt x="21553" y="6382"/>
                      <a:pt x="21553" y="6382"/>
                    </a:cubicBezTo>
                    <a:cubicBezTo>
                      <a:pt x="19839" y="4477"/>
                      <a:pt x="18124" y="4001"/>
                      <a:pt x="17457" y="3810"/>
                    </a:cubicBezTo>
                    <a:cubicBezTo>
                      <a:pt x="14409" y="3048"/>
                      <a:pt x="11171" y="3143"/>
                      <a:pt x="8218" y="2000"/>
                    </a:cubicBezTo>
                    <a:cubicBezTo>
                      <a:pt x="2884" y="0"/>
                      <a:pt x="2884" y="0"/>
                      <a:pt x="2408" y="0"/>
                    </a:cubicBezTo>
                    <a:cubicBezTo>
                      <a:pt x="27" y="191"/>
                      <a:pt x="-735" y="2191"/>
                      <a:pt x="789" y="4667"/>
                    </a:cubicBezTo>
                    <a:cubicBezTo>
                      <a:pt x="3837" y="10192"/>
                      <a:pt x="24887" y="21146"/>
                      <a:pt x="30507" y="19241"/>
                    </a:cubicBezTo>
                    <a:close/>
                  </a:path>
                </a:pathLst>
              </a:custGeom>
              <a:grpFill/>
              <a:ln w="9525" cap="flat">
                <a:noFill/>
                <a:prstDash val="solid"/>
                <a:miter/>
              </a:ln>
            </p:spPr>
            <p:txBody>
              <a:bodyPr rtlCol="0" anchor="ctr"/>
              <a:lstStyle/>
              <a:p>
                <a:endParaRPr lang="en-GB"/>
              </a:p>
            </p:txBody>
          </p:sp>
          <p:sp>
            <p:nvSpPr>
              <p:cNvPr id="246" name="Freeform: Shape 245">
                <a:extLst>
                  <a:ext uri="{FF2B5EF4-FFF2-40B4-BE49-F238E27FC236}">
                    <a16:creationId xmlns:a16="http://schemas.microsoft.com/office/drawing/2014/main" id="{E34B2A5D-A82A-40D5-A394-C2EA709205BA}"/>
                  </a:ext>
                </a:extLst>
              </p:cNvPr>
              <p:cNvSpPr/>
              <p:nvPr/>
            </p:nvSpPr>
            <p:spPr>
              <a:xfrm>
                <a:off x="10420885" y="3919926"/>
                <a:ext cx="26705" cy="47110"/>
              </a:xfrm>
              <a:custGeom>
                <a:avLst/>
                <a:gdLst>
                  <a:gd name="connsiteX0" fmla="*/ 1941 w 26705"/>
                  <a:gd name="connsiteY0" fmla="*/ 28575 h 47110"/>
                  <a:gd name="connsiteX1" fmla="*/ 8799 w 26705"/>
                  <a:gd name="connsiteY1" fmla="*/ 33433 h 47110"/>
                  <a:gd name="connsiteX2" fmla="*/ 9085 w 26705"/>
                  <a:gd name="connsiteY2" fmla="*/ 43625 h 47110"/>
                  <a:gd name="connsiteX3" fmla="*/ 12704 w 26705"/>
                  <a:gd name="connsiteY3" fmla="*/ 47054 h 47110"/>
                  <a:gd name="connsiteX4" fmla="*/ 26706 w 26705"/>
                  <a:gd name="connsiteY4" fmla="*/ 34671 h 47110"/>
                  <a:gd name="connsiteX5" fmla="*/ 26420 w 26705"/>
                  <a:gd name="connsiteY5" fmla="*/ 31242 h 47110"/>
                  <a:gd name="connsiteX6" fmla="*/ 23848 w 26705"/>
                  <a:gd name="connsiteY6" fmla="*/ 19907 h 47110"/>
                  <a:gd name="connsiteX7" fmla="*/ 22896 w 26705"/>
                  <a:gd name="connsiteY7" fmla="*/ 7525 h 47110"/>
                  <a:gd name="connsiteX8" fmla="*/ 17371 w 26705"/>
                  <a:gd name="connsiteY8" fmla="*/ 0 h 47110"/>
                  <a:gd name="connsiteX9" fmla="*/ 1560 w 26705"/>
                  <a:gd name="connsiteY9" fmla="*/ 9430 h 47110"/>
                  <a:gd name="connsiteX10" fmla="*/ 1941 w 26705"/>
                  <a:gd name="connsiteY10" fmla="*/ 28575 h 4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05" h="47110">
                    <a:moveTo>
                      <a:pt x="1941" y="28575"/>
                    </a:moveTo>
                    <a:cubicBezTo>
                      <a:pt x="3846" y="30671"/>
                      <a:pt x="8037" y="29623"/>
                      <a:pt x="8799" y="33433"/>
                    </a:cubicBezTo>
                    <a:cubicBezTo>
                      <a:pt x="9561" y="36862"/>
                      <a:pt x="8227" y="40291"/>
                      <a:pt x="9085" y="43625"/>
                    </a:cubicBezTo>
                    <a:cubicBezTo>
                      <a:pt x="9847" y="46387"/>
                      <a:pt x="11847" y="46863"/>
                      <a:pt x="12704" y="47054"/>
                    </a:cubicBezTo>
                    <a:cubicBezTo>
                      <a:pt x="14990" y="47625"/>
                      <a:pt x="26420" y="43910"/>
                      <a:pt x="26706" y="34671"/>
                    </a:cubicBezTo>
                    <a:cubicBezTo>
                      <a:pt x="26706" y="33623"/>
                      <a:pt x="26611" y="32290"/>
                      <a:pt x="26420" y="31242"/>
                    </a:cubicBezTo>
                    <a:cubicBezTo>
                      <a:pt x="25849" y="27432"/>
                      <a:pt x="24420" y="23717"/>
                      <a:pt x="23848" y="19907"/>
                    </a:cubicBezTo>
                    <a:cubicBezTo>
                      <a:pt x="23277" y="15812"/>
                      <a:pt x="23563" y="11621"/>
                      <a:pt x="22896" y="7525"/>
                    </a:cubicBezTo>
                    <a:cubicBezTo>
                      <a:pt x="21943" y="1048"/>
                      <a:pt x="19657" y="286"/>
                      <a:pt x="17371" y="0"/>
                    </a:cubicBezTo>
                    <a:cubicBezTo>
                      <a:pt x="13657" y="95"/>
                      <a:pt x="4703" y="3524"/>
                      <a:pt x="1560" y="9430"/>
                    </a:cubicBezTo>
                    <a:cubicBezTo>
                      <a:pt x="-345" y="12954"/>
                      <a:pt x="-821" y="25527"/>
                      <a:pt x="1941" y="28575"/>
                    </a:cubicBezTo>
                    <a:close/>
                  </a:path>
                </a:pathLst>
              </a:custGeom>
              <a:grpFill/>
              <a:ln w="9525" cap="flat">
                <a:noFill/>
                <a:prstDash val="solid"/>
                <a:miter/>
              </a:ln>
            </p:spPr>
            <p:txBody>
              <a:bodyPr rtlCol="0" anchor="ctr"/>
              <a:lstStyle/>
              <a:p>
                <a:endParaRPr lang="en-GB"/>
              </a:p>
            </p:txBody>
          </p:sp>
          <p:sp>
            <p:nvSpPr>
              <p:cNvPr id="247" name="Freeform: Shape 246">
                <a:extLst>
                  <a:ext uri="{FF2B5EF4-FFF2-40B4-BE49-F238E27FC236}">
                    <a16:creationId xmlns:a16="http://schemas.microsoft.com/office/drawing/2014/main" id="{E91E0C56-BF87-4F69-92DE-5AF4C38F74A8}"/>
                  </a:ext>
                </a:extLst>
              </p:cNvPr>
              <p:cNvSpPr/>
              <p:nvPr/>
            </p:nvSpPr>
            <p:spPr>
              <a:xfrm>
                <a:off x="10348636" y="3936851"/>
                <a:ext cx="21737" cy="10995"/>
              </a:xfrm>
              <a:custGeom>
                <a:avLst/>
                <a:gdLst>
                  <a:gd name="connsiteX0" fmla="*/ 17041 w 21737"/>
                  <a:gd name="connsiteY0" fmla="*/ 9745 h 10995"/>
                  <a:gd name="connsiteX1" fmla="*/ 21708 w 21737"/>
                  <a:gd name="connsiteY1" fmla="*/ 4221 h 10995"/>
                  <a:gd name="connsiteX2" fmla="*/ 13135 w 21737"/>
                  <a:gd name="connsiteY2" fmla="*/ 125 h 10995"/>
                  <a:gd name="connsiteX3" fmla="*/ 848 w 21737"/>
                  <a:gd name="connsiteY3" fmla="*/ 5268 h 10995"/>
                  <a:gd name="connsiteX4" fmla="*/ 14469 w 21737"/>
                  <a:gd name="connsiteY4" fmla="*/ 10983 h 10995"/>
                  <a:gd name="connsiteX5" fmla="*/ 17041 w 21737"/>
                  <a:gd name="connsiteY5" fmla="*/ 9745 h 1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37" h="10995">
                    <a:moveTo>
                      <a:pt x="17041" y="9745"/>
                    </a:moveTo>
                    <a:cubicBezTo>
                      <a:pt x="17136" y="9745"/>
                      <a:pt x="21708" y="4506"/>
                      <a:pt x="21708" y="4221"/>
                    </a:cubicBezTo>
                    <a:cubicBezTo>
                      <a:pt x="22089" y="2316"/>
                      <a:pt x="18850" y="792"/>
                      <a:pt x="13135" y="125"/>
                    </a:cubicBezTo>
                    <a:cubicBezTo>
                      <a:pt x="6944" y="-447"/>
                      <a:pt x="-2962" y="887"/>
                      <a:pt x="848" y="5268"/>
                    </a:cubicBezTo>
                    <a:cubicBezTo>
                      <a:pt x="3039" y="7745"/>
                      <a:pt x="11135" y="11174"/>
                      <a:pt x="14469" y="10983"/>
                    </a:cubicBezTo>
                    <a:cubicBezTo>
                      <a:pt x="15707" y="11079"/>
                      <a:pt x="16278" y="10603"/>
                      <a:pt x="17041" y="9745"/>
                    </a:cubicBezTo>
                    <a:close/>
                  </a:path>
                </a:pathLst>
              </a:custGeom>
              <a:grpFill/>
              <a:ln w="9525" cap="flat">
                <a:noFill/>
                <a:prstDash val="solid"/>
                <a:miter/>
              </a:ln>
            </p:spPr>
            <p:txBody>
              <a:bodyPr rtlCol="0" anchor="ctr"/>
              <a:lstStyle/>
              <a:p>
                <a:endParaRPr lang="en-GB"/>
              </a:p>
            </p:txBody>
          </p:sp>
          <p:sp>
            <p:nvSpPr>
              <p:cNvPr id="248" name="Freeform: Shape 247">
                <a:extLst>
                  <a:ext uri="{FF2B5EF4-FFF2-40B4-BE49-F238E27FC236}">
                    <a16:creationId xmlns:a16="http://schemas.microsoft.com/office/drawing/2014/main" id="{E14DC879-1DD9-4DE3-A3FD-3016E2708EA9}"/>
                  </a:ext>
                </a:extLst>
              </p:cNvPr>
              <p:cNvSpPr/>
              <p:nvPr/>
            </p:nvSpPr>
            <p:spPr>
              <a:xfrm>
                <a:off x="10421216" y="3873729"/>
                <a:ext cx="12200" cy="38671"/>
              </a:xfrm>
              <a:custGeom>
                <a:avLst/>
                <a:gdLst>
                  <a:gd name="connsiteX0" fmla="*/ 1610 w 12200"/>
                  <a:gd name="connsiteY0" fmla="*/ 20955 h 38671"/>
                  <a:gd name="connsiteX1" fmla="*/ 86 w 12200"/>
                  <a:gd name="connsiteY1" fmla="*/ 24670 h 38671"/>
                  <a:gd name="connsiteX2" fmla="*/ 1705 w 12200"/>
                  <a:gd name="connsiteY2" fmla="*/ 27813 h 38671"/>
                  <a:gd name="connsiteX3" fmla="*/ 11325 w 12200"/>
                  <a:gd name="connsiteY3" fmla="*/ 38672 h 38671"/>
                  <a:gd name="connsiteX4" fmla="*/ 9706 w 12200"/>
                  <a:gd name="connsiteY4" fmla="*/ 13716 h 38671"/>
                  <a:gd name="connsiteX5" fmla="*/ 5134 w 12200"/>
                  <a:gd name="connsiteY5" fmla="*/ 0 h 38671"/>
                  <a:gd name="connsiteX6" fmla="*/ 4944 w 12200"/>
                  <a:gd name="connsiteY6" fmla="*/ 0 h 38671"/>
                  <a:gd name="connsiteX7" fmla="*/ 4372 w 12200"/>
                  <a:gd name="connsiteY7" fmla="*/ 1238 h 38671"/>
                  <a:gd name="connsiteX8" fmla="*/ 4182 w 12200"/>
                  <a:gd name="connsiteY8" fmla="*/ 2000 h 38671"/>
                  <a:gd name="connsiteX9" fmla="*/ 4848 w 12200"/>
                  <a:gd name="connsiteY9" fmla="*/ 13811 h 38671"/>
                  <a:gd name="connsiteX10" fmla="*/ 1610 w 12200"/>
                  <a:gd name="connsiteY10" fmla="*/ 20955 h 3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00" h="38671">
                    <a:moveTo>
                      <a:pt x="1610" y="20955"/>
                    </a:moveTo>
                    <a:cubicBezTo>
                      <a:pt x="657" y="21812"/>
                      <a:pt x="-295" y="22670"/>
                      <a:pt x="86" y="24670"/>
                    </a:cubicBezTo>
                    <a:cubicBezTo>
                      <a:pt x="181" y="25432"/>
                      <a:pt x="943" y="26860"/>
                      <a:pt x="1705" y="27813"/>
                    </a:cubicBezTo>
                    <a:cubicBezTo>
                      <a:pt x="1800" y="27908"/>
                      <a:pt x="10659" y="38386"/>
                      <a:pt x="11325" y="38672"/>
                    </a:cubicBezTo>
                    <a:cubicBezTo>
                      <a:pt x="13326" y="37719"/>
                      <a:pt x="11516" y="21908"/>
                      <a:pt x="9706" y="13716"/>
                    </a:cubicBezTo>
                    <a:cubicBezTo>
                      <a:pt x="9706" y="13621"/>
                      <a:pt x="6849" y="1143"/>
                      <a:pt x="5134" y="0"/>
                    </a:cubicBezTo>
                    <a:cubicBezTo>
                      <a:pt x="5039" y="0"/>
                      <a:pt x="4944" y="0"/>
                      <a:pt x="4944" y="0"/>
                    </a:cubicBezTo>
                    <a:cubicBezTo>
                      <a:pt x="4753" y="95"/>
                      <a:pt x="4468" y="476"/>
                      <a:pt x="4372" y="1238"/>
                    </a:cubicBezTo>
                    <a:cubicBezTo>
                      <a:pt x="4277" y="1429"/>
                      <a:pt x="4277" y="1810"/>
                      <a:pt x="4182" y="2000"/>
                    </a:cubicBezTo>
                    <a:cubicBezTo>
                      <a:pt x="3515" y="6001"/>
                      <a:pt x="4848" y="9811"/>
                      <a:pt x="4848" y="13811"/>
                    </a:cubicBezTo>
                    <a:cubicBezTo>
                      <a:pt x="4753" y="18098"/>
                      <a:pt x="2944" y="19717"/>
                      <a:pt x="1610" y="20955"/>
                    </a:cubicBezTo>
                    <a:close/>
                  </a:path>
                </a:pathLst>
              </a:custGeom>
              <a:grpFill/>
              <a:ln w="9525" cap="flat">
                <a:noFill/>
                <a:prstDash val="solid"/>
                <a:miter/>
              </a:ln>
            </p:spPr>
            <p:txBody>
              <a:bodyPr rtlCol="0" anchor="ctr"/>
              <a:lstStyle/>
              <a:p>
                <a:endParaRPr lang="en-GB"/>
              </a:p>
            </p:txBody>
          </p:sp>
          <p:sp>
            <p:nvSpPr>
              <p:cNvPr id="249" name="Freeform: Shape 248">
                <a:extLst>
                  <a:ext uri="{FF2B5EF4-FFF2-40B4-BE49-F238E27FC236}">
                    <a16:creationId xmlns:a16="http://schemas.microsoft.com/office/drawing/2014/main" id="{61F83874-6066-4CD7-8F53-BC09D9688263}"/>
                  </a:ext>
                </a:extLst>
              </p:cNvPr>
              <p:cNvSpPr/>
              <p:nvPr/>
            </p:nvSpPr>
            <p:spPr>
              <a:xfrm>
                <a:off x="10652419" y="4107021"/>
                <a:ext cx="14532" cy="18207"/>
              </a:xfrm>
              <a:custGeom>
                <a:avLst/>
                <a:gdLst>
                  <a:gd name="connsiteX0" fmla="*/ 6913 w 14532"/>
                  <a:gd name="connsiteY0" fmla="*/ 17597 h 18207"/>
                  <a:gd name="connsiteX1" fmla="*/ 12628 w 14532"/>
                  <a:gd name="connsiteY1" fmla="*/ 18074 h 18207"/>
                  <a:gd name="connsiteX2" fmla="*/ 14533 w 14532"/>
                  <a:gd name="connsiteY2" fmla="*/ 5310 h 18207"/>
                  <a:gd name="connsiteX3" fmla="*/ 14533 w 14532"/>
                  <a:gd name="connsiteY3" fmla="*/ 4548 h 18207"/>
                  <a:gd name="connsiteX4" fmla="*/ 13962 w 14532"/>
                  <a:gd name="connsiteY4" fmla="*/ 3119 h 18207"/>
                  <a:gd name="connsiteX5" fmla="*/ 9580 w 14532"/>
                  <a:gd name="connsiteY5" fmla="*/ 4167 h 18207"/>
                  <a:gd name="connsiteX6" fmla="*/ 6341 w 14532"/>
                  <a:gd name="connsiteY6" fmla="*/ 3119 h 18207"/>
                  <a:gd name="connsiteX7" fmla="*/ 2532 w 14532"/>
                  <a:gd name="connsiteY7" fmla="*/ 167 h 18207"/>
                  <a:gd name="connsiteX8" fmla="*/ 531 w 14532"/>
                  <a:gd name="connsiteY8" fmla="*/ 643 h 18207"/>
                  <a:gd name="connsiteX9" fmla="*/ 4246 w 14532"/>
                  <a:gd name="connsiteY9" fmla="*/ 15788 h 18207"/>
                  <a:gd name="connsiteX10" fmla="*/ 6913 w 14532"/>
                  <a:gd name="connsiteY10" fmla="*/ 17597 h 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32" h="18207">
                    <a:moveTo>
                      <a:pt x="6913" y="17597"/>
                    </a:moveTo>
                    <a:cubicBezTo>
                      <a:pt x="6913" y="17597"/>
                      <a:pt x="12152" y="18550"/>
                      <a:pt x="12628" y="18074"/>
                    </a:cubicBezTo>
                    <a:cubicBezTo>
                      <a:pt x="13390" y="17216"/>
                      <a:pt x="14533" y="5405"/>
                      <a:pt x="14533" y="5310"/>
                    </a:cubicBezTo>
                    <a:cubicBezTo>
                      <a:pt x="14533" y="5120"/>
                      <a:pt x="14533" y="4834"/>
                      <a:pt x="14533" y="4548"/>
                    </a:cubicBezTo>
                    <a:cubicBezTo>
                      <a:pt x="14533" y="3310"/>
                      <a:pt x="14247" y="3215"/>
                      <a:pt x="13962" y="3119"/>
                    </a:cubicBezTo>
                    <a:cubicBezTo>
                      <a:pt x="12438" y="3119"/>
                      <a:pt x="11104" y="4167"/>
                      <a:pt x="9580" y="4167"/>
                    </a:cubicBezTo>
                    <a:cubicBezTo>
                      <a:pt x="8628" y="4167"/>
                      <a:pt x="7389" y="3786"/>
                      <a:pt x="6341" y="3119"/>
                    </a:cubicBezTo>
                    <a:cubicBezTo>
                      <a:pt x="5008" y="2262"/>
                      <a:pt x="4056" y="833"/>
                      <a:pt x="2532" y="167"/>
                    </a:cubicBezTo>
                    <a:cubicBezTo>
                      <a:pt x="1293" y="-310"/>
                      <a:pt x="817" y="357"/>
                      <a:pt x="531" y="643"/>
                    </a:cubicBezTo>
                    <a:cubicBezTo>
                      <a:pt x="-897" y="2453"/>
                      <a:pt x="627" y="11692"/>
                      <a:pt x="4246" y="15788"/>
                    </a:cubicBezTo>
                    <a:cubicBezTo>
                      <a:pt x="5389" y="16931"/>
                      <a:pt x="6437" y="17407"/>
                      <a:pt x="6913" y="17597"/>
                    </a:cubicBezTo>
                    <a:close/>
                  </a:path>
                </a:pathLst>
              </a:custGeom>
              <a:grpFill/>
              <a:ln w="9525" cap="flat">
                <a:noFill/>
                <a:prstDash val="solid"/>
                <a:miter/>
              </a:ln>
            </p:spPr>
            <p:txBody>
              <a:bodyPr rtlCol="0" anchor="ctr"/>
              <a:lstStyle/>
              <a:p>
                <a:endParaRPr lang="en-GB"/>
              </a:p>
            </p:txBody>
          </p:sp>
          <p:sp>
            <p:nvSpPr>
              <p:cNvPr id="250" name="Freeform: Shape 249">
                <a:extLst>
                  <a:ext uri="{FF2B5EF4-FFF2-40B4-BE49-F238E27FC236}">
                    <a16:creationId xmlns:a16="http://schemas.microsoft.com/office/drawing/2014/main" id="{5C05FA41-FCB9-4DD8-8599-610009D8F936}"/>
                  </a:ext>
                </a:extLst>
              </p:cNvPr>
              <p:cNvSpPr/>
              <p:nvPr/>
            </p:nvSpPr>
            <p:spPr>
              <a:xfrm>
                <a:off x="8920543" y="3375667"/>
                <a:ext cx="98583" cy="74961"/>
              </a:xfrm>
              <a:custGeom>
                <a:avLst/>
                <a:gdLst>
                  <a:gd name="connsiteX0" fmla="*/ 38195 w 98583"/>
                  <a:gd name="connsiteY0" fmla="*/ 45625 h 74961"/>
                  <a:gd name="connsiteX1" fmla="*/ 38576 w 98583"/>
                  <a:gd name="connsiteY1" fmla="*/ 46006 h 74961"/>
                  <a:gd name="connsiteX2" fmla="*/ 39910 w 98583"/>
                  <a:gd name="connsiteY2" fmla="*/ 45529 h 74961"/>
                  <a:gd name="connsiteX3" fmla="*/ 57912 w 98583"/>
                  <a:gd name="connsiteY3" fmla="*/ 31432 h 74961"/>
                  <a:gd name="connsiteX4" fmla="*/ 92678 w 98583"/>
                  <a:gd name="connsiteY4" fmla="*/ 8763 h 74961"/>
                  <a:gd name="connsiteX5" fmla="*/ 98584 w 98583"/>
                  <a:gd name="connsiteY5" fmla="*/ 667 h 74961"/>
                  <a:gd name="connsiteX6" fmla="*/ 98298 w 98583"/>
                  <a:gd name="connsiteY6" fmla="*/ 0 h 74961"/>
                  <a:gd name="connsiteX7" fmla="*/ 88011 w 98583"/>
                  <a:gd name="connsiteY7" fmla="*/ 5429 h 74961"/>
                  <a:gd name="connsiteX8" fmla="*/ 91345 w 98583"/>
                  <a:gd name="connsiteY8" fmla="*/ 952 h 74961"/>
                  <a:gd name="connsiteX9" fmla="*/ 90869 w 98583"/>
                  <a:gd name="connsiteY9" fmla="*/ 667 h 74961"/>
                  <a:gd name="connsiteX10" fmla="*/ 89535 w 98583"/>
                  <a:gd name="connsiteY10" fmla="*/ 1048 h 74961"/>
                  <a:gd name="connsiteX11" fmla="*/ 14002 w 98583"/>
                  <a:gd name="connsiteY11" fmla="*/ 57531 h 74961"/>
                  <a:gd name="connsiteX12" fmla="*/ 0 w 98583"/>
                  <a:gd name="connsiteY12" fmla="*/ 74676 h 74961"/>
                  <a:gd name="connsiteX13" fmla="*/ 572 w 98583"/>
                  <a:gd name="connsiteY13" fmla="*/ 74962 h 74961"/>
                  <a:gd name="connsiteX14" fmla="*/ 38195 w 98583"/>
                  <a:gd name="connsiteY14" fmla="*/ 45625 h 7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583" h="74961">
                    <a:moveTo>
                      <a:pt x="38195" y="45625"/>
                    </a:moveTo>
                    <a:cubicBezTo>
                      <a:pt x="38291" y="45720"/>
                      <a:pt x="38481" y="45910"/>
                      <a:pt x="38576" y="46006"/>
                    </a:cubicBezTo>
                    <a:cubicBezTo>
                      <a:pt x="38957" y="45910"/>
                      <a:pt x="39529" y="45720"/>
                      <a:pt x="39910" y="45529"/>
                    </a:cubicBezTo>
                    <a:cubicBezTo>
                      <a:pt x="46196" y="41148"/>
                      <a:pt x="51721" y="35814"/>
                      <a:pt x="57912" y="31432"/>
                    </a:cubicBezTo>
                    <a:cubicBezTo>
                      <a:pt x="69247" y="23527"/>
                      <a:pt x="81439" y="16954"/>
                      <a:pt x="92678" y="8763"/>
                    </a:cubicBezTo>
                    <a:cubicBezTo>
                      <a:pt x="95250" y="6858"/>
                      <a:pt x="95250" y="6858"/>
                      <a:pt x="98584" y="667"/>
                    </a:cubicBezTo>
                    <a:cubicBezTo>
                      <a:pt x="98489" y="476"/>
                      <a:pt x="98393" y="191"/>
                      <a:pt x="98298" y="0"/>
                    </a:cubicBezTo>
                    <a:cubicBezTo>
                      <a:pt x="94297" y="857"/>
                      <a:pt x="91440" y="3620"/>
                      <a:pt x="88011" y="5429"/>
                    </a:cubicBezTo>
                    <a:cubicBezTo>
                      <a:pt x="90869" y="2953"/>
                      <a:pt x="90869" y="2953"/>
                      <a:pt x="91345" y="952"/>
                    </a:cubicBezTo>
                    <a:cubicBezTo>
                      <a:pt x="91249" y="857"/>
                      <a:pt x="91059" y="762"/>
                      <a:pt x="90869" y="667"/>
                    </a:cubicBezTo>
                    <a:cubicBezTo>
                      <a:pt x="90488" y="762"/>
                      <a:pt x="89916" y="952"/>
                      <a:pt x="89535" y="1048"/>
                    </a:cubicBezTo>
                    <a:cubicBezTo>
                      <a:pt x="75533" y="6953"/>
                      <a:pt x="75533" y="6953"/>
                      <a:pt x="14002" y="57531"/>
                    </a:cubicBezTo>
                    <a:cubicBezTo>
                      <a:pt x="8668" y="61913"/>
                      <a:pt x="4382" y="65437"/>
                      <a:pt x="0" y="74676"/>
                    </a:cubicBezTo>
                    <a:cubicBezTo>
                      <a:pt x="191" y="74771"/>
                      <a:pt x="381" y="74867"/>
                      <a:pt x="572" y="74962"/>
                    </a:cubicBezTo>
                    <a:cubicBezTo>
                      <a:pt x="15335" y="68008"/>
                      <a:pt x="25622" y="55340"/>
                      <a:pt x="38195" y="45625"/>
                    </a:cubicBezTo>
                    <a:close/>
                  </a:path>
                </a:pathLst>
              </a:custGeom>
              <a:grpFill/>
              <a:ln w="9525" cap="flat">
                <a:noFill/>
                <a:prstDash val="solid"/>
                <a:miter/>
              </a:ln>
            </p:spPr>
            <p:txBody>
              <a:bodyPr rtlCol="0" anchor="ctr"/>
              <a:lstStyle/>
              <a:p>
                <a:endParaRPr lang="en-GB"/>
              </a:p>
            </p:txBody>
          </p:sp>
          <p:sp>
            <p:nvSpPr>
              <p:cNvPr id="251" name="Freeform: Shape 250">
                <a:extLst>
                  <a:ext uri="{FF2B5EF4-FFF2-40B4-BE49-F238E27FC236}">
                    <a16:creationId xmlns:a16="http://schemas.microsoft.com/office/drawing/2014/main" id="{3C068C2E-4D0F-40B6-842D-F996309B2A94}"/>
                  </a:ext>
                </a:extLst>
              </p:cNvPr>
              <p:cNvSpPr/>
              <p:nvPr/>
            </p:nvSpPr>
            <p:spPr>
              <a:xfrm>
                <a:off x="9043950" y="3310612"/>
                <a:ext cx="86238" cy="52301"/>
              </a:xfrm>
              <a:custGeom>
                <a:avLst/>
                <a:gdLst>
                  <a:gd name="connsiteX0" fmla="*/ 1180 w 86238"/>
                  <a:gd name="connsiteY0" fmla="*/ 52292 h 52301"/>
                  <a:gd name="connsiteX1" fmla="*/ 12420 w 86238"/>
                  <a:gd name="connsiteY1" fmla="*/ 47053 h 52301"/>
                  <a:gd name="connsiteX2" fmla="*/ 41185 w 86238"/>
                  <a:gd name="connsiteY2" fmla="*/ 32194 h 52301"/>
                  <a:gd name="connsiteX3" fmla="*/ 59569 w 86238"/>
                  <a:gd name="connsiteY3" fmla="*/ 25146 h 52301"/>
                  <a:gd name="connsiteX4" fmla="*/ 82048 w 86238"/>
                  <a:gd name="connsiteY4" fmla="*/ 10287 h 52301"/>
                  <a:gd name="connsiteX5" fmla="*/ 86048 w 86238"/>
                  <a:gd name="connsiteY5" fmla="*/ 6858 h 52301"/>
                  <a:gd name="connsiteX6" fmla="*/ 80714 w 86238"/>
                  <a:gd name="connsiteY6" fmla="*/ 8287 h 52301"/>
                  <a:gd name="connsiteX7" fmla="*/ 65284 w 86238"/>
                  <a:gd name="connsiteY7" fmla="*/ 18669 h 52301"/>
                  <a:gd name="connsiteX8" fmla="*/ 86239 w 86238"/>
                  <a:gd name="connsiteY8" fmla="*/ 0 h 52301"/>
                  <a:gd name="connsiteX9" fmla="*/ 85477 w 86238"/>
                  <a:gd name="connsiteY9" fmla="*/ 95 h 52301"/>
                  <a:gd name="connsiteX10" fmla="*/ 62521 w 86238"/>
                  <a:gd name="connsiteY10" fmla="*/ 14573 h 52301"/>
                  <a:gd name="connsiteX11" fmla="*/ 42233 w 86238"/>
                  <a:gd name="connsiteY11" fmla="*/ 26384 h 52301"/>
                  <a:gd name="connsiteX12" fmla="*/ 41852 w 86238"/>
                  <a:gd name="connsiteY12" fmla="*/ 26003 h 52301"/>
                  <a:gd name="connsiteX13" fmla="*/ 43186 w 86238"/>
                  <a:gd name="connsiteY13" fmla="*/ 24575 h 52301"/>
                  <a:gd name="connsiteX14" fmla="*/ 43567 w 86238"/>
                  <a:gd name="connsiteY14" fmla="*/ 24098 h 52301"/>
                  <a:gd name="connsiteX15" fmla="*/ 50425 w 86238"/>
                  <a:gd name="connsiteY15" fmla="*/ 16478 h 52301"/>
                  <a:gd name="connsiteX16" fmla="*/ 4609 w 86238"/>
                  <a:gd name="connsiteY16" fmla="*/ 44577 h 52301"/>
                  <a:gd name="connsiteX17" fmla="*/ 26422 w 86238"/>
                  <a:gd name="connsiteY17" fmla="*/ 32766 h 52301"/>
                  <a:gd name="connsiteX18" fmla="*/ 17182 w 86238"/>
                  <a:gd name="connsiteY18" fmla="*/ 40005 h 52301"/>
                  <a:gd name="connsiteX19" fmla="*/ 23183 w 86238"/>
                  <a:gd name="connsiteY19" fmla="*/ 37147 h 52301"/>
                  <a:gd name="connsiteX20" fmla="*/ 32708 w 86238"/>
                  <a:gd name="connsiteY20" fmla="*/ 32956 h 52301"/>
                  <a:gd name="connsiteX21" fmla="*/ 2704 w 86238"/>
                  <a:gd name="connsiteY21" fmla="*/ 48768 h 52301"/>
                  <a:gd name="connsiteX22" fmla="*/ 1180 w 86238"/>
                  <a:gd name="connsiteY22" fmla="*/ 52292 h 5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238" h="52301">
                    <a:moveTo>
                      <a:pt x="1180" y="52292"/>
                    </a:moveTo>
                    <a:cubicBezTo>
                      <a:pt x="2704" y="52483"/>
                      <a:pt x="7657" y="49720"/>
                      <a:pt x="12420" y="47053"/>
                    </a:cubicBezTo>
                    <a:cubicBezTo>
                      <a:pt x="31470" y="36385"/>
                      <a:pt x="41185" y="32194"/>
                      <a:pt x="41185" y="32194"/>
                    </a:cubicBezTo>
                    <a:cubicBezTo>
                      <a:pt x="47281" y="29813"/>
                      <a:pt x="53758" y="28194"/>
                      <a:pt x="59569" y="25146"/>
                    </a:cubicBezTo>
                    <a:cubicBezTo>
                      <a:pt x="64236" y="22669"/>
                      <a:pt x="81857" y="10477"/>
                      <a:pt x="82048" y="10287"/>
                    </a:cubicBezTo>
                    <a:cubicBezTo>
                      <a:pt x="85477" y="7906"/>
                      <a:pt x="85667" y="7525"/>
                      <a:pt x="86048" y="6858"/>
                    </a:cubicBezTo>
                    <a:cubicBezTo>
                      <a:pt x="83572" y="6667"/>
                      <a:pt x="80714" y="8287"/>
                      <a:pt x="80714" y="8287"/>
                    </a:cubicBezTo>
                    <a:cubicBezTo>
                      <a:pt x="75285" y="11335"/>
                      <a:pt x="70618" y="15526"/>
                      <a:pt x="65284" y="18669"/>
                    </a:cubicBezTo>
                    <a:cubicBezTo>
                      <a:pt x="71951" y="12097"/>
                      <a:pt x="79762" y="6763"/>
                      <a:pt x="86239" y="0"/>
                    </a:cubicBezTo>
                    <a:cubicBezTo>
                      <a:pt x="86048" y="0"/>
                      <a:pt x="85762" y="95"/>
                      <a:pt x="85477" y="95"/>
                    </a:cubicBezTo>
                    <a:cubicBezTo>
                      <a:pt x="85286" y="190"/>
                      <a:pt x="63283" y="11525"/>
                      <a:pt x="62521" y="14573"/>
                    </a:cubicBezTo>
                    <a:cubicBezTo>
                      <a:pt x="62045" y="16859"/>
                      <a:pt x="59092" y="22479"/>
                      <a:pt x="42233" y="26384"/>
                    </a:cubicBezTo>
                    <a:cubicBezTo>
                      <a:pt x="42138" y="26289"/>
                      <a:pt x="41947" y="26098"/>
                      <a:pt x="41852" y="26003"/>
                    </a:cubicBezTo>
                    <a:cubicBezTo>
                      <a:pt x="42233" y="25527"/>
                      <a:pt x="42709" y="25051"/>
                      <a:pt x="43186" y="24575"/>
                    </a:cubicBezTo>
                    <a:cubicBezTo>
                      <a:pt x="43281" y="24479"/>
                      <a:pt x="43471" y="24289"/>
                      <a:pt x="43567" y="24098"/>
                    </a:cubicBezTo>
                    <a:cubicBezTo>
                      <a:pt x="45853" y="21622"/>
                      <a:pt x="53663" y="20098"/>
                      <a:pt x="50425" y="16478"/>
                    </a:cubicBezTo>
                    <a:cubicBezTo>
                      <a:pt x="49948" y="16573"/>
                      <a:pt x="4990" y="38386"/>
                      <a:pt x="4609" y="44577"/>
                    </a:cubicBezTo>
                    <a:cubicBezTo>
                      <a:pt x="4800" y="44672"/>
                      <a:pt x="4800" y="44672"/>
                      <a:pt x="26422" y="32766"/>
                    </a:cubicBezTo>
                    <a:cubicBezTo>
                      <a:pt x="24231" y="36385"/>
                      <a:pt x="20230" y="37528"/>
                      <a:pt x="17182" y="40005"/>
                    </a:cubicBezTo>
                    <a:cubicBezTo>
                      <a:pt x="17754" y="40005"/>
                      <a:pt x="17849" y="40005"/>
                      <a:pt x="23183" y="37147"/>
                    </a:cubicBezTo>
                    <a:cubicBezTo>
                      <a:pt x="24612" y="36385"/>
                      <a:pt x="27279" y="34957"/>
                      <a:pt x="32708" y="32956"/>
                    </a:cubicBezTo>
                    <a:cubicBezTo>
                      <a:pt x="27755" y="36290"/>
                      <a:pt x="11753" y="44767"/>
                      <a:pt x="2704" y="48768"/>
                    </a:cubicBezTo>
                    <a:cubicBezTo>
                      <a:pt x="-534" y="50197"/>
                      <a:pt x="-629" y="52102"/>
                      <a:pt x="1180" y="52292"/>
                    </a:cubicBezTo>
                    <a:close/>
                  </a:path>
                </a:pathLst>
              </a:custGeom>
              <a:grpFill/>
              <a:ln w="9525" cap="flat">
                <a:noFill/>
                <a:prstDash val="solid"/>
                <a:miter/>
              </a:ln>
            </p:spPr>
            <p:txBody>
              <a:bodyPr rtlCol="0" anchor="ctr"/>
              <a:lstStyle/>
              <a:p>
                <a:endParaRPr lang="en-GB"/>
              </a:p>
            </p:txBody>
          </p:sp>
          <p:sp>
            <p:nvSpPr>
              <p:cNvPr id="252" name="Freeform: Shape 251">
                <a:extLst>
                  <a:ext uri="{FF2B5EF4-FFF2-40B4-BE49-F238E27FC236}">
                    <a16:creationId xmlns:a16="http://schemas.microsoft.com/office/drawing/2014/main" id="{2D8874C4-AC0C-43C6-B8D9-D3E715698E8E}"/>
                  </a:ext>
                </a:extLst>
              </p:cNvPr>
              <p:cNvSpPr/>
              <p:nvPr/>
            </p:nvSpPr>
            <p:spPr>
              <a:xfrm>
                <a:off x="8917646" y="3373667"/>
                <a:ext cx="137114" cy="109156"/>
              </a:xfrm>
              <a:custGeom>
                <a:avLst/>
                <a:gdLst>
                  <a:gd name="connsiteX0" fmla="*/ 2135 w 137114"/>
                  <a:gd name="connsiteY0" fmla="*/ 100870 h 109156"/>
                  <a:gd name="connsiteX1" fmla="*/ 10993 w 137114"/>
                  <a:gd name="connsiteY1" fmla="*/ 98965 h 109156"/>
                  <a:gd name="connsiteX2" fmla="*/ 11469 w 137114"/>
                  <a:gd name="connsiteY2" fmla="*/ 99536 h 109156"/>
                  <a:gd name="connsiteX3" fmla="*/ 4421 w 137114"/>
                  <a:gd name="connsiteY3" fmla="*/ 109156 h 109156"/>
                  <a:gd name="connsiteX4" fmla="*/ 55570 w 137114"/>
                  <a:gd name="connsiteY4" fmla="*/ 81915 h 109156"/>
                  <a:gd name="connsiteX5" fmla="*/ 66428 w 137114"/>
                  <a:gd name="connsiteY5" fmla="*/ 74486 h 109156"/>
                  <a:gd name="connsiteX6" fmla="*/ 67095 w 137114"/>
                  <a:gd name="connsiteY6" fmla="*/ 74866 h 109156"/>
                  <a:gd name="connsiteX7" fmla="*/ 65476 w 137114"/>
                  <a:gd name="connsiteY7" fmla="*/ 78105 h 109156"/>
                  <a:gd name="connsiteX8" fmla="*/ 78525 w 137114"/>
                  <a:gd name="connsiteY8" fmla="*/ 82010 h 109156"/>
                  <a:gd name="connsiteX9" fmla="*/ 99861 w 137114"/>
                  <a:gd name="connsiteY9" fmla="*/ 66580 h 109156"/>
                  <a:gd name="connsiteX10" fmla="*/ 100337 w 137114"/>
                  <a:gd name="connsiteY10" fmla="*/ 66008 h 109156"/>
                  <a:gd name="connsiteX11" fmla="*/ 89193 w 137114"/>
                  <a:gd name="connsiteY11" fmla="*/ 71152 h 109156"/>
                  <a:gd name="connsiteX12" fmla="*/ 108053 w 137114"/>
                  <a:gd name="connsiteY12" fmla="*/ 60007 h 109156"/>
                  <a:gd name="connsiteX13" fmla="*/ 112053 w 137114"/>
                  <a:gd name="connsiteY13" fmla="*/ 59245 h 109156"/>
                  <a:gd name="connsiteX14" fmla="*/ 116720 w 137114"/>
                  <a:gd name="connsiteY14" fmla="*/ 49720 h 109156"/>
                  <a:gd name="connsiteX15" fmla="*/ 111672 w 137114"/>
                  <a:gd name="connsiteY15" fmla="*/ 36481 h 109156"/>
                  <a:gd name="connsiteX16" fmla="*/ 137104 w 137114"/>
                  <a:gd name="connsiteY16" fmla="*/ 2286 h 109156"/>
                  <a:gd name="connsiteX17" fmla="*/ 133675 w 137114"/>
                  <a:gd name="connsiteY17" fmla="*/ 1143 h 109156"/>
                  <a:gd name="connsiteX18" fmla="*/ 133199 w 137114"/>
                  <a:gd name="connsiteY18" fmla="*/ 0 h 109156"/>
                  <a:gd name="connsiteX19" fmla="*/ 132913 w 137114"/>
                  <a:gd name="connsiteY19" fmla="*/ 190 h 109156"/>
                  <a:gd name="connsiteX20" fmla="*/ 102147 w 137114"/>
                  <a:gd name="connsiteY20" fmla="*/ 29242 h 109156"/>
                  <a:gd name="connsiteX21" fmla="*/ 107862 w 137114"/>
                  <a:gd name="connsiteY21" fmla="*/ 18669 h 109156"/>
                  <a:gd name="connsiteX22" fmla="*/ 106910 w 137114"/>
                  <a:gd name="connsiteY22" fmla="*/ 18002 h 109156"/>
                  <a:gd name="connsiteX23" fmla="*/ 92527 w 137114"/>
                  <a:gd name="connsiteY23" fmla="*/ 24765 h 109156"/>
                  <a:gd name="connsiteX24" fmla="*/ 97766 w 137114"/>
                  <a:gd name="connsiteY24" fmla="*/ 18383 h 109156"/>
                  <a:gd name="connsiteX25" fmla="*/ 97194 w 137114"/>
                  <a:gd name="connsiteY25" fmla="*/ 17812 h 109156"/>
                  <a:gd name="connsiteX26" fmla="*/ 78144 w 137114"/>
                  <a:gd name="connsiteY26" fmla="*/ 28003 h 109156"/>
                  <a:gd name="connsiteX27" fmla="*/ 93956 w 137114"/>
                  <a:gd name="connsiteY27" fmla="*/ 14478 h 109156"/>
                  <a:gd name="connsiteX28" fmla="*/ 35663 w 137114"/>
                  <a:gd name="connsiteY28" fmla="*/ 57340 h 109156"/>
                  <a:gd name="connsiteX29" fmla="*/ 37853 w 137114"/>
                  <a:gd name="connsiteY29" fmla="*/ 58483 h 109156"/>
                  <a:gd name="connsiteX30" fmla="*/ 30138 w 137114"/>
                  <a:gd name="connsiteY30" fmla="*/ 64294 h 109156"/>
                  <a:gd name="connsiteX31" fmla="*/ 18708 w 137114"/>
                  <a:gd name="connsiteY31" fmla="*/ 73819 h 109156"/>
                  <a:gd name="connsiteX32" fmla="*/ 20708 w 137114"/>
                  <a:gd name="connsiteY32" fmla="*/ 74104 h 109156"/>
                  <a:gd name="connsiteX33" fmla="*/ 37949 w 137114"/>
                  <a:gd name="connsiteY33" fmla="*/ 67437 h 109156"/>
                  <a:gd name="connsiteX34" fmla="*/ 50903 w 137114"/>
                  <a:gd name="connsiteY34" fmla="*/ 67437 h 109156"/>
                  <a:gd name="connsiteX35" fmla="*/ 28424 w 137114"/>
                  <a:gd name="connsiteY35" fmla="*/ 77819 h 109156"/>
                  <a:gd name="connsiteX36" fmla="*/ 2135 w 137114"/>
                  <a:gd name="connsiteY36" fmla="*/ 100870 h 10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7114" h="109156">
                    <a:moveTo>
                      <a:pt x="2135" y="100870"/>
                    </a:moveTo>
                    <a:cubicBezTo>
                      <a:pt x="5373" y="101632"/>
                      <a:pt x="7945" y="98774"/>
                      <a:pt x="10993" y="98965"/>
                    </a:cubicBezTo>
                    <a:cubicBezTo>
                      <a:pt x="11183" y="99155"/>
                      <a:pt x="11279" y="99346"/>
                      <a:pt x="11469" y="99536"/>
                    </a:cubicBezTo>
                    <a:cubicBezTo>
                      <a:pt x="10040" y="103441"/>
                      <a:pt x="6326" y="105632"/>
                      <a:pt x="4421" y="109156"/>
                    </a:cubicBezTo>
                    <a:cubicBezTo>
                      <a:pt x="8135" y="109252"/>
                      <a:pt x="38425" y="95726"/>
                      <a:pt x="55570" y="81915"/>
                    </a:cubicBezTo>
                    <a:cubicBezTo>
                      <a:pt x="61094" y="77438"/>
                      <a:pt x="63380" y="75628"/>
                      <a:pt x="66428" y="74486"/>
                    </a:cubicBezTo>
                    <a:cubicBezTo>
                      <a:pt x="66619" y="74581"/>
                      <a:pt x="66905" y="74771"/>
                      <a:pt x="67095" y="74866"/>
                    </a:cubicBezTo>
                    <a:cubicBezTo>
                      <a:pt x="65666" y="77533"/>
                      <a:pt x="65666" y="77533"/>
                      <a:pt x="65476" y="78105"/>
                    </a:cubicBezTo>
                    <a:cubicBezTo>
                      <a:pt x="66905" y="79534"/>
                      <a:pt x="78430" y="82010"/>
                      <a:pt x="78525" y="82010"/>
                    </a:cubicBezTo>
                    <a:cubicBezTo>
                      <a:pt x="89288" y="78391"/>
                      <a:pt x="89288" y="78391"/>
                      <a:pt x="99861" y="66580"/>
                    </a:cubicBezTo>
                    <a:cubicBezTo>
                      <a:pt x="100242" y="66199"/>
                      <a:pt x="100337" y="66103"/>
                      <a:pt x="100337" y="66008"/>
                    </a:cubicBezTo>
                    <a:cubicBezTo>
                      <a:pt x="99194" y="65818"/>
                      <a:pt x="99194" y="65818"/>
                      <a:pt x="89193" y="71152"/>
                    </a:cubicBezTo>
                    <a:cubicBezTo>
                      <a:pt x="90336" y="67627"/>
                      <a:pt x="100814" y="59626"/>
                      <a:pt x="108053" y="60007"/>
                    </a:cubicBezTo>
                    <a:cubicBezTo>
                      <a:pt x="110624" y="60103"/>
                      <a:pt x="111196" y="60007"/>
                      <a:pt x="112053" y="59245"/>
                    </a:cubicBezTo>
                    <a:cubicBezTo>
                      <a:pt x="112148" y="59245"/>
                      <a:pt x="117578" y="54197"/>
                      <a:pt x="116720" y="49720"/>
                    </a:cubicBezTo>
                    <a:cubicBezTo>
                      <a:pt x="111101" y="46482"/>
                      <a:pt x="108719" y="40195"/>
                      <a:pt x="111672" y="36481"/>
                    </a:cubicBezTo>
                    <a:cubicBezTo>
                      <a:pt x="114339" y="33242"/>
                      <a:pt x="137675" y="4572"/>
                      <a:pt x="137104" y="2286"/>
                    </a:cubicBezTo>
                    <a:cubicBezTo>
                      <a:pt x="136056" y="1714"/>
                      <a:pt x="134818" y="1524"/>
                      <a:pt x="133675" y="1143"/>
                    </a:cubicBezTo>
                    <a:cubicBezTo>
                      <a:pt x="133580" y="762"/>
                      <a:pt x="133389" y="381"/>
                      <a:pt x="133199" y="0"/>
                    </a:cubicBezTo>
                    <a:cubicBezTo>
                      <a:pt x="133103" y="95"/>
                      <a:pt x="133008" y="190"/>
                      <a:pt x="132913" y="190"/>
                    </a:cubicBezTo>
                    <a:cubicBezTo>
                      <a:pt x="122150" y="9334"/>
                      <a:pt x="114720" y="22098"/>
                      <a:pt x="102147" y="29242"/>
                    </a:cubicBezTo>
                    <a:cubicBezTo>
                      <a:pt x="100909" y="24098"/>
                      <a:pt x="106243" y="22384"/>
                      <a:pt x="107862" y="18669"/>
                    </a:cubicBezTo>
                    <a:cubicBezTo>
                      <a:pt x="107576" y="18478"/>
                      <a:pt x="107195" y="18193"/>
                      <a:pt x="106910" y="18002"/>
                    </a:cubicBezTo>
                    <a:cubicBezTo>
                      <a:pt x="101957" y="19812"/>
                      <a:pt x="97861" y="23622"/>
                      <a:pt x="92527" y="24765"/>
                    </a:cubicBezTo>
                    <a:cubicBezTo>
                      <a:pt x="93956" y="22384"/>
                      <a:pt x="96527" y="20955"/>
                      <a:pt x="97766" y="18383"/>
                    </a:cubicBezTo>
                    <a:cubicBezTo>
                      <a:pt x="97575" y="18193"/>
                      <a:pt x="97385" y="18002"/>
                      <a:pt x="97194" y="17812"/>
                    </a:cubicBezTo>
                    <a:cubicBezTo>
                      <a:pt x="90146" y="19907"/>
                      <a:pt x="84907" y="25432"/>
                      <a:pt x="78144" y="28003"/>
                    </a:cubicBezTo>
                    <a:cubicBezTo>
                      <a:pt x="82335" y="22193"/>
                      <a:pt x="89193" y="19621"/>
                      <a:pt x="93956" y="14478"/>
                    </a:cubicBezTo>
                    <a:cubicBezTo>
                      <a:pt x="89669" y="14954"/>
                      <a:pt x="34329" y="50673"/>
                      <a:pt x="35663" y="57340"/>
                    </a:cubicBezTo>
                    <a:cubicBezTo>
                      <a:pt x="36329" y="57626"/>
                      <a:pt x="37187" y="58102"/>
                      <a:pt x="37853" y="58483"/>
                    </a:cubicBezTo>
                    <a:cubicBezTo>
                      <a:pt x="36806" y="60293"/>
                      <a:pt x="36710" y="60389"/>
                      <a:pt x="30138" y="64294"/>
                    </a:cubicBezTo>
                    <a:cubicBezTo>
                      <a:pt x="19089" y="70961"/>
                      <a:pt x="18613" y="72295"/>
                      <a:pt x="18708" y="73819"/>
                    </a:cubicBezTo>
                    <a:cubicBezTo>
                      <a:pt x="19280" y="74104"/>
                      <a:pt x="20137" y="74200"/>
                      <a:pt x="20708" y="74104"/>
                    </a:cubicBezTo>
                    <a:cubicBezTo>
                      <a:pt x="26804" y="72866"/>
                      <a:pt x="31853" y="68770"/>
                      <a:pt x="37949" y="67437"/>
                    </a:cubicBezTo>
                    <a:cubicBezTo>
                      <a:pt x="42235" y="66484"/>
                      <a:pt x="46616" y="68389"/>
                      <a:pt x="50903" y="67437"/>
                    </a:cubicBezTo>
                    <a:cubicBezTo>
                      <a:pt x="43187" y="73438"/>
                      <a:pt x="32805" y="76486"/>
                      <a:pt x="28424" y="77819"/>
                    </a:cubicBezTo>
                    <a:cubicBezTo>
                      <a:pt x="-247" y="86773"/>
                      <a:pt x="-3104" y="99631"/>
                      <a:pt x="2135" y="100870"/>
                    </a:cubicBezTo>
                    <a:close/>
                  </a:path>
                </a:pathLst>
              </a:custGeom>
              <a:grpFill/>
              <a:ln w="9525" cap="flat">
                <a:noFill/>
                <a:prstDash val="solid"/>
                <a:miter/>
              </a:ln>
            </p:spPr>
            <p:txBody>
              <a:bodyPr rtlCol="0" anchor="ctr"/>
              <a:lstStyle/>
              <a:p>
                <a:endParaRPr lang="en-GB"/>
              </a:p>
            </p:txBody>
          </p:sp>
          <p:sp>
            <p:nvSpPr>
              <p:cNvPr id="253" name="Freeform: Shape 252">
                <a:extLst>
                  <a:ext uri="{FF2B5EF4-FFF2-40B4-BE49-F238E27FC236}">
                    <a16:creationId xmlns:a16="http://schemas.microsoft.com/office/drawing/2014/main" id="{DF505157-3F50-4E5B-90E6-E55B808EAC63}"/>
                  </a:ext>
                </a:extLst>
              </p:cNvPr>
              <p:cNvSpPr/>
              <p:nvPr/>
            </p:nvSpPr>
            <p:spPr>
              <a:xfrm>
                <a:off x="9156834" y="3524815"/>
                <a:ext cx="16427" cy="14772"/>
              </a:xfrm>
              <a:custGeom>
                <a:avLst/>
                <a:gdLst>
                  <a:gd name="connsiteX0" fmla="*/ 16217 w 16427"/>
                  <a:gd name="connsiteY0" fmla="*/ 2204 h 14772"/>
                  <a:gd name="connsiteX1" fmla="*/ 12693 w 16427"/>
                  <a:gd name="connsiteY1" fmla="*/ 204 h 14772"/>
                  <a:gd name="connsiteX2" fmla="*/ 2120 w 16427"/>
                  <a:gd name="connsiteY2" fmla="*/ 4395 h 14772"/>
                  <a:gd name="connsiteX3" fmla="*/ 1168 w 16427"/>
                  <a:gd name="connsiteY3" fmla="*/ 14396 h 14772"/>
                  <a:gd name="connsiteX4" fmla="*/ 16217 w 16427"/>
                  <a:gd name="connsiteY4" fmla="*/ 2204 h 1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7" h="14772">
                    <a:moveTo>
                      <a:pt x="16217" y="2204"/>
                    </a:moveTo>
                    <a:cubicBezTo>
                      <a:pt x="17170" y="-272"/>
                      <a:pt x="14693" y="-177"/>
                      <a:pt x="12693" y="204"/>
                    </a:cubicBezTo>
                    <a:cubicBezTo>
                      <a:pt x="12598" y="204"/>
                      <a:pt x="4216" y="1823"/>
                      <a:pt x="2120" y="4395"/>
                    </a:cubicBezTo>
                    <a:cubicBezTo>
                      <a:pt x="-928" y="8110"/>
                      <a:pt x="-166" y="13349"/>
                      <a:pt x="1168" y="14396"/>
                    </a:cubicBezTo>
                    <a:cubicBezTo>
                      <a:pt x="4311" y="16968"/>
                      <a:pt x="14884" y="5633"/>
                      <a:pt x="16217" y="2204"/>
                    </a:cubicBezTo>
                    <a:close/>
                  </a:path>
                </a:pathLst>
              </a:custGeom>
              <a:grpFill/>
              <a:ln w="9525" cap="flat">
                <a:noFill/>
                <a:prstDash val="solid"/>
                <a:miter/>
              </a:ln>
            </p:spPr>
            <p:txBody>
              <a:bodyPr rtlCol="0" anchor="ctr"/>
              <a:lstStyle/>
              <a:p>
                <a:endParaRPr lang="en-GB"/>
              </a:p>
            </p:txBody>
          </p:sp>
          <p:sp>
            <p:nvSpPr>
              <p:cNvPr id="254" name="Freeform: Shape 253">
                <a:extLst>
                  <a:ext uri="{FF2B5EF4-FFF2-40B4-BE49-F238E27FC236}">
                    <a16:creationId xmlns:a16="http://schemas.microsoft.com/office/drawing/2014/main" id="{7DDF6CFE-942D-42A4-A7B0-AF05322B272A}"/>
                  </a:ext>
                </a:extLst>
              </p:cNvPr>
              <p:cNvSpPr/>
              <p:nvPr/>
            </p:nvSpPr>
            <p:spPr>
              <a:xfrm>
                <a:off x="9095803" y="3473093"/>
                <a:ext cx="65272" cy="51567"/>
              </a:xfrm>
              <a:custGeom>
                <a:avLst/>
                <a:gdLst>
                  <a:gd name="connsiteX0" fmla="*/ 63056 w 65272"/>
                  <a:gd name="connsiteY0" fmla="*/ 33638 h 51567"/>
                  <a:gd name="connsiteX1" fmla="*/ 64961 w 65272"/>
                  <a:gd name="connsiteY1" fmla="*/ 32019 h 51567"/>
                  <a:gd name="connsiteX2" fmla="*/ 63341 w 65272"/>
                  <a:gd name="connsiteY2" fmla="*/ 25923 h 51567"/>
                  <a:gd name="connsiteX3" fmla="*/ 57341 w 65272"/>
                  <a:gd name="connsiteY3" fmla="*/ 21351 h 51567"/>
                  <a:gd name="connsiteX4" fmla="*/ 49244 w 65272"/>
                  <a:gd name="connsiteY4" fmla="*/ 11064 h 51567"/>
                  <a:gd name="connsiteX5" fmla="*/ 47339 w 65272"/>
                  <a:gd name="connsiteY5" fmla="*/ 9825 h 51567"/>
                  <a:gd name="connsiteX6" fmla="*/ 36005 w 65272"/>
                  <a:gd name="connsiteY6" fmla="*/ 5920 h 51567"/>
                  <a:gd name="connsiteX7" fmla="*/ 31528 w 65272"/>
                  <a:gd name="connsiteY7" fmla="*/ 110 h 51567"/>
                  <a:gd name="connsiteX8" fmla="*/ 30575 w 65272"/>
                  <a:gd name="connsiteY8" fmla="*/ 110 h 51567"/>
                  <a:gd name="connsiteX9" fmla="*/ 16193 w 65272"/>
                  <a:gd name="connsiteY9" fmla="*/ 17350 h 51567"/>
                  <a:gd name="connsiteX10" fmla="*/ 11811 w 65272"/>
                  <a:gd name="connsiteY10" fmla="*/ 24018 h 51567"/>
                  <a:gd name="connsiteX11" fmla="*/ 0 w 65272"/>
                  <a:gd name="connsiteY11" fmla="*/ 43068 h 51567"/>
                  <a:gd name="connsiteX12" fmla="*/ 7525 w 65272"/>
                  <a:gd name="connsiteY12" fmla="*/ 47164 h 51567"/>
                  <a:gd name="connsiteX13" fmla="*/ 8858 w 65272"/>
                  <a:gd name="connsiteY13" fmla="*/ 51545 h 51567"/>
                  <a:gd name="connsiteX14" fmla="*/ 15526 w 65272"/>
                  <a:gd name="connsiteY14" fmla="*/ 46592 h 51567"/>
                  <a:gd name="connsiteX15" fmla="*/ 41053 w 65272"/>
                  <a:gd name="connsiteY15" fmla="*/ 32971 h 51567"/>
                  <a:gd name="connsiteX16" fmla="*/ 63056 w 65272"/>
                  <a:gd name="connsiteY16" fmla="*/ 33638 h 5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272" h="51567">
                    <a:moveTo>
                      <a:pt x="63056" y="33638"/>
                    </a:moveTo>
                    <a:cubicBezTo>
                      <a:pt x="63437" y="33543"/>
                      <a:pt x="64580" y="32876"/>
                      <a:pt x="64961" y="32019"/>
                    </a:cubicBezTo>
                    <a:cubicBezTo>
                      <a:pt x="65913" y="30114"/>
                      <a:pt x="64484" y="26970"/>
                      <a:pt x="63341" y="25923"/>
                    </a:cubicBezTo>
                    <a:cubicBezTo>
                      <a:pt x="61532" y="24208"/>
                      <a:pt x="59055" y="23256"/>
                      <a:pt x="57341" y="21351"/>
                    </a:cubicBezTo>
                    <a:cubicBezTo>
                      <a:pt x="54388" y="18207"/>
                      <a:pt x="52769" y="13826"/>
                      <a:pt x="49244" y="11064"/>
                    </a:cubicBezTo>
                    <a:cubicBezTo>
                      <a:pt x="48673" y="10683"/>
                      <a:pt x="48006" y="10111"/>
                      <a:pt x="47339" y="9825"/>
                    </a:cubicBezTo>
                    <a:cubicBezTo>
                      <a:pt x="43815" y="7635"/>
                      <a:pt x="39529" y="8016"/>
                      <a:pt x="36005" y="5920"/>
                    </a:cubicBezTo>
                    <a:cubicBezTo>
                      <a:pt x="33814" y="4587"/>
                      <a:pt x="33719" y="1444"/>
                      <a:pt x="31528" y="110"/>
                    </a:cubicBezTo>
                    <a:cubicBezTo>
                      <a:pt x="31242" y="-81"/>
                      <a:pt x="30861" y="15"/>
                      <a:pt x="30575" y="110"/>
                    </a:cubicBezTo>
                    <a:cubicBezTo>
                      <a:pt x="27337" y="1634"/>
                      <a:pt x="16574" y="16779"/>
                      <a:pt x="16193" y="17350"/>
                    </a:cubicBezTo>
                    <a:cubicBezTo>
                      <a:pt x="14764" y="19350"/>
                      <a:pt x="13049" y="22018"/>
                      <a:pt x="11811" y="24018"/>
                    </a:cubicBezTo>
                    <a:lnTo>
                      <a:pt x="0" y="43068"/>
                    </a:lnTo>
                    <a:cubicBezTo>
                      <a:pt x="6953" y="43639"/>
                      <a:pt x="6953" y="43639"/>
                      <a:pt x="7525" y="47164"/>
                    </a:cubicBezTo>
                    <a:cubicBezTo>
                      <a:pt x="8192" y="51640"/>
                      <a:pt x="8192" y="51640"/>
                      <a:pt x="8858" y="51545"/>
                    </a:cubicBezTo>
                    <a:cubicBezTo>
                      <a:pt x="9811" y="51354"/>
                      <a:pt x="11716" y="49830"/>
                      <a:pt x="15526" y="46592"/>
                    </a:cubicBezTo>
                    <a:cubicBezTo>
                      <a:pt x="21050" y="41925"/>
                      <a:pt x="30290" y="34114"/>
                      <a:pt x="41053" y="32971"/>
                    </a:cubicBezTo>
                    <a:cubicBezTo>
                      <a:pt x="48482" y="32304"/>
                      <a:pt x="55721" y="36210"/>
                      <a:pt x="63056" y="33638"/>
                    </a:cubicBezTo>
                    <a:close/>
                  </a:path>
                </a:pathLst>
              </a:custGeom>
              <a:grpFill/>
              <a:ln w="9525" cap="flat">
                <a:noFill/>
                <a:prstDash val="solid"/>
                <a:miter/>
              </a:ln>
            </p:spPr>
            <p:txBody>
              <a:bodyPr rtlCol="0" anchor="ctr"/>
              <a:lstStyle/>
              <a:p>
                <a:endParaRPr lang="en-GB"/>
              </a:p>
            </p:txBody>
          </p:sp>
          <p:sp>
            <p:nvSpPr>
              <p:cNvPr id="255" name="Freeform: Shape 254">
                <a:extLst>
                  <a:ext uri="{FF2B5EF4-FFF2-40B4-BE49-F238E27FC236}">
                    <a16:creationId xmlns:a16="http://schemas.microsoft.com/office/drawing/2014/main" id="{7B59BE81-7ED9-4E1E-8EFD-0F32728950BE}"/>
                  </a:ext>
                </a:extLst>
              </p:cNvPr>
              <p:cNvSpPr/>
              <p:nvPr/>
            </p:nvSpPr>
            <p:spPr>
              <a:xfrm>
                <a:off x="9116101" y="3519569"/>
                <a:ext cx="27917" cy="17960"/>
              </a:xfrm>
              <a:custGeom>
                <a:avLst/>
                <a:gdLst>
                  <a:gd name="connsiteX0" fmla="*/ 23422 w 27917"/>
                  <a:gd name="connsiteY0" fmla="*/ 212 h 17960"/>
                  <a:gd name="connsiteX1" fmla="*/ 2753 w 27917"/>
                  <a:gd name="connsiteY1" fmla="*/ 7546 h 17960"/>
                  <a:gd name="connsiteX2" fmla="*/ 943 w 27917"/>
                  <a:gd name="connsiteY2" fmla="*/ 17642 h 17960"/>
                  <a:gd name="connsiteX3" fmla="*/ 27232 w 27917"/>
                  <a:gd name="connsiteY3" fmla="*/ 3069 h 17960"/>
                  <a:gd name="connsiteX4" fmla="*/ 23422 w 27917"/>
                  <a:gd name="connsiteY4" fmla="*/ 212 h 1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7" h="17960">
                    <a:moveTo>
                      <a:pt x="23422" y="212"/>
                    </a:moveTo>
                    <a:cubicBezTo>
                      <a:pt x="23231" y="212"/>
                      <a:pt x="7801" y="3545"/>
                      <a:pt x="2753" y="7546"/>
                    </a:cubicBezTo>
                    <a:cubicBezTo>
                      <a:pt x="-295" y="9927"/>
                      <a:pt x="-676" y="16404"/>
                      <a:pt x="943" y="17642"/>
                    </a:cubicBezTo>
                    <a:cubicBezTo>
                      <a:pt x="4181" y="20024"/>
                      <a:pt x="23708" y="8403"/>
                      <a:pt x="27232" y="3069"/>
                    </a:cubicBezTo>
                    <a:cubicBezTo>
                      <a:pt x="28375" y="1259"/>
                      <a:pt x="28661" y="-645"/>
                      <a:pt x="23422" y="212"/>
                    </a:cubicBezTo>
                    <a:close/>
                  </a:path>
                </a:pathLst>
              </a:custGeom>
              <a:grpFill/>
              <a:ln w="9525" cap="flat">
                <a:noFill/>
                <a:prstDash val="solid"/>
                <a:miter/>
              </a:ln>
            </p:spPr>
            <p:txBody>
              <a:bodyPr rtlCol="0" anchor="ctr"/>
              <a:lstStyle/>
              <a:p>
                <a:endParaRPr lang="en-GB"/>
              </a:p>
            </p:txBody>
          </p:sp>
          <p:sp>
            <p:nvSpPr>
              <p:cNvPr id="256" name="Freeform: Shape 255">
                <a:extLst>
                  <a:ext uri="{FF2B5EF4-FFF2-40B4-BE49-F238E27FC236}">
                    <a16:creationId xmlns:a16="http://schemas.microsoft.com/office/drawing/2014/main" id="{A807099E-1F8C-4506-9B66-6E408247EC66}"/>
                  </a:ext>
                </a:extLst>
              </p:cNvPr>
              <p:cNvSpPr/>
              <p:nvPr/>
            </p:nvSpPr>
            <p:spPr>
              <a:xfrm>
                <a:off x="9096420" y="4392135"/>
                <a:ext cx="21865" cy="14602"/>
              </a:xfrm>
              <a:custGeom>
                <a:avLst/>
                <a:gdLst>
                  <a:gd name="connsiteX0" fmla="*/ 3193 w 21865"/>
                  <a:gd name="connsiteY0" fmla="*/ 231 h 14602"/>
                  <a:gd name="connsiteX1" fmla="*/ 4336 w 21865"/>
                  <a:gd name="connsiteY1" fmla="*/ 13185 h 14602"/>
                  <a:gd name="connsiteX2" fmla="*/ 21862 w 21865"/>
                  <a:gd name="connsiteY2" fmla="*/ 10518 h 14602"/>
                  <a:gd name="connsiteX3" fmla="*/ 3193 w 21865"/>
                  <a:gd name="connsiteY3" fmla="*/ 231 h 14602"/>
                </a:gdLst>
                <a:ahLst/>
                <a:cxnLst>
                  <a:cxn ang="0">
                    <a:pos x="connsiteX0" y="connsiteY0"/>
                  </a:cxn>
                  <a:cxn ang="0">
                    <a:pos x="connsiteX1" y="connsiteY1"/>
                  </a:cxn>
                  <a:cxn ang="0">
                    <a:pos x="connsiteX2" y="connsiteY2"/>
                  </a:cxn>
                  <a:cxn ang="0">
                    <a:pos x="connsiteX3" y="connsiteY3"/>
                  </a:cxn>
                </a:cxnLst>
                <a:rect l="l" t="t" r="r" b="b"/>
                <a:pathLst>
                  <a:path w="21865" h="14602">
                    <a:moveTo>
                      <a:pt x="3193" y="231"/>
                    </a:moveTo>
                    <a:cubicBezTo>
                      <a:pt x="-2713" y="2612"/>
                      <a:pt x="716" y="11946"/>
                      <a:pt x="4336" y="13185"/>
                    </a:cubicBezTo>
                    <a:cubicBezTo>
                      <a:pt x="6812" y="14042"/>
                      <a:pt x="22147" y="16995"/>
                      <a:pt x="21862" y="10518"/>
                    </a:cubicBezTo>
                    <a:cubicBezTo>
                      <a:pt x="21576" y="6803"/>
                      <a:pt x="10908" y="-1484"/>
                      <a:pt x="3193" y="231"/>
                    </a:cubicBezTo>
                    <a:close/>
                  </a:path>
                </a:pathLst>
              </a:custGeom>
              <a:grpFill/>
              <a:ln w="9525" cap="flat">
                <a:noFill/>
                <a:prstDash val="solid"/>
                <a:miter/>
              </a:ln>
            </p:spPr>
            <p:txBody>
              <a:bodyPr rtlCol="0" anchor="ctr"/>
              <a:lstStyle/>
              <a:p>
                <a:endParaRPr lang="en-GB"/>
              </a:p>
            </p:txBody>
          </p:sp>
          <p:sp>
            <p:nvSpPr>
              <p:cNvPr id="257" name="Freeform: Shape 256">
                <a:extLst>
                  <a:ext uri="{FF2B5EF4-FFF2-40B4-BE49-F238E27FC236}">
                    <a16:creationId xmlns:a16="http://schemas.microsoft.com/office/drawing/2014/main" id="{636D4F1D-1150-4553-8AF2-79B00AE21B37}"/>
                  </a:ext>
                </a:extLst>
              </p:cNvPr>
              <p:cNvSpPr/>
              <p:nvPr/>
            </p:nvSpPr>
            <p:spPr>
              <a:xfrm>
                <a:off x="10170148" y="3625413"/>
                <a:ext cx="7694" cy="2381"/>
              </a:xfrm>
              <a:custGeom>
                <a:avLst/>
                <a:gdLst>
                  <a:gd name="connsiteX0" fmla="*/ 837 w 7694"/>
                  <a:gd name="connsiteY0" fmla="*/ 0 h 2381"/>
                  <a:gd name="connsiteX1" fmla="*/ 265 w 7694"/>
                  <a:gd name="connsiteY1" fmla="*/ 1810 h 2381"/>
                  <a:gd name="connsiteX2" fmla="*/ 7695 w 7694"/>
                  <a:gd name="connsiteY2" fmla="*/ 2381 h 2381"/>
                  <a:gd name="connsiteX3" fmla="*/ 837 w 7694"/>
                  <a:gd name="connsiteY3" fmla="*/ 0 h 2381"/>
                </a:gdLst>
                <a:ahLst/>
                <a:cxnLst>
                  <a:cxn ang="0">
                    <a:pos x="connsiteX0" y="connsiteY0"/>
                  </a:cxn>
                  <a:cxn ang="0">
                    <a:pos x="connsiteX1" y="connsiteY1"/>
                  </a:cxn>
                  <a:cxn ang="0">
                    <a:pos x="connsiteX2" y="connsiteY2"/>
                  </a:cxn>
                  <a:cxn ang="0">
                    <a:pos x="connsiteX3" y="connsiteY3"/>
                  </a:cxn>
                </a:cxnLst>
                <a:rect l="l" t="t" r="r" b="b"/>
                <a:pathLst>
                  <a:path w="7694" h="2381">
                    <a:moveTo>
                      <a:pt x="837" y="0"/>
                    </a:moveTo>
                    <a:cubicBezTo>
                      <a:pt x="-211" y="95"/>
                      <a:pt x="-116" y="762"/>
                      <a:pt x="265" y="1810"/>
                    </a:cubicBezTo>
                    <a:lnTo>
                      <a:pt x="7695" y="2381"/>
                    </a:lnTo>
                    <a:cubicBezTo>
                      <a:pt x="3599" y="667"/>
                      <a:pt x="2075" y="95"/>
                      <a:pt x="837" y="0"/>
                    </a:cubicBezTo>
                    <a:close/>
                  </a:path>
                </a:pathLst>
              </a:custGeom>
              <a:grpFill/>
              <a:ln w="9525" cap="flat">
                <a:noFill/>
                <a:prstDash val="solid"/>
                <a:miter/>
              </a:ln>
            </p:spPr>
            <p:txBody>
              <a:bodyPr rtlCol="0" anchor="ctr"/>
              <a:lstStyle/>
              <a:p>
                <a:endParaRPr lang="en-GB"/>
              </a:p>
            </p:txBody>
          </p:sp>
          <p:sp>
            <p:nvSpPr>
              <p:cNvPr id="258" name="Freeform: Shape 257">
                <a:extLst>
                  <a:ext uri="{FF2B5EF4-FFF2-40B4-BE49-F238E27FC236}">
                    <a16:creationId xmlns:a16="http://schemas.microsoft.com/office/drawing/2014/main" id="{0623C528-CBBC-405E-A5BE-FDC362D6065E}"/>
                  </a:ext>
                </a:extLst>
              </p:cNvPr>
              <p:cNvSpPr/>
              <p:nvPr/>
            </p:nvSpPr>
            <p:spPr>
              <a:xfrm>
                <a:off x="9393820" y="3685420"/>
                <a:ext cx="107232" cy="102694"/>
              </a:xfrm>
              <a:custGeom>
                <a:avLst/>
                <a:gdLst>
                  <a:gd name="connsiteX0" fmla="*/ 57551 w 107232"/>
                  <a:gd name="connsiteY0" fmla="*/ 18574 h 102694"/>
                  <a:gd name="connsiteX1" fmla="*/ 66791 w 107232"/>
                  <a:gd name="connsiteY1" fmla="*/ 286 h 102694"/>
                  <a:gd name="connsiteX2" fmla="*/ 65457 w 107232"/>
                  <a:gd name="connsiteY2" fmla="*/ 0 h 102694"/>
                  <a:gd name="connsiteX3" fmla="*/ 43359 w 107232"/>
                  <a:gd name="connsiteY3" fmla="*/ 19907 h 102694"/>
                  <a:gd name="connsiteX4" fmla="*/ 17642 w 107232"/>
                  <a:gd name="connsiteY4" fmla="*/ 57721 h 102694"/>
                  <a:gd name="connsiteX5" fmla="*/ 878 w 107232"/>
                  <a:gd name="connsiteY5" fmla="*/ 75248 h 102694"/>
                  <a:gd name="connsiteX6" fmla="*/ 1259 w 107232"/>
                  <a:gd name="connsiteY6" fmla="*/ 78962 h 102694"/>
                  <a:gd name="connsiteX7" fmla="*/ 31167 w 107232"/>
                  <a:gd name="connsiteY7" fmla="*/ 81915 h 102694"/>
                  <a:gd name="connsiteX8" fmla="*/ 72315 w 107232"/>
                  <a:gd name="connsiteY8" fmla="*/ 88202 h 102694"/>
                  <a:gd name="connsiteX9" fmla="*/ 77173 w 107232"/>
                  <a:gd name="connsiteY9" fmla="*/ 89344 h 102694"/>
                  <a:gd name="connsiteX10" fmla="*/ 91175 w 107232"/>
                  <a:gd name="connsiteY10" fmla="*/ 89725 h 102694"/>
                  <a:gd name="connsiteX11" fmla="*/ 93842 w 107232"/>
                  <a:gd name="connsiteY11" fmla="*/ 99346 h 102694"/>
                  <a:gd name="connsiteX12" fmla="*/ 96318 w 107232"/>
                  <a:gd name="connsiteY12" fmla="*/ 102679 h 102694"/>
                  <a:gd name="connsiteX13" fmla="*/ 107177 w 107232"/>
                  <a:gd name="connsiteY13" fmla="*/ 85820 h 102694"/>
                  <a:gd name="connsiteX14" fmla="*/ 89746 w 107232"/>
                  <a:gd name="connsiteY14" fmla="*/ 45244 h 102694"/>
                  <a:gd name="connsiteX15" fmla="*/ 68124 w 107232"/>
                  <a:gd name="connsiteY15" fmla="*/ 43815 h 102694"/>
                  <a:gd name="connsiteX16" fmla="*/ 60695 w 107232"/>
                  <a:gd name="connsiteY16" fmla="*/ 39624 h 102694"/>
                  <a:gd name="connsiteX17" fmla="*/ 53360 w 107232"/>
                  <a:gd name="connsiteY17" fmla="*/ 28480 h 102694"/>
                  <a:gd name="connsiteX18" fmla="*/ 52503 w 107232"/>
                  <a:gd name="connsiteY18" fmla="*/ 25432 h 102694"/>
                  <a:gd name="connsiteX19" fmla="*/ 57551 w 107232"/>
                  <a:gd name="connsiteY19" fmla="*/ 18574 h 1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232" h="102694">
                    <a:moveTo>
                      <a:pt x="57551" y="18574"/>
                    </a:moveTo>
                    <a:cubicBezTo>
                      <a:pt x="64600" y="9334"/>
                      <a:pt x="67743" y="3143"/>
                      <a:pt x="66791" y="286"/>
                    </a:cubicBezTo>
                    <a:cubicBezTo>
                      <a:pt x="66410" y="190"/>
                      <a:pt x="65933" y="0"/>
                      <a:pt x="65457" y="0"/>
                    </a:cubicBezTo>
                    <a:cubicBezTo>
                      <a:pt x="61552" y="1333"/>
                      <a:pt x="51265" y="10096"/>
                      <a:pt x="43359" y="19907"/>
                    </a:cubicBezTo>
                    <a:cubicBezTo>
                      <a:pt x="33739" y="31813"/>
                      <a:pt x="27167" y="45720"/>
                      <a:pt x="17642" y="57721"/>
                    </a:cubicBezTo>
                    <a:cubicBezTo>
                      <a:pt x="12593" y="64103"/>
                      <a:pt x="5545" y="68580"/>
                      <a:pt x="878" y="75248"/>
                    </a:cubicBezTo>
                    <a:cubicBezTo>
                      <a:pt x="-932" y="77819"/>
                      <a:pt x="497" y="78581"/>
                      <a:pt x="1259" y="78962"/>
                    </a:cubicBezTo>
                    <a:cubicBezTo>
                      <a:pt x="2497" y="79629"/>
                      <a:pt x="2497" y="79629"/>
                      <a:pt x="31167" y="81915"/>
                    </a:cubicBezTo>
                    <a:cubicBezTo>
                      <a:pt x="47550" y="83248"/>
                      <a:pt x="59552" y="84677"/>
                      <a:pt x="72315" y="88202"/>
                    </a:cubicBezTo>
                    <a:cubicBezTo>
                      <a:pt x="73744" y="88582"/>
                      <a:pt x="75744" y="89249"/>
                      <a:pt x="77173" y="89344"/>
                    </a:cubicBezTo>
                    <a:cubicBezTo>
                      <a:pt x="81840" y="89630"/>
                      <a:pt x="86603" y="84963"/>
                      <a:pt x="91175" y="89725"/>
                    </a:cubicBezTo>
                    <a:cubicBezTo>
                      <a:pt x="93461" y="92107"/>
                      <a:pt x="93651" y="96393"/>
                      <a:pt x="93842" y="99346"/>
                    </a:cubicBezTo>
                    <a:cubicBezTo>
                      <a:pt x="94032" y="102489"/>
                      <a:pt x="95461" y="102775"/>
                      <a:pt x="96318" y="102679"/>
                    </a:cubicBezTo>
                    <a:cubicBezTo>
                      <a:pt x="100890" y="102108"/>
                      <a:pt x="106605" y="93345"/>
                      <a:pt x="107177" y="85820"/>
                    </a:cubicBezTo>
                    <a:cubicBezTo>
                      <a:pt x="108034" y="73819"/>
                      <a:pt x="98890" y="55054"/>
                      <a:pt x="89746" y="45244"/>
                    </a:cubicBezTo>
                    <a:cubicBezTo>
                      <a:pt x="84983" y="40100"/>
                      <a:pt x="84983" y="40100"/>
                      <a:pt x="68124" y="43815"/>
                    </a:cubicBezTo>
                    <a:cubicBezTo>
                      <a:pt x="62981" y="44958"/>
                      <a:pt x="61838" y="43815"/>
                      <a:pt x="60695" y="39624"/>
                    </a:cubicBezTo>
                    <a:cubicBezTo>
                      <a:pt x="58409" y="31528"/>
                      <a:pt x="56504" y="30099"/>
                      <a:pt x="53360" y="28480"/>
                    </a:cubicBezTo>
                    <a:cubicBezTo>
                      <a:pt x="51741" y="27623"/>
                      <a:pt x="51741" y="27051"/>
                      <a:pt x="52503" y="25432"/>
                    </a:cubicBezTo>
                    <a:cubicBezTo>
                      <a:pt x="53646" y="23146"/>
                      <a:pt x="55932" y="20574"/>
                      <a:pt x="57551" y="18574"/>
                    </a:cubicBezTo>
                    <a:close/>
                  </a:path>
                </a:pathLst>
              </a:custGeom>
              <a:grpFill/>
              <a:ln w="9525" cap="flat">
                <a:noFill/>
                <a:prstDash val="solid"/>
                <a:miter/>
              </a:ln>
            </p:spPr>
            <p:txBody>
              <a:bodyPr rtlCol="0" anchor="ctr"/>
              <a:lstStyle/>
              <a:p>
                <a:endParaRPr lang="en-GB"/>
              </a:p>
            </p:txBody>
          </p:sp>
          <p:sp>
            <p:nvSpPr>
              <p:cNvPr id="259" name="Freeform: Shape 258">
                <a:extLst>
                  <a:ext uri="{FF2B5EF4-FFF2-40B4-BE49-F238E27FC236}">
                    <a16:creationId xmlns:a16="http://schemas.microsoft.com/office/drawing/2014/main" id="{1CD1B000-3030-44B3-BA21-D8AE5059FCC9}"/>
                  </a:ext>
                </a:extLst>
              </p:cNvPr>
              <p:cNvSpPr/>
              <p:nvPr/>
            </p:nvSpPr>
            <p:spPr>
              <a:xfrm>
                <a:off x="10113064" y="3523972"/>
                <a:ext cx="170792" cy="179572"/>
              </a:xfrm>
              <a:custGeom>
                <a:avLst/>
                <a:gdLst>
                  <a:gd name="connsiteX0" fmla="*/ 7534 w 170792"/>
                  <a:gd name="connsiteY0" fmla="*/ 30861 h 179572"/>
                  <a:gd name="connsiteX1" fmla="*/ 6296 w 170792"/>
                  <a:gd name="connsiteY1" fmla="*/ 48101 h 179572"/>
                  <a:gd name="connsiteX2" fmla="*/ 19821 w 170792"/>
                  <a:gd name="connsiteY2" fmla="*/ 42386 h 179572"/>
                  <a:gd name="connsiteX3" fmla="*/ 27251 w 170792"/>
                  <a:gd name="connsiteY3" fmla="*/ 39338 h 179572"/>
                  <a:gd name="connsiteX4" fmla="*/ 28775 w 170792"/>
                  <a:gd name="connsiteY4" fmla="*/ 59055 h 179572"/>
                  <a:gd name="connsiteX5" fmla="*/ 49539 w 170792"/>
                  <a:gd name="connsiteY5" fmla="*/ 76009 h 179572"/>
                  <a:gd name="connsiteX6" fmla="*/ 66875 w 170792"/>
                  <a:gd name="connsiteY6" fmla="*/ 81629 h 179572"/>
                  <a:gd name="connsiteX7" fmla="*/ 67256 w 170792"/>
                  <a:gd name="connsiteY7" fmla="*/ 87916 h 179572"/>
                  <a:gd name="connsiteX8" fmla="*/ 80210 w 170792"/>
                  <a:gd name="connsiteY8" fmla="*/ 105156 h 179572"/>
                  <a:gd name="connsiteX9" fmla="*/ 67446 w 170792"/>
                  <a:gd name="connsiteY9" fmla="*/ 105156 h 179572"/>
                  <a:gd name="connsiteX10" fmla="*/ 57445 w 170792"/>
                  <a:gd name="connsiteY10" fmla="*/ 103346 h 179572"/>
                  <a:gd name="connsiteX11" fmla="*/ 72114 w 170792"/>
                  <a:gd name="connsiteY11" fmla="*/ 125540 h 179572"/>
                  <a:gd name="connsiteX12" fmla="*/ 61731 w 170792"/>
                  <a:gd name="connsiteY12" fmla="*/ 136493 h 179572"/>
                  <a:gd name="connsiteX13" fmla="*/ 58207 w 170792"/>
                  <a:gd name="connsiteY13" fmla="*/ 140684 h 179572"/>
                  <a:gd name="connsiteX14" fmla="*/ 77733 w 170792"/>
                  <a:gd name="connsiteY14" fmla="*/ 144685 h 179572"/>
                  <a:gd name="connsiteX15" fmla="*/ 99069 w 170792"/>
                  <a:gd name="connsiteY15" fmla="*/ 148685 h 179572"/>
                  <a:gd name="connsiteX16" fmla="*/ 91259 w 170792"/>
                  <a:gd name="connsiteY16" fmla="*/ 152781 h 179572"/>
                  <a:gd name="connsiteX17" fmla="*/ 83258 w 170792"/>
                  <a:gd name="connsiteY17" fmla="*/ 155734 h 179572"/>
                  <a:gd name="connsiteX18" fmla="*/ 76209 w 170792"/>
                  <a:gd name="connsiteY18" fmla="*/ 167164 h 179572"/>
                  <a:gd name="connsiteX19" fmla="*/ 63541 w 170792"/>
                  <a:gd name="connsiteY19" fmla="*/ 178022 h 179572"/>
                  <a:gd name="connsiteX20" fmla="*/ 63731 w 170792"/>
                  <a:gd name="connsiteY20" fmla="*/ 179356 h 179572"/>
                  <a:gd name="connsiteX21" fmla="*/ 96498 w 170792"/>
                  <a:gd name="connsiteY21" fmla="*/ 176022 h 179572"/>
                  <a:gd name="connsiteX22" fmla="*/ 143265 w 170792"/>
                  <a:gd name="connsiteY22" fmla="*/ 173069 h 179572"/>
                  <a:gd name="connsiteX23" fmla="*/ 143837 w 170792"/>
                  <a:gd name="connsiteY23" fmla="*/ 172974 h 179572"/>
                  <a:gd name="connsiteX24" fmla="*/ 170507 w 170792"/>
                  <a:gd name="connsiteY24" fmla="*/ 163925 h 179572"/>
                  <a:gd name="connsiteX25" fmla="*/ 170793 w 170792"/>
                  <a:gd name="connsiteY25" fmla="*/ 163068 h 179572"/>
                  <a:gd name="connsiteX26" fmla="*/ 152219 w 170792"/>
                  <a:gd name="connsiteY26" fmla="*/ 160306 h 179572"/>
                  <a:gd name="connsiteX27" fmla="*/ 153743 w 170792"/>
                  <a:gd name="connsiteY27" fmla="*/ 136970 h 179572"/>
                  <a:gd name="connsiteX28" fmla="*/ 138122 w 170792"/>
                  <a:gd name="connsiteY28" fmla="*/ 123158 h 179572"/>
                  <a:gd name="connsiteX29" fmla="*/ 120786 w 170792"/>
                  <a:gd name="connsiteY29" fmla="*/ 109061 h 179572"/>
                  <a:gd name="connsiteX30" fmla="*/ 121072 w 170792"/>
                  <a:gd name="connsiteY30" fmla="*/ 108395 h 179572"/>
                  <a:gd name="connsiteX31" fmla="*/ 129740 w 170792"/>
                  <a:gd name="connsiteY31" fmla="*/ 110014 h 179572"/>
                  <a:gd name="connsiteX32" fmla="*/ 138027 w 170792"/>
                  <a:gd name="connsiteY32" fmla="*/ 111157 h 179572"/>
                  <a:gd name="connsiteX33" fmla="*/ 137931 w 170792"/>
                  <a:gd name="connsiteY33" fmla="*/ 110871 h 179572"/>
                  <a:gd name="connsiteX34" fmla="*/ 133645 w 170792"/>
                  <a:gd name="connsiteY34" fmla="*/ 106585 h 179572"/>
                  <a:gd name="connsiteX35" fmla="*/ 93926 w 170792"/>
                  <a:gd name="connsiteY35" fmla="*/ 80772 h 179572"/>
                  <a:gd name="connsiteX36" fmla="*/ 77828 w 170792"/>
                  <a:gd name="connsiteY36" fmla="*/ 64198 h 179572"/>
                  <a:gd name="connsiteX37" fmla="*/ 50301 w 170792"/>
                  <a:gd name="connsiteY37" fmla="*/ 55054 h 179572"/>
                  <a:gd name="connsiteX38" fmla="*/ 50206 w 170792"/>
                  <a:gd name="connsiteY38" fmla="*/ 55054 h 179572"/>
                  <a:gd name="connsiteX39" fmla="*/ 47634 w 170792"/>
                  <a:gd name="connsiteY39" fmla="*/ 18383 h 179572"/>
                  <a:gd name="connsiteX40" fmla="*/ 38109 w 170792"/>
                  <a:gd name="connsiteY40" fmla="*/ 19050 h 179572"/>
                  <a:gd name="connsiteX41" fmla="*/ 24393 w 170792"/>
                  <a:gd name="connsiteY41" fmla="*/ 17812 h 179572"/>
                  <a:gd name="connsiteX42" fmla="*/ 26108 w 170792"/>
                  <a:gd name="connsiteY42" fmla="*/ 0 h 179572"/>
                  <a:gd name="connsiteX43" fmla="*/ 104 w 170792"/>
                  <a:gd name="connsiteY43" fmla="*/ 8382 h 179572"/>
                  <a:gd name="connsiteX44" fmla="*/ 295 w 170792"/>
                  <a:gd name="connsiteY44" fmla="*/ 11049 h 179572"/>
                  <a:gd name="connsiteX45" fmla="*/ 7534 w 170792"/>
                  <a:gd name="connsiteY45" fmla="*/ 30861 h 17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0792" h="179572">
                    <a:moveTo>
                      <a:pt x="7534" y="30861"/>
                    </a:moveTo>
                    <a:cubicBezTo>
                      <a:pt x="8486" y="36671"/>
                      <a:pt x="4010" y="42196"/>
                      <a:pt x="6296" y="48101"/>
                    </a:cubicBezTo>
                    <a:cubicBezTo>
                      <a:pt x="8106" y="48768"/>
                      <a:pt x="11915" y="48387"/>
                      <a:pt x="19821" y="42386"/>
                    </a:cubicBezTo>
                    <a:cubicBezTo>
                      <a:pt x="22774" y="40196"/>
                      <a:pt x="25250" y="38291"/>
                      <a:pt x="27251" y="39338"/>
                    </a:cubicBezTo>
                    <a:cubicBezTo>
                      <a:pt x="35442" y="43815"/>
                      <a:pt x="25917" y="52673"/>
                      <a:pt x="28775" y="59055"/>
                    </a:cubicBezTo>
                    <a:cubicBezTo>
                      <a:pt x="34490" y="72009"/>
                      <a:pt x="41157" y="73819"/>
                      <a:pt x="49539" y="76009"/>
                    </a:cubicBezTo>
                    <a:cubicBezTo>
                      <a:pt x="62779" y="79439"/>
                      <a:pt x="64494" y="79915"/>
                      <a:pt x="66875" y="81629"/>
                    </a:cubicBezTo>
                    <a:cubicBezTo>
                      <a:pt x="67256" y="83725"/>
                      <a:pt x="66113" y="85916"/>
                      <a:pt x="67256" y="87916"/>
                    </a:cubicBezTo>
                    <a:cubicBezTo>
                      <a:pt x="70780" y="94202"/>
                      <a:pt x="77066" y="98584"/>
                      <a:pt x="80210" y="105156"/>
                    </a:cubicBezTo>
                    <a:cubicBezTo>
                      <a:pt x="81924" y="112014"/>
                      <a:pt x="73542" y="108014"/>
                      <a:pt x="67446" y="105156"/>
                    </a:cubicBezTo>
                    <a:cubicBezTo>
                      <a:pt x="64874" y="103918"/>
                      <a:pt x="64874" y="103918"/>
                      <a:pt x="57445" y="103346"/>
                    </a:cubicBezTo>
                    <a:cubicBezTo>
                      <a:pt x="60398" y="112014"/>
                      <a:pt x="70113" y="116205"/>
                      <a:pt x="72114" y="125540"/>
                    </a:cubicBezTo>
                    <a:cubicBezTo>
                      <a:pt x="73161" y="130588"/>
                      <a:pt x="68494" y="133255"/>
                      <a:pt x="61731" y="136493"/>
                    </a:cubicBezTo>
                    <a:cubicBezTo>
                      <a:pt x="59921" y="137350"/>
                      <a:pt x="57254" y="138684"/>
                      <a:pt x="58207" y="140684"/>
                    </a:cubicBezTo>
                    <a:cubicBezTo>
                      <a:pt x="58778" y="141732"/>
                      <a:pt x="61731" y="145161"/>
                      <a:pt x="77733" y="144685"/>
                    </a:cubicBezTo>
                    <a:cubicBezTo>
                      <a:pt x="84496" y="144494"/>
                      <a:pt x="98688" y="144113"/>
                      <a:pt x="99069" y="148685"/>
                    </a:cubicBezTo>
                    <a:cubicBezTo>
                      <a:pt x="99450" y="152972"/>
                      <a:pt x="96212" y="152876"/>
                      <a:pt x="91259" y="152781"/>
                    </a:cubicBezTo>
                    <a:cubicBezTo>
                      <a:pt x="86496" y="152686"/>
                      <a:pt x="85068" y="154019"/>
                      <a:pt x="83258" y="155734"/>
                    </a:cubicBezTo>
                    <a:cubicBezTo>
                      <a:pt x="79829" y="158877"/>
                      <a:pt x="79257" y="163735"/>
                      <a:pt x="76209" y="167164"/>
                    </a:cubicBezTo>
                    <a:cubicBezTo>
                      <a:pt x="72494" y="171355"/>
                      <a:pt x="67351" y="173926"/>
                      <a:pt x="63541" y="178022"/>
                    </a:cubicBezTo>
                    <a:cubicBezTo>
                      <a:pt x="63636" y="178403"/>
                      <a:pt x="63636" y="178975"/>
                      <a:pt x="63731" y="179356"/>
                    </a:cubicBezTo>
                    <a:cubicBezTo>
                      <a:pt x="65827" y="179832"/>
                      <a:pt x="65827" y="179832"/>
                      <a:pt x="96498" y="176022"/>
                    </a:cubicBezTo>
                    <a:cubicBezTo>
                      <a:pt x="112023" y="174117"/>
                      <a:pt x="127740" y="175260"/>
                      <a:pt x="143265" y="173069"/>
                    </a:cubicBezTo>
                    <a:cubicBezTo>
                      <a:pt x="143360" y="173069"/>
                      <a:pt x="143646" y="173069"/>
                      <a:pt x="143837" y="172974"/>
                    </a:cubicBezTo>
                    <a:lnTo>
                      <a:pt x="170507" y="163925"/>
                    </a:lnTo>
                    <a:cubicBezTo>
                      <a:pt x="170697" y="163735"/>
                      <a:pt x="170697" y="163259"/>
                      <a:pt x="170793" y="163068"/>
                    </a:cubicBezTo>
                    <a:cubicBezTo>
                      <a:pt x="165268" y="157543"/>
                      <a:pt x="158219" y="162401"/>
                      <a:pt x="152219" y="160306"/>
                    </a:cubicBezTo>
                    <a:cubicBezTo>
                      <a:pt x="149361" y="152305"/>
                      <a:pt x="156791" y="144971"/>
                      <a:pt x="153743" y="136970"/>
                    </a:cubicBezTo>
                    <a:cubicBezTo>
                      <a:pt x="148314" y="122682"/>
                      <a:pt x="142598" y="122968"/>
                      <a:pt x="138122" y="123158"/>
                    </a:cubicBezTo>
                    <a:cubicBezTo>
                      <a:pt x="127835" y="123730"/>
                      <a:pt x="120786" y="109252"/>
                      <a:pt x="120786" y="109061"/>
                    </a:cubicBezTo>
                    <a:cubicBezTo>
                      <a:pt x="120881" y="108871"/>
                      <a:pt x="120977" y="108585"/>
                      <a:pt x="121072" y="108395"/>
                    </a:cubicBezTo>
                    <a:cubicBezTo>
                      <a:pt x="121739" y="108204"/>
                      <a:pt x="121739" y="108204"/>
                      <a:pt x="129740" y="110014"/>
                    </a:cubicBezTo>
                    <a:cubicBezTo>
                      <a:pt x="133454" y="111252"/>
                      <a:pt x="138407" y="113062"/>
                      <a:pt x="138027" y="111157"/>
                    </a:cubicBezTo>
                    <a:cubicBezTo>
                      <a:pt x="138027" y="111062"/>
                      <a:pt x="137931" y="110966"/>
                      <a:pt x="137931" y="110871"/>
                    </a:cubicBezTo>
                    <a:cubicBezTo>
                      <a:pt x="137455" y="110109"/>
                      <a:pt x="136502" y="108775"/>
                      <a:pt x="133645" y="106585"/>
                    </a:cubicBezTo>
                    <a:cubicBezTo>
                      <a:pt x="121072" y="96869"/>
                      <a:pt x="105356" y="92012"/>
                      <a:pt x="93926" y="80772"/>
                    </a:cubicBezTo>
                    <a:cubicBezTo>
                      <a:pt x="88401" y="75343"/>
                      <a:pt x="84496" y="68485"/>
                      <a:pt x="77828" y="64198"/>
                    </a:cubicBezTo>
                    <a:cubicBezTo>
                      <a:pt x="66208" y="56864"/>
                      <a:pt x="55635" y="55245"/>
                      <a:pt x="50301" y="55054"/>
                    </a:cubicBezTo>
                    <a:cubicBezTo>
                      <a:pt x="50301" y="55054"/>
                      <a:pt x="50206" y="55054"/>
                      <a:pt x="50206" y="55054"/>
                    </a:cubicBezTo>
                    <a:cubicBezTo>
                      <a:pt x="56969" y="49054"/>
                      <a:pt x="65827" y="19145"/>
                      <a:pt x="47634" y="18383"/>
                    </a:cubicBezTo>
                    <a:cubicBezTo>
                      <a:pt x="44300" y="18288"/>
                      <a:pt x="40586" y="18764"/>
                      <a:pt x="38109" y="19050"/>
                    </a:cubicBezTo>
                    <a:cubicBezTo>
                      <a:pt x="26584" y="20574"/>
                      <a:pt x="24489" y="20860"/>
                      <a:pt x="24393" y="17812"/>
                    </a:cubicBezTo>
                    <a:cubicBezTo>
                      <a:pt x="24203" y="11811"/>
                      <a:pt x="34490" y="476"/>
                      <a:pt x="26108" y="0"/>
                    </a:cubicBezTo>
                    <a:cubicBezTo>
                      <a:pt x="25917" y="0"/>
                      <a:pt x="3438" y="381"/>
                      <a:pt x="104" y="8382"/>
                    </a:cubicBezTo>
                    <a:cubicBezTo>
                      <a:pt x="-181" y="9144"/>
                      <a:pt x="200" y="10287"/>
                      <a:pt x="295" y="11049"/>
                    </a:cubicBezTo>
                    <a:cubicBezTo>
                      <a:pt x="1438" y="18097"/>
                      <a:pt x="6391" y="23813"/>
                      <a:pt x="7534" y="30861"/>
                    </a:cubicBezTo>
                    <a:close/>
                  </a:path>
                </a:pathLst>
              </a:custGeom>
              <a:grpFill/>
              <a:ln w="9525" cap="flat">
                <a:noFill/>
                <a:prstDash val="solid"/>
                <a:miter/>
              </a:ln>
            </p:spPr>
            <p:txBody>
              <a:bodyPr rtlCol="0" anchor="ctr"/>
              <a:lstStyle/>
              <a:p>
                <a:endParaRPr lang="en-GB"/>
              </a:p>
            </p:txBody>
          </p:sp>
          <p:sp>
            <p:nvSpPr>
              <p:cNvPr id="260" name="Freeform: Shape 259">
                <a:extLst>
                  <a:ext uri="{FF2B5EF4-FFF2-40B4-BE49-F238E27FC236}">
                    <a16:creationId xmlns:a16="http://schemas.microsoft.com/office/drawing/2014/main" id="{F4BFA4F8-CF8B-4A1B-8E97-5EA384DC2D28}"/>
                  </a:ext>
                </a:extLst>
              </p:cNvPr>
              <p:cNvSpPr/>
              <p:nvPr/>
            </p:nvSpPr>
            <p:spPr>
              <a:xfrm>
                <a:off x="8634075" y="3810551"/>
                <a:ext cx="13734" cy="38985"/>
              </a:xfrm>
              <a:custGeom>
                <a:avLst/>
                <a:gdLst>
                  <a:gd name="connsiteX0" fmla="*/ 718 w 13734"/>
                  <a:gd name="connsiteY0" fmla="*/ 37938 h 38985"/>
                  <a:gd name="connsiteX1" fmla="*/ 7861 w 13734"/>
                  <a:gd name="connsiteY1" fmla="*/ 17173 h 38985"/>
                  <a:gd name="connsiteX2" fmla="*/ 12815 w 13734"/>
                  <a:gd name="connsiteY2" fmla="*/ 4981 h 38985"/>
                  <a:gd name="connsiteX3" fmla="*/ 13291 w 13734"/>
                  <a:gd name="connsiteY3" fmla="*/ 3457 h 38985"/>
                  <a:gd name="connsiteX4" fmla="*/ 12719 w 13734"/>
                  <a:gd name="connsiteY4" fmla="*/ 28 h 38985"/>
                  <a:gd name="connsiteX5" fmla="*/ 11862 w 13734"/>
                  <a:gd name="connsiteY5" fmla="*/ 504 h 38985"/>
                  <a:gd name="connsiteX6" fmla="*/ 146 w 13734"/>
                  <a:gd name="connsiteY6" fmla="*/ 38985 h 38985"/>
                  <a:gd name="connsiteX7" fmla="*/ 718 w 13734"/>
                  <a:gd name="connsiteY7" fmla="*/ 37938 h 3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34" h="38985">
                    <a:moveTo>
                      <a:pt x="718" y="37938"/>
                    </a:moveTo>
                    <a:cubicBezTo>
                      <a:pt x="3575" y="31175"/>
                      <a:pt x="5195" y="24031"/>
                      <a:pt x="7861" y="17173"/>
                    </a:cubicBezTo>
                    <a:cubicBezTo>
                      <a:pt x="9481" y="13077"/>
                      <a:pt x="11386" y="9077"/>
                      <a:pt x="12815" y="4981"/>
                    </a:cubicBezTo>
                    <a:cubicBezTo>
                      <a:pt x="13005" y="4505"/>
                      <a:pt x="13196" y="3933"/>
                      <a:pt x="13291" y="3457"/>
                    </a:cubicBezTo>
                    <a:cubicBezTo>
                      <a:pt x="13386" y="3267"/>
                      <a:pt x="14529" y="-353"/>
                      <a:pt x="12719" y="28"/>
                    </a:cubicBezTo>
                    <a:cubicBezTo>
                      <a:pt x="12433" y="123"/>
                      <a:pt x="12053" y="314"/>
                      <a:pt x="11862" y="504"/>
                    </a:cubicBezTo>
                    <a:cubicBezTo>
                      <a:pt x="5766" y="5457"/>
                      <a:pt x="-1092" y="36985"/>
                      <a:pt x="146" y="38985"/>
                    </a:cubicBezTo>
                    <a:cubicBezTo>
                      <a:pt x="337" y="38700"/>
                      <a:pt x="623" y="38223"/>
                      <a:pt x="718" y="37938"/>
                    </a:cubicBezTo>
                    <a:close/>
                  </a:path>
                </a:pathLst>
              </a:custGeom>
              <a:grpFill/>
              <a:ln w="9525" cap="flat">
                <a:noFill/>
                <a:prstDash val="solid"/>
                <a:miter/>
              </a:ln>
            </p:spPr>
            <p:txBody>
              <a:bodyPr rtlCol="0" anchor="ctr"/>
              <a:lstStyle/>
              <a:p>
                <a:endParaRPr lang="en-GB"/>
              </a:p>
            </p:txBody>
          </p:sp>
          <p:sp>
            <p:nvSpPr>
              <p:cNvPr id="261" name="Freeform: Shape 260">
                <a:extLst>
                  <a:ext uri="{FF2B5EF4-FFF2-40B4-BE49-F238E27FC236}">
                    <a16:creationId xmlns:a16="http://schemas.microsoft.com/office/drawing/2014/main" id="{E05EC5D0-CEE2-4DC6-A13F-7527CE9B6B37}"/>
                  </a:ext>
                </a:extLst>
              </p:cNvPr>
              <p:cNvSpPr/>
              <p:nvPr/>
            </p:nvSpPr>
            <p:spPr>
              <a:xfrm>
                <a:off x="9820370" y="3385932"/>
                <a:ext cx="155198" cy="55457"/>
              </a:xfrm>
              <a:custGeom>
                <a:avLst/>
                <a:gdLst>
                  <a:gd name="connsiteX0" fmla="*/ 153162 w 155198"/>
                  <a:gd name="connsiteY0" fmla="*/ 19072 h 55457"/>
                  <a:gd name="connsiteX1" fmla="*/ 153162 w 155198"/>
                  <a:gd name="connsiteY1" fmla="*/ 17834 h 55457"/>
                  <a:gd name="connsiteX2" fmla="*/ 143923 w 155198"/>
                  <a:gd name="connsiteY2" fmla="*/ 9643 h 55457"/>
                  <a:gd name="connsiteX3" fmla="*/ 141446 w 155198"/>
                  <a:gd name="connsiteY3" fmla="*/ 8785 h 55457"/>
                  <a:gd name="connsiteX4" fmla="*/ 121634 w 155198"/>
                  <a:gd name="connsiteY4" fmla="*/ 6023 h 55457"/>
                  <a:gd name="connsiteX5" fmla="*/ 108299 w 155198"/>
                  <a:gd name="connsiteY5" fmla="*/ 22 h 55457"/>
                  <a:gd name="connsiteX6" fmla="*/ 89916 w 155198"/>
                  <a:gd name="connsiteY6" fmla="*/ 5547 h 55457"/>
                  <a:gd name="connsiteX7" fmla="*/ 71533 w 155198"/>
                  <a:gd name="connsiteY7" fmla="*/ 8595 h 55457"/>
                  <a:gd name="connsiteX8" fmla="*/ 67532 w 155198"/>
                  <a:gd name="connsiteY8" fmla="*/ 16310 h 55457"/>
                  <a:gd name="connsiteX9" fmla="*/ 57817 w 155198"/>
                  <a:gd name="connsiteY9" fmla="*/ 16501 h 55457"/>
                  <a:gd name="connsiteX10" fmla="*/ 56197 w 155198"/>
                  <a:gd name="connsiteY10" fmla="*/ 17548 h 55457"/>
                  <a:gd name="connsiteX11" fmla="*/ 53912 w 155198"/>
                  <a:gd name="connsiteY11" fmla="*/ 33836 h 55457"/>
                  <a:gd name="connsiteX12" fmla="*/ 36195 w 155198"/>
                  <a:gd name="connsiteY12" fmla="*/ 17548 h 55457"/>
                  <a:gd name="connsiteX13" fmla="*/ 3238 w 155198"/>
                  <a:gd name="connsiteY13" fmla="*/ 6595 h 55457"/>
                  <a:gd name="connsiteX14" fmla="*/ 13621 w 155198"/>
                  <a:gd name="connsiteY14" fmla="*/ 14024 h 55457"/>
                  <a:gd name="connsiteX15" fmla="*/ 0 w 155198"/>
                  <a:gd name="connsiteY15" fmla="*/ 25073 h 55457"/>
                  <a:gd name="connsiteX16" fmla="*/ 12668 w 155198"/>
                  <a:gd name="connsiteY16" fmla="*/ 24787 h 55457"/>
                  <a:gd name="connsiteX17" fmla="*/ 28861 w 155198"/>
                  <a:gd name="connsiteY17" fmla="*/ 40789 h 55457"/>
                  <a:gd name="connsiteX18" fmla="*/ 46482 w 155198"/>
                  <a:gd name="connsiteY18" fmla="*/ 43361 h 55457"/>
                  <a:gd name="connsiteX19" fmla="*/ 52578 w 155198"/>
                  <a:gd name="connsiteY19" fmla="*/ 52505 h 55457"/>
                  <a:gd name="connsiteX20" fmla="*/ 67151 w 155198"/>
                  <a:gd name="connsiteY20" fmla="*/ 52981 h 55457"/>
                  <a:gd name="connsiteX21" fmla="*/ 80200 w 155198"/>
                  <a:gd name="connsiteY21" fmla="*/ 52124 h 55457"/>
                  <a:gd name="connsiteX22" fmla="*/ 96964 w 155198"/>
                  <a:gd name="connsiteY22" fmla="*/ 55363 h 55457"/>
                  <a:gd name="connsiteX23" fmla="*/ 99346 w 155198"/>
                  <a:gd name="connsiteY23" fmla="*/ 55458 h 55457"/>
                  <a:gd name="connsiteX24" fmla="*/ 120015 w 155198"/>
                  <a:gd name="connsiteY24" fmla="*/ 51553 h 55457"/>
                  <a:gd name="connsiteX25" fmla="*/ 155162 w 155198"/>
                  <a:gd name="connsiteY25" fmla="*/ 27550 h 55457"/>
                  <a:gd name="connsiteX26" fmla="*/ 150971 w 155198"/>
                  <a:gd name="connsiteY26" fmla="*/ 19549 h 55457"/>
                  <a:gd name="connsiteX27" fmla="*/ 153162 w 155198"/>
                  <a:gd name="connsiteY27" fmla="*/ 19072 h 5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5198" h="55457">
                    <a:moveTo>
                      <a:pt x="153162" y="19072"/>
                    </a:moveTo>
                    <a:cubicBezTo>
                      <a:pt x="153162" y="18691"/>
                      <a:pt x="153257" y="18120"/>
                      <a:pt x="153162" y="17834"/>
                    </a:cubicBezTo>
                    <a:cubicBezTo>
                      <a:pt x="151924" y="15548"/>
                      <a:pt x="148209" y="11357"/>
                      <a:pt x="143923" y="9643"/>
                    </a:cubicBezTo>
                    <a:cubicBezTo>
                      <a:pt x="143161" y="9357"/>
                      <a:pt x="142208" y="8976"/>
                      <a:pt x="141446" y="8785"/>
                    </a:cubicBezTo>
                    <a:cubicBezTo>
                      <a:pt x="134969" y="6976"/>
                      <a:pt x="128016" y="8595"/>
                      <a:pt x="121634" y="6023"/>
                    </a:cubicBezTo>
                    <a:cubicBezTo>
                      <a:pt x="117062" y="4213"/>
                      <a:pt x="113729" y="-359"/>
                      <a:pt x="108299" y="22"/>
                    </a:cubicBezTo>
                    <a:cubicBezTo>
                      <a:pt x="102013" y="1546"/>
                      <a:pt x="96107" y="4118"/>
                      <a:pt x="89916" y="5547"/>
                    </a:cubicBezTo>
                    <a:cubicBezTo>
                      <a:pt x="83820" y="6976"/>
                      <a:pt x="77438" y="6595"/>
                      <a:pt x="71533" y="8595"/>
                    </a:cubicBezTo>
                    <a:cubicBezTo>
                      <a:pt x="67723" y="9928"/>
                      <a:pt x="70485" y="14596"/>
                      <a:pt x="67532" y="16310"/>
                    </a:cubicBezTo>
                    <a:cubicBezTo>
                      <a:pt x="64294" y="18215"/>
                      <a:pt x="60960" y="14691"/>
                      <a:pt x="57817" y="16501"/>
                    </a:cubicBezTo>
                    <a:cubicBezTo>
                      <a:pt x="57340" y="16786"/>
                      <a:pt x="56674" y="17167"/>
                      <a:pt x="56197" y="17548"/>
                    </a:cubicBezTo>
                    <a:cubicBezTo>
                      <a:pt x="54959" y="22882"/>
                      <a:pt x="59817" y="29074"/>
                      <a:pt x="53912" y="33836"/>
                    </a:cubicBezTo>
                    <a:cubicBezTo>
                      <a:pt x="52102" y="33169"/>
                      <a:pt x="38386" y="21835"/>
                      <a:pt x="36195" y="17548"/>
                    </a:cubicBezTo>
                    <a:cubicBezTo>
                      <a:pt x="31051" y="7833"/>
                      <a:pt x="9334" y="1737"/>
                      <a:pt x="3238" y="6595"/>
                    </a:cubicBezTo>
                    <a:cubicBezTo>
                      <a:pt x="4953" y="11548"/>
                      <a:pt x="10954" y="10500"/>
                      <a:pt x="13621" y="14024"/>
                    </a:cubicBezTo>
                    <a:cubicBezTo>
                      <a:pt x="11906" y="21168"/>
                      <a:pt x="3429" y="20025"/>
                      <a:pt x="0" y="25073"/>
                    </a:cubicBezTo>
                    <a:cubicBezTo>
                      <a:pt x="2000" y="26502"/>
                      <a:pt x="8858" y="25549"/>
                      <a:pt x="12668" y="24787"/>
                    </a:cubicBezTo>
                    <a:cubicBezTo>
                      <a:pt x="19431" y="23549"/>
                      <a:pt x="40672" y="30979"/>
                      <a:pt x="28861" y="40789"/>
                    </a:cubicBezTo>
                    <a:cubicBezTo>
                      <a:pt x="33909" y="47076"/>
                      <a:pt x="40672" y="41742"/>
                      <a:pt x="46482" y="43361"/>
                    </a:cubicBezTo>
                    <a:cubicBezTo>
                      <a:pt x="52483" y="45076"/>
                      <a:pt x="52578" y="47266"/>
                      <a:pt x="52578" y="52505"/>
                    </a:cubicBezTo>
                    <a:cubicBezTo>
                      <a:pt x="54007" y="53743"/>
                      <a:pt x="55150" y="54220"/>
                      <a:pt x="67151" y="52981"/>
                    </a:cubicBezTo>
                    <a:cubicBezTo>
                      <a:pt x="74962" y="52124"/>
                      <a:pt x="77629" y="51934"/>
                      <a:pt x="80200" y="52124"/>
                    </a:cubicBezTo>
                    <a:cubicBezTo>
                      <a:pt x="85915" y="52505"/>
                      <a:pt x="91250" y="55077"/>
                      <a:pt x="96964" y="55363"/>
                    </a:cubicBezTo>
                    <a:cubicBezTo>
                      <a:pt x="97631" y="55363"/>
                      <a:pt x="98584" y="55458"/>
                      <a:pt x="99346" y="55458"/>
                    </a:cubicBezTo>
                    <a:cubicBezTo>
                      <a:pt x="101346" y="55458"/>
                      <a:pt x="104204" y="55363"/>
                      <a:pt x="120015" y="51553"/>
                    </a:cubicBezTo>
                    <a:cubicBezTo>
                      <a:pt x="134398" y="48028"/>
                      <a:pt x="156210" y="32217"/>
                      <a:pt x="155162" y="27550"/>
                    </a:cubicBezTo>
                    <a:cubicBezTo>
                      <a:pt x="154496" y="24502"/>
                      <a:pt x="151924" y="22501"/>
                      <a:pt x="150971" y="19549"/>
                    </a:cubicBezTo>
                    <a:cubicBezTo>
                      <a:pt x="151352" y="18977"/>
                      <a:pt x="151352" y="18977"/>
                      <a:pt x="153162" y="19072"/>
                    </a:cubicBezTo>
                    <a:close/>
                  </a:path>
                </a:pathLst>
              </a:custGeom>
              <a:grpFill/>
              <a:ln w="9525" cap="flat">
                <a:noFill/>
                <a:prstDash val="solid"/>
                <a:miter/>
              </a:ln>
            </p:spPr>
            <p:txBody>
              <a:bodyPr rtlCol="0" anchor="ctr"/>
              <a:lstStyle/>
              <a:p>
                <a:endParaRPr lang="en-GB"/>
              </a:p>
            </p:txBody>
          </p:sp>
          <p:sp>
            <p:nvSpPr>
              <p:cNvPr id="262" name="Freeform: Shape 261">
                <a:extLst>
                  <a:ext uri="{FF2B5EF4-FFF2-40B4-BE49-F238E27FC236}">
                    <a16:creationId xmlns:a16="http://schemas.microsoft.com/office/drawing/2014/main" id="{1CABD2FA-1AB8-42D0-A0F5-7969AA467FEF}"/>
                  </a:ext>
                </a:extLst>
              </p:cNvPr>
              <p:cNvSpPr/>
              <p:nvPr/>
            </p:nvSpPr>
            <p:spPr>
              <a:xfrm>
                <a:off x="9037319" y="4302200"/>
                <a:ext cx="127922" cy="73268"/>
              </a:xfrm>
              <a:custGeom>
                <a:avLst/>
                <a:gdLst>
                  <a:gd name="connsiteX0" fmla="*/ 81725 w 127922"/>
                  <a:gd name="connsiteY0" fmla="*/ 64544 h 73268"/>
                  <a:gd name="connsiteX1" fmla="*/ 127921 w 127922"/>
                  <a:gd name="connsiteY1" fmla="*/ 71116 h 73268"/>
                  <a:gd name="connsiteX2" fmla="*/ 77438 w 127922"/>
                  <a:gd name="connsiteY2" fmla="*/ 10251 h 73268"/>
                  <a:gd name="connsiteX3" fmla="*/ 27623 w 127922"/>
                  <a:gd name="connsiteY3" fmla="*/ 1679 h 73268"/>
                  <a:gd name="connsiteX4" fmla="*/ 0 w 127922"/>
                  <a:gd name="connsiteY4" fmla="*/ 18443 h 73268"/>
                  <a:gd name="connsiteX5" fmla="*/ 24670 w 127922"/>
                  <a:gd name="connsiteY5" fmla="*/ 12728 h 73268"/>
                  <a:gd name="connsiteX6" fmla="*/ 49911 w 127922"/>
                  <a:gd name="connsiteY6" fmla="*/ 11680 h 73268"/>
                  <a:gd name="connsiteX7" fmla="*/ 42482 w 127922"/>
                  <a:gd name="connsiteY7" fmla="*/ 12537 h 73268"/>
                  <a:gd name="connsiteX8" fmla="*/ 41910 w 127922"/>
                  <a:gd name="connsiteY8" fmla="*/ 12918 h 73268"/>
                  <a:gd name="connsiteX9" fmla="*/ 61913 w 127922"/>
                  <a:gd name="connsiteY9" fmla="*/ 24824 h 73268"/>
                  <a:gd name="connsiteX10" fmla="*/ 80010 w 127922"/>
                  <a:gd name="connsiteY10" fmla="*/ 40445 h 73268"/>
                  <a:gd name="connsiteX11" fmla="*/ 85439 w 127922"/>
                  <a:gd name="connsiteY11" fmla="*/ 51399 h 73268"/>
                  <a:gd name="connsiteX12" fmla="*/ 89154 w 127922"/>
                  <a:gd name="connsiteY12" fmla="*/ 57400 h 73268"/>
                  <a:gd name="connsiteX13" fmla="*/ 81725 w 127922"/>
                  <a:gd name="connsiteY13" fmla="*/ 64544 h 7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922" h="73268">
                    <a:moveTo>
                      <a:pt x="81725" y="64544"/>
                    </a:moveTo>
                    <a:cubicBezTo>
                      <a:pt x="88011" y="72735"/>
                      <a:pt x="127254" y="75688"/>
                      <a:pt x="127921" y="71116"/>
                    </a:cubicBezTo>
                    <a:cubicBezTo>
                      <a:pt x="128302" y="68639"/>
                      <a:pt x="77915" y="10632"/>
                      <a:pt x="77438" y="10251"/>
                    </a:cubicBezTo>
                    <a:cubicBezTo>
                      <a:pt x="72295" y="6727"/>
                      <a:pt x="56579" y="-4132"/>
                      <a:pt x="27623" y="1679"/>
                    </a:cubicBezTo>
                    <a:cubicBezTo>
                      <a:pt x="11430" y="7013"/>
                      <a:pt x="95" y="17966"/>
                      <a:pt x="0" y="18443"/>
                    </a:cubicBezTo>
                    <a:cubicBezTo>
                      <a:pt x="2096" y="20443"/>
                      <a:pt x="14478" y="18633"/>
                      <a:pt x="24670" y="12728"/>
                    </a:cubicBezTo>
                    <a:cubicBezTo>
                      <a:pt x="39243" y="4346"/>
                      <a:pt x="48958" y="9108"/>
                      <a:pt x="49911" y="11680"/>
                    </a:cubicBezTo>
                    <a:cubicBezTo>
                      <a:pt x="49149" y="13109"/>
                      <a:pt x="47149" y="15204"/>
                      <a:pt x="42482" y="12537"/>
                    </a:cubicBezTo>
                    <a:cubicBezTo>
                      <a:pt x="42291" y="12632"/>
                      <a:pt x="42101" y="12823"/>
                      <a:pt x="41910" y="12918"/>
                    </a:cubicBezTo>
                    <a:cubicBezTo>
                      <a:pt x="42482" y="19967"/>
                      <a:pt x="54197" y="22824"/>
                      <a:pt x="61913" y="24824"/>
                    </a:cubicBezTo>
                    <a:cubicBezTo>
                      <a:pt x="76105" y="28444"/>
                      <a:pt x="77057" y="31492"/>
                      <a:pt x="80010" y="40445"/>
                    </a:cubicBezTo>
                    <a:cubicBezTo>
                      <a:pt x="81439" y="44922"/>
                      <a:pt x="82391" y="47684"/>
                      <a:pt x="85439" y="51399"/>
                    </a:cubicBezTo>
                    <a:cubicBezTo>
                      <a:pt x="87535" y="53971"/>
                      <a:pt x="89059" y="55876"/>
                      <a:pt x="89154" y="57400"/>
                    </a:cubicBezTo>
                    <a:cubicBezTo>
                      <a:pt x="89440" y="62258"/>
                      <a:pt x="84011" y="61972"/>
                      <a:pt x="81725" y="64544"/>
                    </a:cubicBezTo>
                    <a:close/>
                  </a:path>
                </a:pathLst>
              </a:custGeom>
              <a:grpFill/>
              <a:ln w="9525" cap="flat">
                <a:noFill/>
                <a:prstDash val="solid"/>
                <a:miter/>
              </a:ln>
            </p:spPr>
            <p:txBody>
              <a:bodyPr rtlCol="0" anchor="ctr"/>
              <a:lstStyle/>
              <a:p>
                <a:endParaRPr lang="en-GB"/>
              </a:p>
            </p:txBody>
          </p:sp>
          <p:sp>
            <p:nvSpPr>
              <p:cNvPr id="263" name="Freeform: Shape 262">
                <a:extLst>
                  <a:ext uri="{FF2B5EF4-FFF2-40B4-BE49-F238E27FC236}">
                    <a16:creationId xmlns:a16="http://schemas.microsoft.com/office/drawing/2014/main" id="{6717271E-11A5-4B3F-AEAF-7DDF688A439A}"/>
                  </a:ext>
                </a:extLst>
              </p:cNvPr>
              <p:cNvSpPr/>
              <p:nvPr/>
            </p:nvSpPr>
            <p:spPr>
              <a:xfrm>
                <a:off x="9152096" y="4381350"/>
                <a:ext cx="102695" cy="44029"/>
              </a:xfrm>
              <a:custGeom>
                <a:avLst/>
                <a:gdLst>
                  <a:gd name="connsiteX0" fmla="*/ 29527 w 102695"/>
                  <a:gd name="connsiteY0" fmla="*/ 33590 h 44029"/>
                  <a:gd name="connsiteX1" fmla="*/ 36100 w 102695"/>
                  <a:gd name="connsiteY1" fmla="*/ 43972 h 44029"/>
                  <a:gd name="connsiteX2" fmla="*/ 53626 w 102695"/>
                  <a:gd name="connsiteY2" fmla="*/ 30542 h 44029"/>
                  <a:gd name="connsiteX3" fmla="*/ 58483 w 102695"/>
                  <a:gd name="connsiteY3" fmla="*/ 31018 h 44029"/>
                  <a:gd name="connsiteX4" fmla="*/ 100489 w 102695"/>
                  <a:gd name="connsiteY4" fmla="*/ 34447 h 44029"/>
                  <a:gd name="connsiteX5" fmla="*/ 102679 w 102695"/>
                  <a:gd name="connsiteY5" fmla="*/ 32828 h 44029"/>
                  <a:gd name="connsiteX6" fmla="*/ 100394 w 102695"/>
                  <a:gd name="connsiteY6" fmla="*/ 19969 h 44029"/>
                  <a:gd name="connsiteX7" fmla="*/ 26289 w 102695"/>
                  <a:gd name="connsiteY7" fmla="*/ 62 h 44029"/>
                  <a:gd name="connsiteX8" fmla="*/ 24479 w 102695"/>
                  <a:gd name="connsiteY8" fmla="*/ 919 h 44029"/>
                  <a:gd name="connsiteX9" fmla="*/ 25527 w 102695"/>
                  <a:gd name="connsiteY9" fmla="*/ 3014 h 44029"/>
                  <a:gd name="connsiteX10" fmla="*/ 32290 w 102695"/>
                  <a:gd name="connsiteY10" fmla="*/ 25112 h 44029"/>
                  <a:gd name="connsiteX11" fmla="*/ 17050 w 102695"/>
                  <a:gd name="connsiteY11" fmla="*/ 24065 h 44029"/>
                  <a:gd name="connsiteX12" fmla="*/ 0 w 102695"/>
                  <a:gd name="connsiteY12" fmla="*/ 22350 h 44029"/>
                  <a:gd name="connsiteX13" fmla="*/ 571 w 102695"/>
                  <a:gd name="connsiteY13" fmla="*/ 23207 h 44029"/>
                  <a:gd name="connsiteX14" fmla="*/ 29527 w 102695"/>
                  <a:gd name="connsiteY14" fmla="*/ 33590 h 4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695" h="44029">
                    <a:moveTo>
                      <a:pt x="29527" y="33590"/>
                    </a:moveTo>
                    <a:cubicBezTo>
                      <a:pt x="33528" y="35876"/>
                      <a:pt x="30385" y="43400"/>
                      <a:pt x="36100" y="43972"/>
                    </a:cubicBezTo>
                    <a:cubicBezTo>
                      <a:pt x="46101" y="45020"/>
                      <a:pt x="44958" y="31399"/>
                      <a:pt x="53626" y="30542"/>
                    </a:cubicBezTo>
                    <a:cubicBezTo>
                      <a:pt x="54578" y="30446"/>
                      <a:pt x="55435" y="30542"/>
                      <a:pt x="58483" y="31018"/>
                    </a:cubicBezTo>
                    <a:cubicBezTo>
                      <a:pt x="73914" y="33685"/>
                      <a:pt x="100394" y="34447"/>
                      <a:pt x="100489" y="34447"/>
                    </a:cubicBezTo>
                    <a:cubicBezTo>
                      <a:pt x="101727" y="34256"/>
                      <a:pt x="102584" y="33971"/>
                      <a:pt x="102679" y="32828"/>
                    </a:cubicBezTo>
                    <a:cubicBezTo>
                      <a:pt x="102965" y="28351"/>
                      <a:pt x="99250" y="24636"/>
                      <a:pt x="100394" y="19969"/>
                    </a:cubicBezTo>
                    <a:cubicBezTo>
                      <a:pt x="104013" y="5586"/>
                      <a:pt x="30861" y="-700"/>
                      <a:pt x="26289" y="62"/>
                    </a:cubicBezTo>
                    <a:cubicBezTo>
                      <a:pt x="25146" y="443"/>
                      <a:pt x="24956" y="538"/>
                      <a:pt x="24479" y="919"/>
                    </a:cubicBezTo>
                    <a:cubicBezTo>
                      <a:pt x="24479" y="2062"/>
                      <a:pt x="24479" y="2062"/>
                      <a:pt x="25527" y="3014"/>
                    </a:cubicBezTo>
                    <a:cubicBezTo>
                      <a:pt x="36290" y="12920"/>
                      <a:pt x="32766" y="24541"/>
                      <a:pt x="32290" y="25112"/>
                    </a:cubicBezTo>
                    <a:cubicBezTo>
                      <a:pt x="30861" y="26351"/>
                      <a:pt x="25051" y="25398"/>
                      <a:pt x="17050" y="24065"/>
                    </a:cubicBezTo>
                    <a:cubicBezTo>
                      <a:pt x="2286" y="21683"/>
                      <a:pt x="857" y="22160"/>
                      <a:pt x="0" y="22350"/>
                    </a:cubicBezTo>
                    <a:cubicBezTo>
                      <a:pt x="190" y="22636"/>
                      <a:pt x="286" y="23017"/>
                      <a:pt x="571" y="23207"/>
                    </a:cubicBezTo>
                    <a:cubicBezTo>
                      <a:pt x="9430" y="28541"/>
                      <a:pt x="20383" y="28351"/>
                      <a:pt x="29527" y="33590"/>
                    </a:cubicBezTo>
                    <a:close/>
                  </a:path>
                </a:pathLst>
              </a:custGeom>
              <a:grpFill/>
              <a:ln w="9525" cap="flat">
                <a:noFill/>
                <a:prstDash val="solid"/>
                <a:miter/>
              </a:ln>
            </p:spPr>
            <p:txBody>
              <a:bodyPr rtlCol="0" anchor="ctr"/>
              <a:lstStyle/>
              <a:p>
                <a:endParaRPr lang="en-GB"/>
              </a:p>
            </p:txBody>
          </p:sp>
          <p:sp>
            <p:nvSpPr>
              <p:cNvPr id="264" name="Freeform: Shape 263">
                <a:extLst>
                  <a:ext uri="{FF2B5EF4-FFF2-40B4-BE49-F238E27FC236}">
                    <a16:creationId xmlns:a16="http://schemas.microsoft.com/office/drawing/2014/main" id="{8DAF5C46-3E53-44DB-96BC-4AC7F11D460C}"/>
                  </a:ext>
                </a:extLst>
              </p:cNvPr>
              <p:cNvSpPr/>
              <p:nvPr/>
            </p:nvSpPr>
            <p:spPr>
              <a:xfrm>
                <a:off x="9327401" y="3735188"/>
                <a:ext cx="38171" cy="14557"/>
              </a:xfrm>
              <a:custGeom>
                <a:avLst/>
                <a:gdLst>
                  <a:gd name="connsiteX0" fmla="*/ 1574 w 38171"/>
                  <a:gd name="connsiteY0" fmla="*/ 144 h 14557"/>
                  <a:gd name="connsiteX1" fmla="*/ 12528 w 38171"/>
                  <a:gd name="connsiteY1" fmla="*/ 10812 h 14557"/>
                  <a:gd name="connsiteX2" fmla="*/ 38055 w 38171"/>
                  <a:gd name="connsiteY2" fmla="*/ 9954 h 14557"/>
                  <a:gd name="connsiteX3" fmla="*/ 1574 w 38171"/>
                  <a:gd name="connsiteY3" fmla="*/ 144 h 14557"/>
                </a:gdLst>
                <a:ahLst/>
                <a:cxnLst>
                  <a:cxn ang="0">
                    <a:pos x="connsiteX0" y="connsiteY0"/>
                  </a:cxn>
                  <a:cxn ang="0">
                    <a:pos x="connsiteX1" y="connsiteY1"/>
                  </a:cxn>
                  <a:cxn ang="0">
                    <a:pos x="connsiteX2" y="connsiteY2"/>
                  </a:cxn>
                  <a:cxn ang="0">
                    <a:pos x="connsiteX3" y="connsiteY3"/>
                  </a:cxn>
                </a:cxnLst>
                <a:rect l="l" t="t" r="r" b="b"/>
                <a:pathLst>
                  <a:path w="38171" h="14557">
                    <a:moveTo>
                      <a:pt x="1574" y="144"/>
                    </a:moveTo>
                    <a:cubicBezTo>
                      <a:pt x="-4712" y="2525"/>
                      <a:pt x="9670" y="9478"/>
                      <a:pt x="12528" y="10812"/>
                    </a:cubicBezTo>
                    <a:cubicBezTo>
                      <a:pt x="31387" y="19670"/>
                      <a:pt x="37960" y="10050"/>
                      <a:pt x="38055" y="9954"/>
                    </a:cubicBezTo>
                    <a:cubicBezTo>
                      <a:pt x="40341" y="4906"/>
                      <a:pt x="8432" y="-999"/>
                      <a:pt x="1574" y="144"/>
                    </a:cubicBezTo>
                    <a:close/>
                  </a:path>
                </a:pathLst>
              </a:custGeom>
              <a:grpFill/>
              <a:ln w="9525" cap="flat">
                <a:noFill/>
                <a:prstDash val="solid"/>
                <a:miter/>
              </a:ln>
            </p:spPr>
            <p:txBody>
              <a:bodyPr rtlCol="0" anchor="ctr"/>
              <a:lstStyle/>
              <a:p>
                <a:endParaRPr lang="en-GB"/>
              </a:p>
            </p:txBody>
          </p:sp>
          <p:sp>
            <p:nvSpPr>
              <p:cNvPr id="265" name="Freeform: Shape 264">
                <a:extLst>
                  <a:ext uri="{FF2B5EF4-FFF2-40B4-BE49-F238E27FC236}">
                    <a16:creationId xmlns:a16="http://schemas.microsoft.com/office/drawing/2014/main" id="{978F8902-1642-4001-8F75-C088F25F18FB}"/>
                  </a:ext>
                </a:extLst>
              </p:cNvPr>
              <p:cNvSpPr/>
              <p:nvPr/>
            </p:nvSpPr>
            <p:spPr>
              <a:xfrm>
                <a:off x="10365105" y="4902810"/>
                <a:ext cx="153733" cy="161553"/>
              </a:xfrm>
              <a:custGeom>
                <a:avLst/>
                <a:gdLst>
                  <a:gd name="connsiteX0" fmla="*/ 145732 w 153733"/>
                  <a:gd name="connsiteY0" fmla="*/ 9049 h 161553"/>
                  <a:gd name="connsiteX1" fmla="*/ 110966 w 153733"/>
                  <a:gd name="connsiteY1" fmla="*/ 40767 h 161553"/>
                  <a:gd name="connsiteX2" fmla="*/ 79629 w 153733"/>
                  <a:gd name="connsiteY2" fmla="*/ 74104 h 161553"/>
                  <a:gd name="connsiteX3" fmla="*/ 60007 w 153733"/>
                  <a:gd name="connsiteY3" fmla="*/ 95059 h 161553"/>
                  <a:gd name="connsiteX4" fmla="*/ 0 w 153733"/>
                  <a:gd name="connsiteY4" fmla="*/ 161544 h 161553"/>
                  <a:gd name="connsiteX5" fmla="*/ 43720 w 153733"/>
                  <a:gd name="connsiteY5" fmla="*/ 128588 h 161553"/>
                  <a:gd name="connsiteX6" fmla="*/ 123634 w 153733"/>
                  <a:gd name="connsiteY6" fmla="*/ 43339 h 161553"/>
                  <a:gd name="connsiteX7" fmla="*/ 121158 w 153733"/>
                  <a:gd name="connsiteY7" fmla="*/ 48006 h 161553"/>
                  <a:gd name="connsiteX8" fmla="*/ 124777 w 153733"/>
                  <a:gd name="connsiteY8" fmla="*/ 44005 h 161553"/>
                  <a:gd name="connsiteX9" fmla="*/ 153734 w 153733"/>
                  <a:gd name="connsiteY9" fmla="*/ 286 h 161553"/>
                  <a:gd name="connsiteX10" fmla="*/ 153067 w 153733"/>
                  <a:gd name="connsiteY10" fmla="*/ 0 h 161553"/>
                  <a:gd name="connsiteX11" fmla="*/ 145732 w 153733"/>
                  <a:gd name="connsiteY11" fmla="*/ 9049 h 16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733" h="161553">
                    <a:moveTo>
                      <a:pt x="145732" y="9049"/>
                    </a:moveTo>
                    <a:cubicBezTo>
                      <a:pt x="124968" y="35814"/>
                      <a:pt x="124492" y="36004"/>
                      <a:pt x="110966" y="40767"/>
                    </a:cubicBezTo>
                    <a:cubicBezTo>
                      <a:pt x="99822" y="44672"/>
                      <a:pt x="96393" y="49816"/>
                      <a:pt x="79629" y="74104"/>
                    </a:cubicBezTo>
                    <a:cubicBezTo>
                      <a:pt x="71342" y="86201"/>
                      <a:pt x="68199" y="88678"/>
                      <a:pt x="60007" y="95059"/>
                    </a:cubicBezTo>
                    <a:cubicBezTo>
                      <a:pt x="34861" y="114776"/>
                      <a:pt x="952" y="158020"/>
                      <a:pt x="0" y="161544"/>
                    </a:cubicBezTo>
                    <a:cubicBezTo>
                      <a:pt x="9049" y="161639"/>
                      <a:pt x="9049" y="161639"/>
                      <a:pt x="43720" y="128588"/>
                    </a:cubicBezTo>
                    <a:cubicBezTo>
                      <a:pt x="71914" y="101632"/>
                      <a:pt x="96679" y="71438"/>
                      <a:pt x="123634" y="43339"/>
                    </a:cubicBezTo>
                    <a:cubicBezTo>
                      <a:pt x="123539" y="44101"/>
                      <a:pt x="123539" y="44101"/>
                      <a:pt x="121158" y="48006"/>
                    </a:cubicBezTo>
                    <a:cubicBezTo>
                      <a:pt x="122206" y="47244"/>
                      <a:pt x="122206" y="47244"/>
                      <a:pt x="124777" y="44005"/>
                    </a:cubicBezTo>
                    <a:cubicBezTo>
                      <a:pt x="131159" y="36004"/>
                      <a:pt x="150590" y="9716"/>
                      <a:pt x="153734" y="286"/>
                    </a:cubicBezTo>
                    <a:cubicBezTo>
                      <a:pt x="153543" y="191"/>
                      <a:pt x="153257" y="95"/>
                      <a:pt x="153067" y="0"/>
                    </a:cubicBezTo>
                    <a:cubicBezTo>
                      <a:pt x="150781" y="2476"/>
                      <a:pt x="150781" y="2476"/>
                      <a:pt x="145732" y="9049"/>
                    </a:cubicBezTo>
                    <a:close/>
                  </a:path>
                </a:pathLst>
              </a:custGeom>
              <a:grpFill/>
              <a:ln w="9525" cap="flat">
                <a:noFill/>
                <a:prstDash val="solid"/>
                <a:miter/>
              </a:ln>
            </p:spPr>
            <p:txBody>
              <a:bodyPr rtlCol="0" anchor="ctr"/>
              <a:lstStyle/>
              <a:p>
                <a:endParaRPr lang="en-GB"/>
              </a:p>
            </p:txBody>
          </p:sp>
          <p:sp>
            <p:nvSpPr>
              <p:cNvPr id="266" name="Freeform: Shape 265">
                <a:extLst>
                  <a:ext uri="{FF2B5EF4-FFF2-40B4-BE49-F238E27FC236}">
                    <a16:creationId xmlns:a16="http://schemas.microsoft.com/office/drawing/2014/main" id="{24FBB993-8A2F-489D-B572-2CC0048B4455}"/>
                  </a:ext>
                </a:extLst>
              </p:cNvPr>
              <p:cNvSpPr/>
              <p:nvPr/>
            </p:nvSpPr>
            <p:spPr>
              <a:xfrm>
                <a:off x="8611111" y="3328857"/>
                <a:ext cx="1205586" cy="1976677"/>
              </a:xfrm>
              <a:custGeom>
                <a:avLst/>
                <a:gdLst>
                  <a:gd name="connsiteX0" fmla="*/ 1199258 w 1205586"/>
                  <a:gd name="connsiteY0" fmla="*/ 1387073 h 1976677"/>
                  <a:gd name="connsiteX1" fmla="*/ 1198401 w 1205586"/>
                  <a:gd name="connsiteY1" fmla="*/ 1363927 h 1976677"/>
                  <a:gd name="connsiteX2" fmla="*/ 1177731 w 1205586"/>
                  <a:gd name="connsiteY2" fmla="*/ 1364118 h 1976677"/>
                  <a:gd name="connsiteX3" fmla="*/ 1119438 w 1205586"/>
                  <a:gd name="connsiteY3" fmla="*/ 1333256 h 1976677"/>
                  <a:gd name="connsiteX4" fmla="*/ 1022378 w 1205586"/>
                  <a:gd name="connsiteY4" fmla="*/ 1309730 h 1976677"/>
                  <a:gd name="connsiteX5" fmla="*/ 990374 w 1205586"/>
                  <a:gd name="connsiteY5" fmla="*/ 1268677 h 1976677"/>
                  <a:gd name="connsiteX6" fmla="*/ 935320 w 1205586"/>
                  <a:gd name="connsiteY6" fmla="*/ 1223243 h 1976677"/>
                  <a:gd name="connsiteX7" fmla="*/ 848547 w 1205586"/>
                  <a:gd name="connsiteY7" fmla="*/ 1196954 h 1976677"/>
                  <a:gd name="connsiteX8" fmla="*/ 790635 w 1205586"/>
                  <a:gd name="connsiteY8" fmla="*/ 1151519 h 1976677"/>
                  <a:gd name="connsiteX9" fmla="*/ 779015 w 1205586"/>
                  <a:gd name="connsiteY9" fmla="*/ 1147900 h 1976677"/>
                  <a:gd name="connsiteX10" fmla="*/ 573180 w 1205586"/>
                  <a:gd name="connsiteY10" fmla="*/ 1205241 h 1976677"/>
                  <a:gd name="connsiteX11" fmla="*/ 464880 w 1205586"/>
                  <a:gd name="connsiteY11" fmla="*/ 1164759 h 1976677"/>
                  <a:gd name="connsiteX12" fmla="*/ 455450 w 1205586"/>
                  <a:gd name="connsiteY12" fmla="*/ 1107990 h 1976677"/>
                  <a:gd name="connsiteX13" fmla="*/ 378679 w 1205586"/>
                  <a:gd name="connsiteY13" fmla="*/ 1106752 h 1976677"/>
                  <a:gd name="connsiteX14" fmla="*/ 380965 w 1205586"/>
                  <a:gd name="connsiteY14" fmla="*/ 1065699 h 1976677"/>
                  <a:gd name="connsiteX15" fmla="*/ 396110 w 1205586"/>
                  <a:gd name="connsiteY15" fmla="*/ 1016264 h 1976677"/>
                  <a:gd name="connsiteX16" fmla="*/ 339531 w 1205586"/>
                  <a:gd name="connsiteY16" fmla="*/ 1073986 h 1976677"/>
                  <a:gd name="connsiteX17" fmla="*/ 298574 w 1205586"/>
                  <a:gd name="connsiteY17" fmla="*/ 1083987 h 1976677"/>
                  <a:gd name="connsiteX18" fmla="*/ 241138 w 1205586"/>
                  <a:gd name="connsiteY18" fmla="*/ 1017503 h 1976677"/>
                  <a:gd name="connsiteX19" fmla="*/ 250854 w 1205586"/>
                  <a:gd name="connsiteY19" fmla="*/ 966544 h 1976677"/>
                  <a:gd name="connsiteX20" fmla="*/ 239424 w 1205586"/>
                  <a:gd name="connsiteY20" fmla="*/ 936826 h 1976677"/>
                  <a:gd name="connsiteX21" fmla="*/ 282667 w 1205586"/>
                  <a:gd name="connsiteY21" fmla="*/ 883105 h 1976677"/>
                  <a:gd name="connsiteX22" fmla="*/ 346008 w 1205586"/>
                  <a:gd name="connsiteY22" fmla="*/ 884629 h 1976677"/>
                  <a:gd name="connsiteX23" fmla="*/ 350485 w 1205586"/>
                  <a:gd name="connsiteY23" fmla="*/ 880914 h 1976677"/>
                  <a:gd name="connsiteX24" fmla="*/ 336674 w 1205586"/>
                  <a:gd name="connsiteY24" fmla="*/ 871770 h 1976677"/>
                  <a:gd name="connsiteX25" fmla="*/ 337817 w 1205586"/>
                  <a:gd name="connsiteY25" fmla="*/ 866246 h 1976677"/>
                  <a:gd name="connsiteX26" fmla="*/ 427733 w 1205586"/>
                  <a:gd name="connsiteY26" fmla="*/ 853673 h 1976677"/>
                  <a:gd name="connsiteX27" fmla="*/ 473739 w 1205586"/>
                  <a:gd name="connsiteY27" fmla="*/ 938731 h 1976677"/>
                  <a:gd name="connsiteX28" fmla="*/ 457165 w 1205586"/>
                  <a:gd name="connsiteY28" fmla="*/ 820812 h 1976677"/>
                  <a:gd name="connsiteX29" fmla="*/ 530317 w 1205586"/>
                  <a:gd name="connsiteY29" fmla="*/ 741468 h 1976677"/>
                  <a:gd name="connsiteX30" fmla="*/ 529746 w 1205586"/>
                  <a:gd name="connsiteY30" fmla="*/ 741468 h 1976677"/>
                  <a:gd name="connsiteX31" fmla="*/ 526221 w 1205586"/>
                  <a:gd name="connsiteY31" fmla="*/ 737563 h 1976677"/>
                  <a:gd name="connsiteX32" fmla="*/ 526793 w 1205586"/>
                  <a:gd name="connsiteY32" fmla="*/ 732420 h 1976677"/>
                  <a:gd name="connsiteX33" fmla="*/ 531746 w 1205586"/>
                  <a:gd name="connsiteY33" fmla="*/ 730991 h 1976677"/>
                  <a:gd name="connsiteX34" fmla="*/ 532413 w 1205586"/>
                  <a:gd name="connsiteY34" fmla="*/ 724895 h 1976677"/>
                  <a:gd name="connsiteX35" fmla="*/ 527555 w 1205586"/>
                  <a:gd name="connsiteY35" fmla="*/ 723085 h 1976677"/>
                  <a:gd name="connsiteX36" fmla="*/ 535461 w 1205586"/>
                  <a:gd name="connsiteY36" fmla="*/ 645266 h 1976677"/>
                  <a:gd name="connsiteX37" fmla="*/ 536032 w 1205586"/>
                  <a:gd name="connsiteY37" fmla="*/ 691843 h 1976677"/>
                  <a:gd name="connsiteX38" fmla="*/ 542985 w 1205586"/>
                  <a:gd name="connsiteY38" fmla="*/ 638313 h 1976677"/>
                  <a:gd name="connsiteX39" fmla="*/ 552034 w 1205586"/>
                  <a:gd name="connsiteY39" fmla="*/ 654410 h 1976677"/>
                  <a:gd name="connsiteX40" fmla="*/ 567465 w 1205586"/>
                  <a:gd name="connsiteY40" fmla="*/ 616215 h 1976677"/>
                  <a:gd name="connsiteX41" fmla="*/ 616899 w 1205586"/>
                  <a:gd name="connsiteY41" fmla="*/ 591354 h 1976677"/>
                  <a:gd name="connsiteX42" fmla="*/ 643665 w 1205586"/>
                  <a:gd name="connsiteY42" fmla="*/ 530109 h 1976677"/>
                  <a:gd name="connsiteX43" fmla="*/ 712816 w 1205586"/>
                  <a:gd name="connsiteY43" fmla="*/ 492390 h 1976677"/>
                  <a:gd name="connsiteX44" fmla="*/ 710625 w 1205586"/>
                  <a:gd name="connsiteY44" fmla="*/ 496961 h 1976677"/>
                  <a:gd name="connsiteX45" fmla="*/ 722341 w 1205586"/>
                  <a:gd name="connsiteY45" fmla="*/ 499343 h 1976677"/>
                  <a:gd name="connsiteX46" fmla="*/ 722341 w 1205586"/>
                  <a:gd name="connsiteY46" fmla="*/ 504963 h 1976677"/>
                  <a:gd name="connsiteX47" fmla="*/ 684051 w 1205586"/>
                  <a:gd name="connsiteY47" fmla="*/ 539634 h 1976677"/>
                  <a:gd name="connsiteX48" fmla="*/ 774443 w 1205586"/>
                  <a:gd name="connsiteY48" fmla="*/ 458766 h 1976677"/>
                  <a:gd name="connsiteX49" fmla="*/ 756631 w 1205586"/>
                  <a:gd name="connsiteY49" fmla="*/ 489151 h 1976677"/>
                  <a:gd name="connsiteX50" fmla="*/ 735676 w 1205586"/>
                  <a:gd name="connsiteY50" fmla="*/ 483150 h 1976677"/>
                  <a:gd name="connsiteX51" fmla="*/ 745677 w 1205586"/>
                  <a:gd name="connsiteY51" fmla="*/ 475816 h 1976677"/>
                  <a:gd name="connsiteX52" fmla="*/ 745773 w 1205586"/>
                  <a:gd name="connsiteY52" fmla="*/ 475530 h 1976677"/>
                  <a:gd name="connsiteX53" fmla="*/ 745677 w 1205586"/>
                  <a:gd name="connsiteY53" fmla="*/ 475340 h 1976677"/>
                  <a:gd name="connsiteX54" fmla="*/ 743487 w 1205586"/>
                  <a:gd name="connsiteY54" fmla="*/ 475435 h 1976677"/>
                  <a:gd name="connsiteX55" fmla="*/ 725484 w 1205586"/>
                  <a:gd name="connsiteY55" fmla="*/ 473816 h 1976677"/>
                  <a:gd name="connsiteX56" fmla="*/ 720055 w 1205586"/>
                  <a:gd name="connsiteY56" fmla="*/ 464195 h 1976677"/>
                  <a:gd name="connsiteX57" fmla="*/ 719769 w 1205586"/>
                  <a:gd name="connsiteY57" fmla="*/ 462290 h 1976677"/>
                  <a:gd name="connsiteX58" fmla="*/ 719484 w 1205586"/>
                  <a:gd name="connsiteY58" fmla="*/ 462481 h 1976677"/>
                  <a:gd name="connsiteX59" fmla="*/ 718722 w 1205586"/>
                  <a:gd name="connsiteY59" fmla="*/ 477245 h 1976677"/>
                  <a:gd name="connsiteX60" fmla="*/ 703386 w 1205586"/>
                  <a:gd name="connsiteY60" fmla="*/ 455718 h 1976677"/>
                  <a:gd name="connsiteX61" fmla="*/ 689575 w 1205586"/>
                  <a:gd name="connsiteY61" fmla="*/ 446765 h 1976677"/>
                  <a:gd name="connsiteX62" fmla="*/ 716340 w 1205586"/>
                  <a:gd name="connsiteY62" fmla="*/ 426381 h 1976677"/>
                  <a:gd name="connsiteX63" fmla="*/ 610708 w 1205586"/>
                  <a:gd name="connsiteY63" fmla="*/ 481055 h 1976677"/>
                  <a:gd name="connsiteX64" fmla="*/ 748249 w 1205586"/>
                  <a:gd name="connsiteY64" fmla="*/ 389329 h 1976677"/>
                  <a:gd name="connsiteX65" fmla="*/ 846261 w 1205586"/>
                  <a:gd name="connsiteY65" fmla="*/ 345133 h 1976677"/>
                  <a:gd name="connsiteX66" fmla="*/ 847881 w 1205586"/>
                  <a:gd name="connsiteY66" fmla="*/ 323892 h 1976677"/>
                  <a:gd name="connsiteX67" fmla="*/ 844737 w 1205586"/>
                  <a:gd name="connsiteY67" fmla="*/ 318939 h 1976677"/>
                  <a:gd name="connsiteX68" fmla="*/ 827592 w 1205586"/>
                  <a:gd name="connsiteY68" fmla="*/ 315320 h 1976677"/>
                  <a:gd name="connsiteX69" fmla="*/ 822639 w 1205586"/>
                  <a:gd name="connsiteY69" fmla="*/ 315320 h 1976677"/>
                  <a:gd name="connsiteX70" fmla="*/ 789969 w 1205586"/>
                  <a:gd name="connsiteY70" fmla="*/ 328845 h 1976677"/>
                  <a:gd name="connsiteX71" fmla="*/ 787873 w 1205586"/>
                  <a:gd name="connsiteY71" fmla="*/ 324178 h 1976677"/>
                  <a:gd name="connsiteX72" fmla="*/ 817401 w 1205586"/>
                  <a:gd name="connsiteY72" fmla="*/ 306842 h 1976677"/>
                  <a:gd name="connsiteX73" fmla="*/ 692718 w 1205586"/>
                  <a:gd name="connsiteY73" fmla="*/ 318177 h 1976677"/>
                  <a:gd name="connsiteX74" fmla="*/ 817686 w 1205586"/>
                  <a:gd name="connsiteY74" fmla="*/ 306747 h 1976677"/>
                  <a:gd name="connsiteX75" fmla="*/ 821020 w 1205586"/>
                  <a:gd name="connsiteY75" fmla="*/ 304461 h 1976677"/>
                  <a:gd name="connsiteX76" fmla="*/ 784825 w 1205586"/>
                  <a:gd name="connsiteY76" fmla="*/ 293222 h 1976677"/>
                  <a:gd name="connsiteX77" fmla="*/ 777681 w 1205586"/>
                  <a:gd name="connsiteY77" fmla="*/ 293603 h 1976677"/>
                  <a:gd name="connsiteX78" fmla="*/ 776634 w 1205586"/>
                  <a:gd name="connsiteY78" fmla="*/ 281315 h 1976677"/>
                  <a:gd name="connsiteX79" fmla="*/ 761108 w 1205586"/>
                  <a:gd name="connsiteY79" fmla="*/ 272172 h 1976677"/>
                  <a:gd name="connsiteX80" fmla="*/ 763680 w 1205586"/>
                  <a:gd name="connsiteY80" fmla="*/ 263694 h 1976677"/>
                  <a:gd name="connsiteX81" fmla="*/ 758250 w 1205586"/>
                  <a:gd name="connsiteY81" fmla="*/ 239596 h 1976677"/>
                  <a:gd name="connsiteX82" fmla="*/ 720912 w 1205586"/>
                  <a:gd name="connsiteY82" fmla="*/ 218260 h 1976677"/>
                  <a:gd name="connsiteX83" fmla="*/ 720722 w 1205586"/>
                  <a:gd name="connsiteY83" fmla="*/ 229309 h 1976677"/>
                  <a:gd name="connsiteX84" fmla="*/ 707196 w 1205586"/>
                  <a:gd name="connsiteY84" fmla="*/ 234262 h 1976677"/>
                  <a:gd name="connsiteX85" fmla="*/ 697195 w 1205586"/>
                  <a:gd name="connsiteY85" fmla="*/ 245597 h 1976677"/>
                  <a:gd name="connsiteX86" fmla="*/ 662143 w 1205586"/>
                  <a:gd name="connsiteY86" fmla="*/ 236072 h 1976677"/>
                  <a:gd name="connsiteX87" fmla="*/ 671954 w 1205586"/>
                  <a:gd name="connsiteY87" fmla="*/ 202163 h 1976677"/>
                  <a:gd name="connsiteX88" fmla="*/ 650713 w 1205586"/>
                  <a:gd name="connsiteY88" fmla="*/ 200639 h 1976677"/>
                  <a:gd name="connsiteX89" fmla="*/ 645951 w 1205586"/>
                  <a:gd name="connsiteY89" fmla="*/ 195305 h 1976677"/>
                  <a:gd name="connsiteX90" fmla="*/ 626329 w 1205586"/>
                  <a:gd name="connsiteY90" fmla="*/ 185494 h 1976677"/>
                  <a:gd name="connsiteX91" fmla="*/ 618709 w 1205586"/>
                  <a:gd name="connsiteY91" fmla="*/ 184541 h 1976677"/>
                  <a:gd name="connsiteX92" fmla="*/ 570894 w 1205586"/>
                  <a:gd name="connsiteY92" fmla="*/ 191685 h 1976677"/>
                  <a:gd name="connsiteX93" fmla="*/ 567846 w 1205586"/>
                  <a:gd name="connsiteY93" fmla="*/ 234548 h 1976677"/>
                  <a:gd name="connsiteX94" fmla="*/ 555749 w 1205586"/>
                  <a:gd name="connsiteY94" fmla="*/ 252359 h 1976677"/>
                  <a:gd name="connsiteX95" fmla="*/ 565274 w 1205586"/>
                  <a:gd name="connsiteY95" fmla="*/ 277029 h 1976677"/>
                  <a:gd name="connsiteX96" fmla="*/ 544414 w 1205586"/>
                  <a:gd name="connsiteY96" fmla="*/ 319892 h 1976677"/>
                  <a:gd name="connsiteX97" fmla="*/ 531270 w 1205586"/>
                  <a:gd name="connsiteY97" fmla="*/ 332369 h 1976677"/>
                  <a:gd name="connsiteX98" fmla="*/ 525364 w 1205586"/>
                  <a:gd name="connsiteY98" fmla="*/ 337513 h 1976677"/>
                  <a:gd name="connsiteX99" fmla="*/ 509172 w 1205586"/>
                  <a:gd name="connsiteY99" fmla="*/ 403617 h 1976677"/>
                  <a:gd name="connsiteX100" fmla="*/ 476882 w 1205586"/>
                  <a:gd name="connsiteY100" fmla="*/ 380661 h 1976677"/>
                  <a:gd name="connsiteX101" fmla="*/ 476977 w 1205586"/>
                  <a:gd name="connsiteY101" fmla="*/ 349419 h 1976677"/>
                  <a:gd name="connsiteX102" fmla="*/ 483073 w 1205586"/>
                  <a:gd name="connsiteY102" fmla="*/ 344466 h 1976677"/>
                  <a:gd name="connsiteX103" fmla="*/ 482787 w 1205586"/>
                  <a:gd name="connsiteY103" fmla="*/ 340752 h 1976677"/>
                  <a:gd name="connsiteX104" fmla="*/ 476501 w 1205586"/>
                  <a:gd name="connsiteY104" fmla="*/ 340371 h 1976677"/>
                  <a:gd name="connsiteX105" fmla="*/ 442973 w 1205586"/>
                  <a:gd name="connsiteY105" fmla="*/ 336465 h 1976677"/>
                  <a:gd name="connsiteX106" fmla="*/ 415446 w 1205586"/>
                  <a:gd name="connsiteY106" fmla="*/ 318368 h 1976677"/>
                  <a:gd name="connsiteX107" fmla="*/ 409159 w 1205586"/>
                  <a:gd name="connsiteY107" fmla="*/ 316749 h 1976677"/>
                  <a:gd name="connsiteX108" fmla="*/ 383918 w 1205586"/>
                  <a:gd name="connsiteY108" fmla="*/ 324654 h 1976677"/>
                  <a:gd name="connsiteX109" fmla="*/ 377250 w 1205586"/>
                  <a:gd name="connsiteY109" fmla="*/ 299889 h 1976677"/>
                  <a:gd name="connsiteX110" fmla="*/ 357534 w 1205586"/>
                  <a:gd name="connsiteY110" fmla="*/ 290650 h 1976677"/>
                  <a:gd name="connsiteX111" fmla="*/ 436020 w 1205586"/>
                  <a:gd name="connsiteY111" fmla="*/ 205592 h 1976677"/>
                  <a:gd name="connsiteX112" fmla="*/ 420208 w 1205586"/>
                  <a:gd name="connsiteY112" fmla="*/ 197686 h 1976677"/>
                  <a:gd name="connsiteX113" fmla="*/ 495646 w 1205586"/>
                  <a:gd name="connsiteY113" fmla="*/ 159967 h 1976677"/>
                  <a:gd name="connsiteX114" fmla="*/ 458022 w 1205586"/>
                  <a:gd name="connsiteY114" fmla="*/ 155300 h 1976677"/>
                  <a:gd name="connsiteX115" fmla="*/ 512600 w 1205586"/>
                  <a:gd name="connsiteY115" fmla="*/ 139203 h 1976677"/>
                  <a:gd name="connsiteX116" fmla="*/ 507362 w 1205586"/>
                  <a:gd name="connsiteY116" fmla="*/ 137393 h 1976677"/>
                  <a:gd name="connsiteX117" fmla="*/ 525745 w 1205586"/>
                  <a:gd name="connsiteY117" fmla="*/ 132440 h 1976677"/>
                  <a:gd name="connsiteX118" fmla="*/ 565083 w 1205586"/>
                  <a:gd name="connsiteY118" fmla="*/ 113961 h 1976677"/>
                  <a:gd name="connsiteX119" fmla="*/ 570132 w 1205586"/>
                  <a:gd name="connsiteY119" fmla="*/ 108056 h 1976677"/>
                  <a:gd name="connsiteX120" fmla="*/ 570989 w 1205586"/>
                  <a:gd name="connsiteY120" fmla="*/ 90625 h 1976677"/>
                  <a:gd name="connsiteX121" fmla="*/ 584038 w 1205586"/>
                  <a:gd name="connsiteY121" fmla="*/ 82052 h 1976677"/>
                  <a:gd name="connsiteX122" fmla="*/ 587848 w 1205586"/>
                  <a:gd name="connsiteY122" fmla="*/ 73289 h 1976677"/>
                  <a:gd name="connsiteX123" fmla="*/ 552510 w 1205586"/>
                  <a:gd name="connsiteY123" fmla="*/ 84243 h 1976677"/>
                  <a:gd name="connsiteX124" fmla="*/ 505076 w 1205586"/>
                  <a:gd name="connsiteY124" fmla="*/ 113866 h 1976677"/>
                  <a:gd name="connsiteX125" fmla="*/ 519363 w 1205586"/>
                  <a:gd name="connsiteY125" fmla="*/ 83100 h 1976677"/>
                  <a:gd name="connsiteX126" fmla="*/ 492598 w 1205586"/>
                  <a:gd name="connsiteY126" fmla="*/ 108627 h 1976677"/>
                  <a:gd name="connsiteX127" fmla="*/ 503266 w 1205586"/>
                  <a:gd name="connsiteY127" fmla="*/ 85577 h 1976677"/>
                  <a:gd name="connsiteX128" fmla="*/ 491074 w 1205586"/>
                  <a:gd name="connsiteY128" fmla="*/ 84910 h 1976677"/>
                  <a:gd name="connsiteX129" fmla="*/ 510505 w 1205586"/>
                  <a:gd name="connsiteY129" fmla="*/ 49953 h 1976677"/>
                  <a:gd name="connsiteX130" fmla="*/ 507552 w 1205586"/>
                  <a:gd name="connsiteY130" fmla="*/ 47762 h 1976677"/>
                  <a:gd name="connsiteX131" fmla="*/ 570227 w 1205586"/>
                  <a:gd name="connsiteY131" fmla="*/ 233 h 1976677"/>
                  <a:gd name="connsiteX132" fmla="*/ 560892 w 1205586"/>
                  <a:gd name="connsiteY132" fmla="*/ 899 h 1976677"/>
                  <a:gd name="connsiteX133" fmla="*/ 463261 w 1205586"/>
                  <a:gd name="connsiteY133" fmla="*/ 88815 h 1976677"/>
                  <a:gd name="connsiteX134" fmla="*/ 464690 w 1205586"/>
                  <a:gd name="connsiteY134" fmla="*/ 91673 h 1976677"/>
                  <a:gd name="connsiteX135" fmla="*/ 477834 w 1205586"/>
                  <a:gd name="connsiteY135" fmla="*/ 90434 h 1976677"/>
                  <a:gd name="connsiteX136" fmla="*/ 478501 w 1205586"/>
                  <a:gd name="connsiteY136" fmla="*/ 93101 h 1976677"/>
                  <a:gd name="connsiteX137" fmla="*/ 463642 w 1205586"/>
                  <a:gd name="connsiteY137" fmla="*/ 102531 h 1976677"/>
                  <a:gd name="connsiteX138" fmla="*/ 463547 w 1205586"/>
                  <a:gd name="connsiteY138" fmla="*/ 104722 h 1976677"/>
                  <a:gd name="connsiteX139" fmla="*/ 463642 w 1205586"/>
                  <a:gd name="connsiteY139" fmla="*/ 104722 h 1976677"/>
                  <a:gd name="connsiteX140" fmla="*/ 466309 w 1205586"/>
                  <a:gd name="connsiteY140" fmla="*/ 105293 h 1976677"/>
                  <a:gd name="connsiteX141" fmla="*/ 431067 w 1205586"/>
                  <a:gd name="connsiteY141" fmla="*/ 142251 h 1976677"/>
                  <a:gd name="connsiteX142" fmla="*/ 436877 w 1205586"/>
                  <a:gd name="connsiteY142" fmla="*/ 121867 h 1976677"/>
                  <a:gd name="connsiteX143" fmla="*/ 406111 w 1205586"/>
                  <a:gd name="connsiteY143" fmla="*/ 138536 h 1976677"/>
                  <a:gd name="connsiteX144" fmla="*/ 367916 w 1205586"/>
                  <a:gd name="connsiteY144" fmla="*/ 143203 h 1976677"/>
                  <a:gd name="connsiteX145" fmla="*/ 364392 w 1205586"/>
                  <a:gd name="connsiteY145" fmla="*/ 134154 h 1976677"/>
                  <a:gd name="connsiteX146" fmla="*/ 320005 w 1205586"/>
                  <a:gd name="connsiteY146" fmla="*/ 181017 h 1976677"/>
                  <a:gd name="connsiteX147" fmla="*/ 322672 w 1205586"/>
                  <a:gd name="connsiteY147" fmla="*/ 161872 h 1976677"/>
                  <a:gd name="connsiteX148" fmla="*/ 285810 w 1205586"/>
                  <a:gd name="connsiteY148" fmla="*/ 172254 h 1976677"/>
                  <a:gd name="connsiteX149" fmla="*/ 303146 w 1205586"/>
                  <a:gd name="connsiteY149" fmla="*/ 155109 h 1976677"/>
                  <a:gd name="connsiteX150" fmla="*/ 300765 w 1205586"/>
                  <a:gd name="connsiteY150" fmla="*/ 153776 h 1976677"/>
                  <a:gd name="connsiteX151" fmla="*/ 288192 w 1205586"/>
                  <a:gd name="connsiteY151" fmla="*/ 154728 h 1976677"/>
                  <a:gd name="connsiteX152" fmla="*/ 284286 w 1205586"/>
                  <a:gd name="connsiteY152" fmla="*/ 150347 h 1976677"/>
                  <a:gd name="connsiteX153" fmla="*/ 269237 w 1205586"/>
                  <a:gd name="connsiteY153" fmla="*/ 160538 h 1976677"/>
                  <a:gd name="connsiteX154" fmla="*/ 272761 w 1205586"/>
                  <a:gd name="connsiteY154" fmla="*/ 155014 h 1976677"/>
                  <a:gd name="connsiteX155" fmla="*/ 263712 w 1205586"/>
                  <a:gd name="connsiteY155" fmla="*/ 162920 h 1976677"/>
                  <a:gd name="connsiteX156" fmla="*/ 275523 w 1205586"/>
                  <a:gd name="connsiteY156" fmla="*/ 145870 h 1976677"/>
                  <a:gd name="connsiteX157" fmla="*/ 232280 w 1205586"/>
                  <a:gd name="connsiteY157" fmla="*/ 183684 h 1976677"/>
                  <a:gd name="connsiteX158" fmla="*/ 232185 w 1205586"/>
                  <a:gd name="connsiteY158" fmla="*/ 183780 h 1976677"/>
                  <a:gd name="connsiteX159" fmla="*/ 259521 w 1205586"/>
                  <a:gd name="connsiteY159" fmla="*/ 159395 h 1976677"/>
                  <a:gd name="connsiteX160" fmla="*/ 214468 w 1205586"/>
                  <a:gd name="connsiteY160" fmla="*/ 199401 h 1976677"/>
                  <a:gd name="connsiteX161" fmla="*/ 217707 w 1205586"/>
                  <a:gd name="connsiteY161" fmla="*/ 194543 h 1976677"/>
                  <a:gd name="connsiteX162" fmla="*/ 166176 w 1205586"/>
                  <a:gd name="connsiteY162" fmla="*/ 252455 h 1976677"/>
                  <a:gd name="connsiteX163" fmla="*/ 68545 w 1205586"/>
                  <a:gd name="connsiteY163" fmla="*/ 390186 h 1976677"/>
                  <a:gd name="connsiteX164" fmla="*/ 68735 w 1205586"/>
                  <a:gd name="connsiteY164" fmla="*/ 389805 h 1976677"/>
                  <a:gd name="connsiteX165" fmla="*/ 70260 w 1205586"/>
                  <a:gd name="connsiteY165" fmla="*/ 387519 h 1976677"/>
                  <a:gd name="connsiteX166" fmla="*/ 48066 w 1205586"/>
                  <a:gd name="connsiteY166" fmla="*/ 450956 h 1976677"/>
                  <a:gd name="connsiteX167" fmla="*/ 43780 w 1205586"/>
                  <a:gd name="connsiteY167" fmla="*/ 464100 h 1976677"/>
                  <a:gd name="connsiteX168" fmla="*/ 46828 w 1205586"/>
                  <a:gd name="connsiteY168" fmla="*/ 469053 h 1976677"/>
                  <a:gd name="connsiteX169" fmla="*/ 33779 w 1205586"/>
                  <a:gd name="connsiteY169" fmla="*/ 522774 h 1976677"/>
                  <a:gd name="connsiteX170" fmla="*/ 36541 w 1205586"/>
                  <a:gd name="connsiteY170" fmla="*/ 545634 h 1976677"/>
                  <a:gd name="connsiteX171" fmla="*/ 31588 w 1205586"/>
                  <a:gd name="connsiteY171" fmla="*/ 544777 h 1976677"/>
                  <a:gd name="connsiteX172" fmla="*/ 29397 w 1205586"/>
                  <a:gd name="connsiteY172" fmla="*/ 544110 h 1976677"/>
                  <a:gd name="connsiteX173" fmla="*/ 28254 w 1205586"/>
                  <a:gd name="connsiteY173" fmla="*/ 541157 h 1976677"/>
                  <a:gd name="connsiteX174" fmla="*/ 25683 w 1205586"/>
                  <a:gd name="connsiteY174" fmla="*/ 535633 h 1976677"/>
                  <a:gd name="connsiteX175" fmla="*/ 25587 w 1205586"/>
                  <a:gd name="connsiteY175" fmla="*/ 535633 h 1976677"/>
                  <a:gd name="connsiteX176" fmla="*/ 25873 w 1205586"/>
                  <a:gd name="connsiteY176" fmla="*/ 556874 h 1976677"/>
                  <a:gd name="connsiteX177" fmla="*/ 33874 w 1205586"/>
                  <a:gd name="connsiteY177" fmla="*/ 563637 h 1976677"/>
                  <a:gd name="connsiteX178" fmla="*/ 37589 w 1205586"/>
                  <a:gd name="connsiteY178" fmla="*/ 559636 h 1976677"/>
                  <a:gd name="connsiteX179" fmla="*/ 38541 w 1205586"/>
                  <a:gd name="connsiteY179" fmla="*/ 554778 h 1976677"/>
                  <a:gd name="connsiteX180" fmla="*/ 38256 w 1205586"/>
                  <a:gd name="connsiteY180" fmla="*/ 550873 h 1976677"/>
                  <a:gd name="connsiteX181" fmla="*/ 38256 w 1205586"/>
                  <a:gd name="connsiteY181" fmla="*/ 550492 h 1976677"/>
                  <a:gd name="connsiteX182" fmla="*/ 43304 w 1205586"/>
                  <a:gd name="connsiteY182" fmla="*/ 574114 h 1976677"/>
                  <a:gd name="connsiteX183" fmla="*/ 34160 w 1205586"/>
                  <a:gd name="connsiteY183" fmla="*/ 569256 h 1976677"/>
                  <a:gd name="connsiteX184" fmla="*/ 11395 w 1205586"/>
                  <a:gd name="connsiteY184" fmla="*/ 857768 h 1976677"/>
                  <a:gd name="connsiteX185" fmla="*/ 62544 w 1205586"/>
                  <a:gd name="connsiteY185" fmla="*/ 957114 h 1976677"/>
                  <a:gd name="connsiteX186" fmla="*/ 51114 w 1205586"/>
                  <a:gd name="connsiteY186" fmla="*/ 957495 h 1976677"/>
                  <a:gd name="connsiteX187" fmla="*/ 99882 w 1205586"/>
                  <a:gd name="connsiteY187" fmla="*/ 1025218 h 1976677"/>
                  <a:gd name="connsiteX188" fmla="*/ 88167 w 1205586"/>
                  <a:gd name="connsiteY188" fmla="*/ 985880 h 1976677"/>
                  <a:gd name="connsiteX189" fmla="*/ 52162 w 1205586"/>
                  <a:gd name="connsiteY189" fmla="*/ 889772 h 1976677"/>
                  <a:gd name="connsiteX190" fmla="*/ 78642 w 1205586"/>
                  <a:gd name="connsiteY190" fmla="*/ 928444 h 1976677"/>
                  <a:gd name="connsiteX191" fmla="*/ 87024 w 1205586"/>
                  <a:gd name="connsiteY191" fmla="*/ 954543 h 1976677"/>
                  <a:gd name="connsiteX192" fmla="*/ 115694 w 1205586"/>
                  <a:gd name="connsiteY192" fmla="*/ 994452 h 1976677"/>
                  <a:gd name="connsiteX193" fmla="*/ 158271 w 1205586"/>
                  <a:gd name="connsiteY193" fmla="*/ 1041030 h 1976677"/>
                  <a:gd name="connsiteX194" fmla="*/ 179226 w 1205586"/>
                  <a:gd name="connsiteY194" fmla="*/ 1089035 h 1976677"/>
                  <a:gd name="connsiteX195" fmla="*/ 187703 w 1205586"/>
                  <a:gd name="connsiteY195" fmla="*/ 1092941 h 1976677"/>
                  <a:gd name="connsiteX196" fmla="*/ 203324 w 1205586"/>
                  <a:gd name="connsiteY196" fmla="*/ 1099418 h 1976677"/>
                  <a:gd name="connsiteX197" fmla="*/ 255426 w 1205586"/>
                  <a:gd name="connsiteY197" fmla="*/ 1110752 h 1976677"/>
                  <a:gd name="connsiteX198" fmla="*/ 309242 w 1205586"/>
                  <a:gd name="connsiteY198" fmla="*/ 1114753 h 1976677"/>
                  <a:gd name="connsiteX199" fmla="*/ 362868 w 1205586"/>
                  <a:gd name="connsiteY199" fmla="*/ 1138851 h 1976677"/>
                  <a:gd name="connsiteX200" fmla="*/ 369821 w 1205586"/>
                  <a:gd name="connsiteY200" fmla="*/ 1139709 h 1976677"/>
                  <a:gd name="connsiteX201" fmla="*/ 526317 w 1205586"/>
                  <a:gd name="connsiteY201" fmla="*/ 1223243 h 1976677"/>
                  <a:gd name="connsiteX202" fmla="*/ 582133 w 1205586"/>
                  <a:gd name="connsiteY202" fmla="*/ 1261819 h 1976677"/>
                  <a:gd name="connsiteX203" fmla="*/ 567084 w 1205586"/>
                  <a:gd name="connsiteY203" fmla="*/ 1308301 h 1976677"/>
                  <a:gd name="connsiteX204" fmla="*/ 557463 w 1205586"/>
                  <a:gd name="connsiteY204" fmla="*/ 1389168 h 1976677"/>
                  <a:gd name="connsiteX205" fmla="*/ 561369 w 1205586"/>
                  <a:gd name="connsiteY205" fmla="*/ 1396026 h 1976677"/>
                  <a:gd name="connsiteX206" fmla="*/ 676431 w 1205586"/>
                  <a:gd name="connsiteY206" fmla="*/ 1520804 h 1976677"/>
                  <a:gd name="connsiteX207" fmla="*/ 753012 w 1205586"/>
                  <a:gd name="connsiteY207" fmla="*/ 1561571 h 1976677"/>
                  <a:gd name="connsiteX208" fmla="*/ 791016 w 1205586"/>
                  <a:gd name="connsiteY208" fmla="*/ 1633199 h 1976677"/>
                  <a:gd name="connsiteX209" fmla="*/ 887886 w 1205586"/>
                  <a:gd name="connsiteY209" fmla="*/ 1879039 h 1976677"/>
                  <a:gd name="connsiteX210" fmla="*/ 1041619 w 1205586"/>
                  <a:gd name="connsiteY210" fmla="*/ 1976194 h 1976677"/>
                  <a:gd name="connsiteX211" fmla="*/ 975992 w 1205586"/>
                  <a:gd name="connsiteY211" fmla="*/ 1908185 h 1976677"/>
                  <a:gd name="connsiteX212" fmla="*/ 946940 w 1205586"/>
                  <a:gd name="connsiteY212" fmla="*/ 1845130 h 1976677"/>
                  <a:gd name="connsiteX213" fmla="*/ 963514 w 1205586"/>
                  <a:gd name="connsiteY213" fmla="*/ 1844654 h 1976677"/>
                  <a:gd name="connsiteX214" fmla="*/ 946940 w 1205586"/>
                  <a:gd name="connsiteY214" fmla="*/ 1820365 h 1976677"/>
                  <a:gd name="connsiteX215" fmla="*/ 958752 w 1205586"/>
                  <a:gd name="connsiteY215" fmla="*/ 1800077 h 1976677"/>
                  <a:gd name="connsiteX216" fmla="*/ 961895 w 1205586"/>
                  <a:gd name="connsiteY216" fmla="*/ 1798077 h 1976677"/>
                  <a:gd name="connsiteX217" fmla="*/ 986088 w 1205586"/>
                  <a:gd name="connsiteY217" fmla="*/ 1777884 h 1976677"/>
                  <a:gd name="connsiteX218" fmla="*/ 979516 w 1205586"/>
                  <a:gd name="connsiteY218" fmla="*/ 1768549 h 1976677"/>
                  <a:gd name="connsiteX219" fmla="*/ 1052573 w 1205586"/>
                  <a:gd name="connsiteY219" fmla="*/ 1642152 h 1976677"/>
                  <a:gd name="connsiteX220" fmla="*/ 1087149 w 1205586"/>
                  <a:gd name="connsiteY220" fmla="*/ 1613673 h 1976677"/>
                  <a:gd name="connsiteX221" fmla="*/ 1118391 w 1205586"/>
                  <a:gd name="connsiteY221" fmla="*/ 1573096 h 1976677"/>
                  <a:gd name="connsiteX222" fmla="*/ 1133631 w 1205586"/>
                  <a:gd name="connsiteY222" fmla="*/ 1568334 h 1976677"/>
                  <a:gd name="connsiteX223" fmla="*/ 1142679 w 1205586"/>
                  <a:gd name="connsiteY223" fmla="*/ 1562333 h 1976677"/>
                  <a:gd name="connsiteX224" fmla="*/ 1144108 w 1205586"/>
                  <a:gd name="connsiteY224" fmla="*/ 1515660 h 1976677"/>
                  <a:gd name="connsiteX225" fmla="*/ 1145156 w 1205586"/>
                  <a:gd name="connsiteY225" fmla="*/ 1489562 h 1976677"/>
                  <a:gd name="connsiteX226" fmla="*/ 1149633 w 1205586"/>
                  <a:gd name="connsiteY226" fmla="*/ 1469655 h 1976677"/>
                  <a:gd name="connsiteX227" fmla="*/ 1147442 w 1205586"/>
                  <a:gd name="connsiteY227" fmla="*/ 1465178 h 1976677"/>
                  <a:gd name="connsiteX228" fmla="*/ 1205544 w 1205586"/>
                  <a:gd name="connsiteY228" fmla="*/ 1402789 h 1976677"/>
                  <a:gd name="connsiteX229" fmla="*/ 1205544 w 1205586"/>
                  <a:gd name="connsiteY229" fmla="*/ 1401075 h 1976677"/>
                  <a:gd name="connsiteX230" fmla="*/ 1199258 w 1205586"/>
                  <a:gd name="connsiteY230" fmla="*/ 1387073 h 1976677"/>
                  <a:gd name="connsiteX231" fmla="*/ 125790 w 1205586"/>
                  <a:gd name="connsiteY231" fmla="*/ 419618 h 1976677"/>
                  <a:gd name="connsiteX232" fmla="*/ 173415 w 1205586"/>
                  <a:gd name="connsiteY232" fmla="*/ 405426 h 1976677"/>
                  <a:gd name="connsiteX233" fmla="*/ 125790 w 1205586"/>
                  <a:gd name="connsiteY233" fmla="*/ 419618 h 1976677"/>
                  <a:gd name="connsiteX234" fmla="*/ 611280 w 1205586"/>
                  <a:gd name="connsiteY234" fmla="*/ 1302681 h 1976677"/>
                  <a:gd name="connsiteX235" fmla="*/ 670906 w 1205586"/>
                  <a:gd name="connsiteY235" fmla="*/ 1295538 h 1976677"/>
                  <a:gd name="connsiteX236" fmla="*/ 611280 w 1205586"/>
                  <a:gd name="connsiteY236" fmla="*/ 1302681 h 1976677"/>
                  <a:gd name="connsiteX237" fmla="*/ 1045048 w 1205586"/>
                  <a:gd name="connsiteY237" fmla="*/ 1573763 h 1976677"/>
                  <a:gd name="connsiteX238" fmla="*/ 1037809 w 1205586"/>
                  <a:gd name="connsiteY238" fmla="*/ 1498039 h 1976677"/>
                  <a:gd name="connsiteX239" fmla="*/ 1045239 w 1205586"/>
                  <a:gd name="connsiteY239" fmla="*/ 1575382 h 1976677"/>
                  <a:gd name="connsiteX240" fmla="*/ 1045048 w 1205586"/>
                  <a:gd name="connsiteY240" fmla="*/ 1573763 h 1976677"/>
                  <a:gd name="connsiteX241" fmla="*/ 1024474 w 1205586"/>
                  <a:gd name="connsiteY241" fmla="*/ 1336876 h 1976677"/>
                  <a:gd name="connsiteX242" fmla="*/ 1024760 w 1205586"/>
                  <a:gd name="connsiteY242" fmla="*/ 1341067 h 1976677"/>
                  <a:gd name="connsiteX243" fmla="*/ 1024474 w 1205586"/>
                  <a:gd name="connsiteY243" fmla="*/ 1336876 h 197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1205586" h="1976677">
                    <a:moveTo>
                      <a:pt x="1199258" y="1387073"/>
                    </a:moveTo>
                    <a:cubicBezTo>
                      <a:pt x="1197829" y="1379358"/>
                      <a:pt x="1208116" y="1368880"/>
                      <a:pt x="1198401" y="1363927"/>
                    </a:cubicBezTo>
                    <a:cubicBezTo>
                      <a:pt x="1191447" y="1360403"/>
                      <a:pt x="1184685" y="1365546"/>
                      <a:pt x="1177731" y="1364118"/>
                    </a:cubicBezTo>
                    <a:cubicBezTo>
                      <a:pt x="1155443" y="1359260"/>
                      <a:pt x="1140774" y="1339829"/>
                      <a:pt x="1119438" y="1333256"/>
                    </a:cubicBezTo>
                    <a:cubicBezTo>
                      <a:pt x="1087625" y="1323446"/>
                      <a:pt x="1054668" y="1317826"/>
                      <a:pt x="1022378" y="1309730"/>
                    </a:cubicBezTo>
                    <a:cubicBezTo>
                      <a:pt x="1003614" y="1302872"/>
                      <a:pt x="1001995" y="1281155"/>
                      <a:pt x="990374" y="1268677"/>
                    </a:cubicBezTo>
                    <a:cubicBezTo>
                      <a:pt x="970658" y="1255818"/>
                      <a:pt x="955894" y="1235054"/>
                      <a:pt x="935320" y="1223243"/>
                    </a:cubicBezTo>
                    <a:cubicBezTo>
                      <a:pt x="908364" y="1207908"/>
                      <a:pt x="875217" y="1213146"/>
                      <a:pt x="848547" y="1196954"/>
                    </a:cubicBezTo>
                    <a:cubicBezTo>
                      <a:pt x="827402" y="1184095"/>
                      <a:pt x="813210" y="1162378"/>
                      <a:pt x="790635" y="1151519"/>
                    </a:cubicBezTo>
                    <a:cubicBezTo>
                      <a:pt x="787302" y="1149900"/>
                      <a:pt x="782634" y="1148472"/>
                      <a:pt x="779015" y="1147900"/>
                    </a:cubicBezTo>
                    <a:cubicBezTo>
                      <a:pt x="669477" y="1131422"/>
                      <a:pt x="582895" y="1118373"/>
                      <a:pt x="573180" y="1205241"/>
                    </a:cubicBezTo>
                    <a:cubicBezTo>
                      <a:pt x="540699" y="1182095"/>
                      <a:pt x="457165" y="1218671"/>
                      <a:pt x="464880" y="1164759"/>
                    </a:cubicBezTo>
                    <a:cubicBezTo>
                      <a:pt x="469548" y="1132089"/>
                      <a:pt x="455641" y="1108085"/>
                      <a:pt x="455450" y="1107990"/>
                    </a:cubicBezTo>
                    <a:cubicBezTo>
                      <a:pt x="430019" y="1095131"/>
                      <a:pt x="404301" y="1108467"/>
                      <a:pt x="378679" y="1106752"/>
                    </a:cubicBezTo>
                    <a:cubicBezTo>
                      <a:pt x="387061" y="1078748"/>
                      <a:pt x="387061" y="1078748"/>
                      <a:pt x="380965" y="1065699"/>
                    </a:cubicBezTo>
                    <a:cubicBezTo>
                      <a:pt x="392014" y="1039791"/>
                      <a:pt x="392014" y="1039791"/>
                      <a:pt x="396110" y="1016264"/>
                    </a:cubicBezTo>
                    <a:cubicBezTo>
                      <a:pt x="391252" y="1012073"/>
                      <a:pt x="348580" y="977593"/>
                      <a:pt x="339531" y="1073986"/>
                    </a:cubicBezTo>
                    <a:cubicBezTo>
                      <a:pt x="324863" y="1073034"/>
                      <a:pt x="315433" y="1093703"/>
                      <a:pt x="298574" y="1083987"/>
                    </a:cubicBezTo>
                    <a:cubicBezTo>
                      <a:pt x="259140" y="1061413"/>
                      <a:pt x="245615" y="1032647"/>
                      <a:pt x="241138" y="1017503"/>
                    </a:cubicBezTo>
                    <a:cubicBezTo>
                      <a:pt x="235614" y="998834"/>
                      <a:pt x="251330" y="984165"/>
                      <a:pt x="250854" y="966544"/>
                    </a:cubicBezTo>
                    <a:cubicBezTo>
                      <a:pt x="250663" y="955209"/>
                      <a:pt x="235423" y="949780"/>
                      <a:pt x="239424" y="936826"/>
                    </a:cubicBezTo>
                    <a:cubicBezTo>
                      <a:pt x="244567" y="920062"/>
                      <a:pt x="275428" y="888725"/>
                      <a:pt x="282667" y="883105"/>
                    </a:cubicBezTo>
                    <a:cubicBezTo>
                      <a:pt x="295526" y="873199"/>
                      <a:pt x="345627" y="884439"/>
                      <a:pt x="346008" y="884629"/>
                    </a:cubicBezTo>
                    <a:cubicBezTo>
                      <a:pt x="347342" y="883486"/>
                      <a:pt x="349152" y="882057"/>
                      <a:pt x="350485" y="880914"/>
                    </a:cubicBezTo>
                    <a:cubicBezTo>
                      <a:pt x="346675" y="876723"/>
                      <a:pt x="340960" y="875295"/>
                      <a:pt x="336674" y="871770"/>
                    </a:cubicBezTo>
                    <a:cubicBezTo>
                      <a:pt x="337055" y="870151"/>
                      <a:pt x="337531" y="867960"/>
                      <a:pt x="337817" y="866246"/>
                    </a:cubicBezTo>
                    <a:cubicBezTo>
                      <a:pt x="347818" y="860436"/>
                      <a:pt x="427352" y="853482"/>
                      <a:pt x="427733" y="853673"/>
                    </a:cubicBezTo>
                    <a:cubicBezTo>
                      <a:pt x="461832" y="871866"/>
                      <a:pt x="441068" y="919776"/>
                      <a:pt x="473739" y="938731"/>
                    </a:cubicBezTo>
                    <a:cubicBezTo>
                      <a:pt x="512315" y="897964"/>
                      <a:pt x="450307" y="861864"/>
                      <a:pt x="457165" y="820812"/>
                    </a:cubicBezTo>
                    <a:cubicBezTo>
                      <a:pt x="464309" y="778425"/>
                      <a:pt x="506695" y="768519"/>
                      <a:pt x="530317" y="741468"/>
                    </a:cubicBezTo>
                    <a:cubicBezTo>
                      <a:pt x="529746" y="741373"/>
                      <a:pt x="529746" y="741373"/>
                      <a:pt x="529746" y="741468"/>
                    </a:cubicBezTo>
                    <a:cubicBezTo>
                      <a:pt x="528698" y="740325"/>
                      <a:pt x="527364" y="738706"/>
                      <a:pt x="526221" y="737563"/>
                    </a:cubicBezTo>
                    <a:cubicBezTo>
                      <a:pt x="526412" y="736039"/>
                      <a:pt x="526698" y="733943"/>
                      <a:pt x="526793" y="732420"/>
                    </a:cubicBezTo>
                    <a:cubicBezTo>
                      <a:pt x="528317" y="731943"/>
                      <a:pt x="530222" y="731372"/>
                      <a:pt x="531746" y="730991"/>
                    </a:cubicBezTo>
                    <a:cubicBezTo>
                      <a:pt x="531936" y="729181"/>
                      <a:pt x="532222" y="726705"/>
                      <a:pt x="532413" y="724895"/>
                    </a:cubicBezTo>
                    <a:cubicBezTo>
                      <a:pt x="530889" y="724323"/>
                      <a:pt x="528984" y="723561"/>
                      <a:pt x="527555" y="723085"/>
                    </a:cubicBezTo>
                    <a:lnTo>
                      <a:pt x="535461" y="645266"/>
                    </a:lnTo>
                    <a:cubicBezTo>
                      <a:pt x="536032" y="656791"/>
                      <a:pt x="536032" y="691748"/>
                      <a:pt x="536032" y="691843"/>
                    </a:cubicBezTo>
                    <a:cubicBezTo>
                      <a:pt x="539747" y="689462"/>
                      <a:pt x="539747" y="689462"/>
                      <a:pt x="542985" y="638313"/>
                    </a:cubicBezTo>
                    <a:cubicBezTo>
                      <a:pt x="545843" y="643742"/>
                      <a:pt x="550701" y="648123"/>
                      <a:pt x="552034" y="654410"/>
                    </a:cubicBezTo>
                    <a:cubicBezTo>
                      <a:pt x="558987" y="642408"/>
                      <a:pt x="556701" y="626692"/>
                      <a:pt x="567465" y="616215"/>
                    </a:cubicBezTo>
                    <a:cubicBezTo>
                      <a:pt x="567750" y="615929"/>
                      <a:pt x="613566" y="591068"/>
                      <a:pt x="616899" y="591354"/>
                    </a:cubicBezTo>
                    <a:cubicBezTo>
                      <a:pt x="621186" y="551159"/>
                      <a:pt x="621186" y="551159"/>
                      <a:pt x="643665" y="530109"/>
                    </a:cubicBezTo>
                    <a:cubicBezTo>
                      <a:pt x="647475" y="530299"/>
                      <a:pt x="647475" y="530299"/>
                      <a:pt x="712816" y="492390"/>
                    </a:cubicBezTo>
                    <a:cubicBezTo>
                      <a:pt x="712149" y="493723"/>
                      <a:pt x="711292" y="495628"/>
                      <a:pt x="710625" y="496961"/>
                    </a:cubicBezTo>
                    <a:cubicBezTo>
                      <a:pt x="713959" y="498200"/>
                      <a:pt x="718722" y="499438"/>
                      <a:pt x="722341" y="499343"/>
                    </a:cubicBezTo>
                    <a:cubicBezTo>
                      <a:pt x="722341" y="501057"/>
                      <a:pt x="722341" y="503343"/>
                      <a:pt x="722341" y="504963"/>
                    </a:cubicBezTo>
                    <a:cubicBezTo>
                      <a:pt x="684527" y="531823"/>
                      <a:pt x="684527" y="531823"/>
                      <a:pt x="684051" y="539634"/>
                    </a:cubicBezTo>
                    <a:cubicBezTo>
                      <a:pt x="709673" y="540110"/>
                      <a:pt x="788540" y="494199"/>
                      <a:pt x="774443" y="458766"/>
                    </a:cubicBezTo>
                    <a:cubicBezTo>
                      <a:pt x="763584" y="466005"/>
                      <a:pt x="763108" y="479340"/>
                      <a:pt x="756631" y="489151"/>
                    </a:cubicBezTo>
                    <a:cubicBezTo>
                      <a:pt x="748249" y="486770"/>
                      <a:pt x="741296" y="484865"/>
                      <a:pt x="735676" y="483150"/>
                    </a:cubicBezTo>
                    <a:cubicBezTo>
                      <a:pt x="741296" y="482007"/>
                      <a:pt x="745677" y="475911"/>
                      <a:pt x="745677" y="475816"/>
                    </a:cubicBezTo>
                    <a:cubicBezTo>
                      <a:pt x="745677" y="475721"/>
                      <a:pt x="745773" y="475626"/>
                      <a:pt x="745773" y="475530"/>
                    </a:cubicBezTo>
                    <a:cubicBezTo>
                      <a:pt x="745677" y="475530"/>
                      <a:pt x="745677" y="475435"/>
                      <a:pt x="745677" y="475340"/>
                    </a:cubicBezTo>
                    <a:cubicBezTo>
                      <a:pt x="745201" y="475244"/>
                      <a:pt x="745011" y="475244"/>
                      <a:pt x="743487" y="475435"/>
                    </a:cubicBezTo>
                    <a:cubicBezTo>
                      <a:pt x="733390" y="477054"/>
                      <a:pt x="727580" y="474863"/>
                      <a:pt x="725484" y="473816"/>
                    </a:cubicBezTo>
                    <a:cubicBezTo>
                      <a:pt x="720436" y="471244"/>
                      <a:pt x="719674" y="468386"/>
                      <a:pt x="720055" y="464195"/>
                    </a:cubicBezTo>
                    <a:cubicBezTo>
                      <a:pt x="720150" y="462576"/>
                      <a:pt x="719960" y="462386"/>
                      <a:pt x="719769" y="462290"/>
                    </a:cubicBezTo>
                    <a:cubicBezTo>
                      <a:pt x="719674" y="462386"/>
                      <a:pt x="719579" y="462386"/>
                      <a:pt x="719484" y="462481"/>
                    </a:cubicBezTo>
                    <a:cubicBezTo>
                      <a:pt x="719007" y="463338"/>
                      <a:pt x="715769" y="471339"/>
                      <a:pt x="718722" y="477245"/>
                    </a:cubicBezTo>
                    <a:cubicBezTo>
                      <a:pt x="708911" y="472578"/>
                      <a:pt x="707196" y="467624"/>
                      <a:pt x="703386" y="455718"/>
                    </a:cubicBezTo>
                    <a:cubicBezTo>
                      <a:pt x="694147" y="452289"/>
                      <a:pt x="693576" y="451622"/>
                      <a:pt x="689575" y="446765"/>
                    </a:cubicBezTo>
                    <a:cubicBezTo>
                      <a:pt x="703386" y="442955"/>
                      <a:pt x="713388" y="440288"/>
                      <a:pt x="716340" y="426381"/>
                    </a:cubicBezTo>
                    <a:cubicBezTo>
                      <a:pt x="709197" y="419333"/>
                      <a:pt x="709197" y="419333"/>
                      <a:pt x="610708" y="481055"/>
                    </a:cubicBezTo>
                    <a:cubicBezTo>
                      <a:pt x="678526" y="410474"/>
                      <a:pt x="678526" y="410474"/>
                      <a:pt x="748249" y="389329"/>
                    </a:cubicBezTo>
                    <a:cubicBezTo>
                      <a:pt x="764061" y="400188"/>
                      <a:pt x="835308" y="364850"/>
                      <a:pt x="846261" y="345133"/>
                    </a:cubicBezTo>
                    <a:cubicBezTo>
                      <a:pt x="842737" y="336560"/>
                      <a:pt x="842737" y="336560"/>
                      <a:pt x="847881" y="323892"/>
                    </a:cubicBezTo>
                    <a:cubicBezTo>
                      <a:pt x="846928" y="322463"/>
                      <a:pt x="845690" y="320463"/>
                      <a:pt x="844737" y="318939"/>
                    </a:cubicBezTo>
                    <a:cubicBezTo>
                      <a:pt x="839022" y="317701"/>
                      <a:pt x="833307" y="316463"/>
                      <a:pt x="827592" y="315320"/>
                    </a:cubicBezTo>
                    <a:cubicBezTo>
                      <a:pt x="822735" y="315320"/>
                      <a:pt x="822639" y="315320"/>
                      <a:pt x="822639" y="315320"/>
                    </a:cubicBezTo>
                    <a:cubicBezTo>
                      <a:pt x="819115" y="315701"/>
                      <a:pt x="808638" y="316749"/>
                      <a:pt x="789969" y="328845"/>
                    </a:cubicBezTo>
                    <a:cubicBezTo>
                      <a:pt x="789302" y="327416"/>
                      <a:pt x="788445" y="325511"/>
                      <a:pt x="787873" y="324178"/>
                    </a:cubicBezTo>
                    <a:cubicBezTo>
                      <a:pt x="793588" y="316082"/>
                      <a:pt x="796255" y="315034"/>
                      <a:pt x="817401" y="306842"/>
                    </a:cubicBezTo>
                    <a:cubicBezTo>
                      <a:pt x="776443" y="310367"/>
                      <a:pt x="736533" y="313796"/>
                      <a:pt x="692718" y="318177"/>
                    </a:cubicBezTo>
                    <a:cubicBezTo>
                      <a:pt x="733009" y="313986"/>
                      <a:pt x="768061" y="310748"/>
                      <a:pt x="817686" y="306747"/>
                    </a:cubicBezTo>
                    <a:cubicBezTo>
                      <a:pt x="818829" y="306176"/>
                      <a:pt x="820353" y="305509"/>
                      <a:pt x="821020" y="304461"/>
                    </a:cubicBezTo>
                    <a:cubicBezTo>
                      <a:pt x="821973" y="301985"/>
                      <a:pt x="805494" y="287792"/>
                      <a:pt x="784825" y="293222"/>
                    </a:cubicBezTo>
                    <a:cubicBezTo>
                      <a:pt x="780158" y="294460"/>
                      <a:pt x="780158" y="294460"/>
                      <a:pt x="777681" y="293603"/>
                    </a:cubicBezTo>
                    <a:cubicBezTo>
                      <a:pt x="776253" y="289602"/>
                      <a:pt x="779491" y="285221"/>
                      <a:pt x="776634" y="281315"/>
                    </a:cubicBezTo>
                    <a:cubicBezTo>
                      <a:pt x="772728" y="276172"/>
                      <a:pt x="765013" y="277410"/>
                      <a:pt x="761108" y="272172"/>
                    </a:cubicBezTo>
                    <a:cubicBezTo>
                      <a:pt x="759489" y="269981"/>
                      <a:pt x="760632" y="267980"/>
                      <a:pt x="763680" y="263694"/>
                    </a:cubicBezTo>
                    <a:cubicBezTo>
                      <a:pt x="768252" y="257312"/>
                      <a:pt x="768252" y="257312"/>
                      <a:pt x="758250" y="239596"/>
                    </a:cubicBezTo>
                    <a:cubicBezTo>
                      <a:pt x="733200" y="194733"/>
                      <a:pt x="733200" y="194733"/>
                      <a:pt x="720912" y="218260"/>
                    </a:cubicBezTo>
                    <a:cubicBezTo>
                      <a:pt x="719007" y="221880"/>
                      <a:pt x="723865" y="225689"/>
                      <a:pt x="720722" y="229309"/>
                    </a:cubicBezTo>
                    <a:cubicBezTo>
                      <a:pt x="717102" y="233500"/>
                      <a:pt x="710625" y="229595"/>
                      <a:pt x="707196" y="234262"/>
                    </a:cubicBezTo>
                    <a:cubicBezTo>
                      <a:pt x="699386" y="244930"/>
                      <a:pt x="699386" y="244930"/>
                      <a:pt x="697195" y="245597"/>
                    </a:cubicBezTo>
                    <a:cubicBezTo>
                      <a:pt x="683574" y="249788"/>
                      <a:pt x="674049" y="238643"/>
                      <a:pt x="662143" y="236072"/>
                    </a:cubicBezTo>
                    <a:cubicBezTo>
                      <a:pt x="660048" y="232357"/>
                      <a:pt x="664715" y="207973"/>
                      <a:pt x="671954" y="202163"/>
                    </a:cubicBezTo>
                    <a:cubicBezTo>
                      <a:pt x="665001" y="199877"/>
                      <a:pt x="657666" y="203210"/>
                      <a:pt x="650713" y="200639"/>
                    </a:cubicBezTo>
                    <a:cubicBezTo>
                      <a:pt x="649094" y="200067"/>
                      <a:pt x="648141" y="198924"/>
                      <a:pt x="645951" y="195305"/>
                    </a:cubicBezTo>
                    <a:cubicBezTo>
                      <a:pt x="645189" y="194066"/>
                      <a:pt x="643474" y="191114"/>
                      <a:pt x="626329" y="185494"/>
                    </a:cubicBezTo>
                    <a:cubicBezTo>
                      <a:pt x="622519" y="184256"/>
                      <a:pt x="621662" y="184351"/>
                      <a:pt x="618709" y="184541"/>
                    </a:cubicBezTo>
                    <a:cubicBezTo>
                      <a:pt x="602993" y="188732"/>
                      <a:pt x="586229" y="185304"/>
                      <a:pt x="570894" y="191685"/>
                    </a:cubicBezTo>
                    <a:cubicBezTo>
                      <a:pt x="573656" y="206258"/>
                      <a:pt x="555749" y="219308"/>
                      <a:pt x="567846" y="234548"/>
                    </a:cubicBezTo>
                    <a:cubicBezTo>
                      <a:pt x="565560" y="241691"/>
                      <a:pt x="556225" y="244073"/>
                      <a:pt x="555749" y="252359"/>
                    </a:cubicBezTo>
                    <a:cubicBezTo>
                      <a:pt x="555177" y="262075"/>
                      <a:pt x="564988" y="267695"/>
                      <a:pt x="565274" y="277029"/>
                    </a:cubicBezTo>
                    <a:cubicBezTo>
                      <a:pt x="565274" y="277410"/>
                      <a:pt x="566036" y="314939"/>
                      <a:pt x="544414" y="319892"/>
                    </a:cubicBezTo>
                    <a:cubicBezTo>
                      <a:pt x="539652" y="320939"/>
                      <a:pt x="528888" y="324368"/>
                      <a:pt x="531270" y="332369"/>
                    </a:cubicBezTo>
                    <a:cubicBezTo>
                      <a:pt x="530222" y="333703"/>
                      <a:pt x="529650" y="334179"/>
                      <a:pt x="525364" y="337513"/>
                    </a:cubicBezTo>
                    <a:cubicBezTo>
                      <a:pt x="519649" y="359230"/>
                      <a:pt x="533937" y="386472"/>
                      <a:pt x="509172" y="403617"/>
                    </a:cubicBezTo>
                    <a:cubicBezTo>
                      <a:pt x="501456" y="391710"/>
                      <a:pt x="487645" y="388281"/>
                      <a:pt x="476882" y="380661"/>
                    </a:cubicBezTo>
                    <a:cubicBezTo>
                      <a:pt x="482692" y="363611"/>
                      <a:pt x="480216" y="357325"/>
                      <a:pt x="476977" y="349419"/>
                    </a:cubicBezTo>
                    <a:cubicBezTo>
                      <a:pt x="478692" y="348086"/>
                      <a:pt x="481454" y="345800"/>
                      <a:pt x="483073" y="344466"/>
                    </a:cubicBezTo>
                    <a:cubicBezTo>
                      <a:pt x="482787" y="343609"/>
                      <a:pt x="483073" y="341704"/>
                      <a:pt x="482787" y="340752"/>
                    </a:cubicBezTo>
                    <a:cubicBezTo>
                      <a:pt x="480882" y="340466"/>
                      <a:pt x="478406" y="340275"/>
                      <a:pt x="476501" y="340371"/>
                    </a:cubicBezTo>
                    <a:cubicBezTo>
                      <a:pt x="466309" y="330560"/>
                      <a:pt x="453927" y="339418"/>
                      <a:pt x="442973" y="336465"/>
                    </a:cubicBezTo>
                    <a:cubicBezTo>
                      <a:pt x="431829" y="333417"/>
                      <a:pt x="426114" y="322082"/>
                      <a:pt x="415446" y="318368"/>
                    </a:cubicBezTo>
                    <a:cubicBezTo>
                      <a:pt x="413636" y="317701"/>
                      <a:pt x="411064" y="317034"/>
                      <a:pt x="409159" y="316749"/>
                    </a:cubicBezTo>
                    <a:cubicBezTo>
                      <a:pt x="399348" y="315129"/>
                      <a:pt x="392395" y="322273"/>
                      <a:pt x="383918" y="324654"/>
                    </a:cubicBezTo>
                    <a:cubicBezTo>
                      <a:pt x="380965" y="322273"/>
                      <a:pt x="380965" y="322273"/>
                      <a:pt x="377250" y="299889"/>
                    </a:cubicBezTo>
                    <a:cubicBezTo>
                      <a:pt x="375917" y="292079"/>
                      <a:pt x="375917" y="292079"/>
                      <a:pt x="357534" y="290650"/>
                    </a:cubicBezTo>
                    <a:cubicBezTo>
                      <a:pt x="353343" y="266933"/>
                      <a:pt x="411254" y="223975"/>
                      <a:pt x="436020" y="205592"/>
                    </a:cubicBezTo>
                    <a:cubicBezTo>
                      <a:pt x="433162" y="198067"/>
                      <a:pt x="424875" y="201401"/>
                      <a:pt x="420208" y="197686"/>
                    </a:cubicBezTo>
                    <a:cubicBezTo>
                      <a:pt x="468309" y="189113"/>
                      <a:pt x="468309" y="189113"/>
                      <a:pt x="495646" y="159967"/>
                    </a:cubicBezTo>
                    <a:cubicBezTo>
                      <a:pt x="477072" y="163205"/>
                      <a:pt x="473167" y="163872"/>
                      <a:pt x="458022" y="155300"/>
                    </a:cubicBezTo>
                    <a:cubicBezTo>
                      <a:pt x="475929" y="148823"/>
                      <a:pt x="498980" y="160157"/>
                      <a:pt x="512600" y="139203"/>
                    </a:cubicBezTo>
                    <a:cubicBezTo>
                      <a:pt x="511172" y="138250"/>
                      <a:pt x="508981" y="137488"/>
                      <a:pt x="507362" y="137393"/>
                    </a:cubicBezTo>
                    <a:cubicBezTo>
                      <a:pt x="507457" y="137297"/>
                      <a:pt x="516315" y="126534"/>
                      <a:pt x="525745" y="132440"/>
                    </a:cubicBezTo>
                    <a:cubicBezTo>
                      <a:pt x="556892" y="121200"/>
                      <a:pt x="556892" y="121200"/>
                      <a:pt x="565083" y="113961"/>
                    </a:cubicBezTo>
                    <a:cubicBezTo>
                      <a:pt x="566893" y="112437"/>
                      <a:pt x="568989" y="110056"/>
                      <a:pt x="570132" y="108056"/>
                    </a:cubicBezTo>
                    <a:cubicBezTo>
                      <a:pt x="573465" y="102436"/>
                      <a:pt x="567941" y="96340"/>
                      <a:pt x="570989" y="90625"/>
                    </a:cubicBezTo>
                    <a:cubicBezTo>
                      <a:pt x="573751" y="85386"/>
                      <a:pt x="580323" y="85862"/>
                      <a:pt x="584038" y="82052"/>
                    </a:cubicBezTo>
                    <a:cubicBezTo>
                      <a:pt x="586038" y="79481"/>
                      <a:pt x="586419" y="76147"/>
                      <a:pt x="587848" y="73289"/>
                    </a:cubicBezTo>
                    <a:cubicBezTo>
                      <a:pt x="587562" y="73004"/>
                      <a:pt x="561273" y="46238"/>
                      <a:pt x="552510" y="84243"/>
                    </a:cubicBezTo>
                    <a:cubicBezTo>
                      <a:pt x="536318" y="93578"/>
                      <a:pt x="524697" y="131392"/>
                      <a:pt x="505076" y="113866"/>
                    </a:cubicBezTo>
                    <a:cubicBezTo>
                      <a:pt x="506790" y="102150"/>
                      <a:pt x="530412" y="94721"/>
                      <a:pt x="519363" y="83100"/>
                    </a:cubicBezTo>
                    <a:cubicBezTo>
                      <a:pt x="506886" y="87863"/>
                      <a:pt x="501837" y="100436"/>
                      <a:pt x="492598" y="108627"/>
                    </a:cubicBezTo>
                    <a:cubicBezTo>
                      <a:pt x="490407" y="102341"/>
                      <a:pt x="503171" y="85672"/>
                      <a:pt x="503266" y="85577"/>
                    </a:cubicBezTo>
                    <a:cubicBezTo>
                      <a:pt x="502314" y="85386"/>
                      <a:pt x="502314" y="85386"/>
                      <a:pt x="491074" y="84910"/>
                    </a:cubicBezTo>
                    <a:cubicBezTo>
                      <a:pt x="510410" y="53668"/>
                      <a:pt x="510410" y="53668"/>
                      <a:pt x="510505" y="49953"/>
                    </a:cubicBezTo>
                    <a:cubicBezTo>
                      <a:pt x="509648" y="49286"/>
                      <a:pt x="508410" y="48429"/>
                      <a:pt x="507552" y="47762"/>
                    </a:cubicBezTo>
                    <a:cubicBezTo>
                      <a:pt x="518601" y="30713"/>
                      <a:pt x="518601" y="30713"/>
                      <a:pt x="570227" y="233"/>
                    </a:cubicBezTo>
                    <a:cubicBezTo>
                      <a:pt x="566607" y="-148"/>
                      <a:pt x="566607" y="-148"/>
                      <a:pt x="560892" y="899"/>
                    </a:cubicBezTo>
                    <a:cubicBezTo>
                      <a:pt x="519554" y="10615"/>
                      <a:pt x="463737" y="88148"/>
                      <a:pt x="463261" y="88815"/>
                    </a:cubicBezTo>
                    <a:cubicBezTo>
                      <a:pt x="463642" y="89672"/>
                      <a:pt x="464214" y="90815"/>
                      <a:pt x="464690" y="91673"/>
                    </a:cubicBezTo>
                    <a:cubicBezTo>
                      <a:pt x="469071" y="91673"/>
                      <a:pt x="473453" y="90720"/>
                      <a:pt x="477834" y="90434"/>
                    </a:cubicBezTo>
                    <a:cubicBezTo>
                      <a:pt x="478025" y="91292"/>
                      <a:pt x="478311" y="92339"/>
                      <a:pt x="478501" y="93101"/>
                    </a:cubicBezTo>
                    <a:cubicBezTo>
                      <a:pt x="469357" y="97673"/>
                      <a:pt x="467833" y="98435"/>
                      <a:pt x="463642" y="102531"/>
                    </a:cubicBezTo>
                    <a:cubicBezTo>
                      <a:pt x="463547" y="104722"/>
                      <a:pt x="463547" y="104722"/>
                      <a:pt x="463547" y="104722"/>
                    </a:cubicBezTo>
                    <a:lnTo>
                      <a:pt x="463642" y="104722"/>
                    </a:lnTo>
                    <a:cubicBezTo>
                      <a:pt x="464404" y="104912"/>
                      <a:pt x="465452" y="105103"/>
                      <a:pt x="466309" y="105293"/>
                    </a:cubicBezTo>
                    <a:cubicBezTo>
                      <a:pt x="457451" y="120438"/>
                      <a:pt x="438306" y="125582"/>
                      <a:pt x="431067" y="142251"/>
                    </a:cubicBezTo>
                    <a:cubicBezTo>
                      <a:pt x="424304" y="135392"/>
                      <a:pt x="424304" y="135392"/>
                      <a:pt x="436877" y="121867"/>
                    </a:cubicBezTo>
                    <a:cubicBezTo>
                      <a:pt x="429638" y="119962"/>
                      <a:pt x="429638" y="119962"/>
                      <a:pt x="406111" y="138536"/>
                    </a:cubicBezTo>
                    <a:cubicBezTo>
                      <a:pt x="404777" y="139583"/>
                      <a:pt x="396967" y="144536"/>
                      <a:pt x="367916" y="143203"/>
                    </a:cubicBezTo>
                    <a:cubicBezTo>
                      <a:pt x="366011" y="140441"/>
                      <a:pt x="366392" y="136821"/>
                      <a:pt x="364392" y="134154"/>
                    </a:cubicBezTo>
                    <a:cubicBezTo>
                      <a:pt x="340865" y="140155"/>
                      <a:pt x="333912" y="153871"/>
                      <a:pt x="320005" y="181017"/>
                    </a:cubicBezTo>
                    <a:cubicBezTo>
                      <a:pt x="317433" y="174159"/>
                      <a:pt x="323434" y="168444"/>
                      <a:pt x="322672" y="161872"/>
                    </a:cubicBezTo>
                    <a:cubicBezTo>
                      <a:pt x="310004" y="163872"/>
                      <a:pt x="299622" y="174255"/>
                      <a:pt x="285810" y="172254"/>
                    </a:cubicBezTo>
                    <a:cubicBezTo>
                      <a:pt x="291621" y="166539"/>
                      <a:pt x="300955" y="164444"/>
                      <a:pt x="303146" y="155109"/>
                    </a:cubicBezTo>
                    <a:cubicBezTo>
                      <a:pt x="302384" y="154728"/>
                      <a:pt x="301431" y="154157"/>
                      <a:pt x="300765" y="153776"/>
                    </a:cubicBezTo>
                    <a:cubicBezTo>
                      <a:pt x="297621" y="155490"/>
                      <a:pt x="297145" y="155776"/>
                      <a:pt x="288192" y="154728"/>
                    </a:cubicBezTo>
                    <a:cubicBezTo>
                      <a:pt x="287144" y="153299"/>
                      <a:pt x="285620" y="151490"/>
                      <a:pt x="284286" y="150347"/>
                    </a:cubicBezTo>
                    <a:cubicBezTo>
                      <a:pt x="277905" y="151680"/>
                      <a:pt x="274285" y="157205"/>
                      <a:pt x="269237" y="160538"/>
                    </a:cubicBezTo>
                    <a:cubicBezTo>
                      <a:pt x="270189" y="158824"/>
                      <a:pt x="271618" y="156538"/>
                      <a:pt x="272761" y="155014"/>
                    </a:cubicBezTo>
                    <a:cubicBezTo>
                      <a:pt x="269332" y="157490"/>
                      <a:pt x="269332" y="157490"/>
                      <a:pt x="263712" y="162920"/>
                    </a:cubicBezTo>
                    <a:cubicBezTo>
                      <a:pt x="266665" y="156824"/>
                      <a:pt x="266665" y="156824"/>
                      <a:pt x="275523" y="145870"/>
                    </a:cubicBezTo>
                    <a:cubicBezTo>
                      <a:pt x="260188" y="159967"/>
                      <a:pt x="260188" y="159967"/>
                      <a:pt x="232280" y="183684"/>
                    </a:cubicBezTo>
                    <a:cubicBezTo>
                      <a:pt x="232185" y="183780"/>
                      <a:pt x="232185" y="183780"/>
                      <a:pt x="232185" y="183780"/>
                    </a:cubicBezTo>
                    <a:cubicBezTo>
                      <a:pt x="241043" y="175302"/>
                      <a:pt x="250568" y="167682"/>
                      <a:pt x="259521" y="159395"/>
                    </a:cubicBezTo>
                    <a:cubicBezTo>
                      <a:pt x="259426" y="159395"/>
                      <a:pt x="239424" y="174445"/>
                      <a:pt x="214468" y="199401"/>
                    </a:cubicBezTo>
                    <a:cubicBezTo>
                      <a:pt x="215325" y="197877"/>
                      <a:pt x="216659" y="195971"/>
                      <a:pt x="217707" y="194543"/>
                    </a:cubicBezTo>
                    <a:cubicBezTo>
                      <a:pt x="202276" y="211878"/>
                      <a:pt x="181607" y="235024"/>
                      <a:pt x="166176" y="252455"/>
                    </a:cubicBezTo>
                    <a:cubicBezTo>
                      <a:pt x="99406" y="339418"/>
                      <a:pt x="98073" y="341132"/>
                      <a:pt x="68545" y="390186"/>
                    </a:cubicBezTo>
                    <a:lnTo>
                      <a:pt x="68735" y="389805"/>
                    </a:lnTo>
                    <a:cubicBezTo>
                      <a:pt x="69212" y="389138"/>
                      <a:pt x="69783" y="388186"/>
                      <a:pt x="70260" y="387519"/>
                    </a:cubicBezTo>
                    <a:cubicBezTo>
                      <a:pt x="50448" y="437335"/>
                      <a:pt x="50448" y="437335"/>
                      <a:pt x="48066" y="450956"/>
                    </a:cubicBezTo>
                    <a:cubicBezTo>
                      <a:pt x="46828" y="454861"/>
                      <a:pt x="45113" y="460195"/>
                      <a:pt x="43780" y="464100"/>
                    </a:cubicBezTo>
                    <a:cubicBezTo>
                      <a:pt x="44637" y="465624"/>
                      <a:pt x="45876" y="467529"/>
                      <a:pt x="46828" y="469053"/>
                    </a:cubicBezTo>
                    <a:cubicBezTo>
                      <a:pt x="40542" y="488865"/>
                      <a:pt x="40542" y="488865"/>
                      <a:pt x="33779" y="522774"/>
                    </a:cubicBezTo>
                    <a:cubicBezTo>
                      <a:pt x="32160" y="530870"/>
                      <a:pt x="34064" y="538300"/>
                      <a:pt x="36541" y="545634"/>
                    </a:cubicBezTo>
                    <a:cubicBezTo>
                      <a:pt x="35588" y="545253"/>
                      <a:pt x="33969" y="544872"/>
                      <a:pt x="31588" y="544777"/>
                    </a:cubicBezTo>
                    <a:cubicBezTo>
                      <a:pt x="30445" y="544682"/>
                      <a:pt x="29874" y="544491"/>
                      <a:pt x="29397" y="544110"/>
                    </a:cubicBezTo>
                    <a:cubicBezTo>
                      <a:pt x="29016" y="543729"/>
                      <a:pt x="28921" y="543634"/>
                      <a:pt x="28254" y="541157"/>
                    </a:cubicBezTo>
                    <a:cubicBezTo>
                      <a:pt x="27969" y="539919"/>
                      <a:pt x="26635" y="535824"/>
                      <a:pt x="25683" y="535633"/>
                    </a:cubicBezTo>
                    <a:cubicBezTo>
                      <a:pt x="25683" y="535633"/>
                      <a:pt x="25683" y="535633"/>
                      <a:pt x="25587" y="535633"/>
                    </a:cubicBezTo>
                    <a:cubicBezTo>
                      <a:pt x="25587" y="535728"/>
                      <a:pt x="23111" y="547349"/>
                      <a:pt x="25873" y="556874"/>
                    </a:cubicBezTo>
                    <a:cubicBezTo>
                      <a:pt x="28159" y="564780"/>
                      <a:pt x="33779" y="563637"/>
                      <a:pt x="33874" y="563637"/>
                    </a:cubicBezTo>
                    <a:cubicBezTo>
                      <a:pt x="35303" y="563160"/>
                      <a:pt x="36732" y="561732"/>
                      <a:pt x="37589" y="559636"/>
                    </a:cubicBezTo>
                    <a:cubicBezTo>
                      <a:pt x="38351" y="557731"/>
                      <a:pt x="38446" y="555636"/>
                      <a:pt x="38541" y="554778"/>
                    </a:cubicBezTo>
                    <a:cubicBezTo>
                      <a:pt x="38636" y="553445"/>
                      <a:pt x="38256" y="552207"/>
                      <a:pt x="38256" y="550873"/>
                    </a:cubicBezTo>
                    <a:cubicBezTo>
                      <a:pt x="38256" y="550778"/>
                      <a:pt x="38256" y="550587"/>
                      <a:pt x="38256" y="550492"/>
                    </a:cubicBezTo>
                    <a:cubicBezTo>
                      <a:pt x="41018" y="558207"/>
                      <a:pt x="43780" y="565827"/>
                      <a:pt x="43304" y="574114"/>
                    </a:cubicBezTo>
                    <a:cubicBezTo>
                      <a:pt x="40637" y="572590"/>
                      <a:pt x="36922" y="570685"/>
                      <a:pt x="34160" y="569256"/>
                    </a:cubicBezTo>
                    <a:cubicBezTo>
                      <a:pt x="822" y="610785"/>
                      <a:pt x="-10798" y="818907"/>
                      <a:pt x="11395" y="857768"/>
                    </a:cubicBezTo>
                    <a:cubicBezTo>
                      <a:pt x="14253" y="858245"/>
                      <a:pt x="14253" y="858245"/>
                      <a:pt x="62544" y="957114"/>
                    </a:cubicBezTo>
                    <a:cubicBezTo>
                      <a:pt x="59115" y="957114"/>
                      <a:pt x="54543" y="957305"/>
                      <a:pt x="51114" y="957495"/>
                    </a:cubicBezTo>
                    <a:cubicBezTo>
                      <a:pt x="56925" y="969687"/>
                      <a:pt x="99501" y="1024742"/>
                      <a:pt x="99882" y="1025218"/>
                    </a:cubicBezTo>
                    <a:cubicBezTo>
                      <a:pt x="103787" y="1019598"/>
                      <a:pt x="107788" y="1013693"/>
                      <a:pt x="88167" y="985880"/>
                    </a:cubicBezTo>
                    <a:cubicBezTo>
                      <a:pt x="79213" y="973212"/>
                      <a:pt x="69212" y="958924"/>
                      <a:pt x="52162" y="889772"/>
                    </a:cubicBezTo>
                    <a:cubicBezTo>
                      <a:pt x="73498" y="905393"/>
                      <a:pt x="75784" y="915585"/>
                      <a:pt x="78642" y="928444"/>
                    </a:cubicBezTo>
                    <a:cubicBezTo>
                      <a:pt x="80642" y="937683"/>
                      <a:pt x="82928" y="948066"/>
                      <a:pt x="87024" y="954543"/>
                    </a:cubicBezTo>
                    <a:cubicBezTo>
                      <a:pt x="95691" y="968449"/>
                      <a:pt x="106455" y="980927"/>
                      <a:pt x="115694" y="994452"/>
                    </a:cubicBezTo>
                    <a:cubicBezTo>
                      <a:pt x="127695" y="1011978"/>
                      <a:pt x="148174" y="1021789"/>
                      <a:pt x="158271" y="1041030"/>
                    </a:cubicBezTo>
                    <a:cubicBezTo>
                      <a:pt x="166367" y="1056555"/>
                      <a:pt x="162557" y="1077320"/>
                      <a:pt x="179226" y="1089035"/>
                    </a:cubicBezTo>
                    <a:cubicBezTo>
                      <a:pt x="181511" y="1090655"/>
                      <a:pt x="185131" y="1091893"/>
                      <a:pt x="187703" y="1092941"/>
                    </a:cubicBezTo>
                    <a:cubicBezTo>
                      <a:pt x="192465" y="1094751"/>
                      <a:pt x="198466" y="1098180"/>
                      <a:pt x="203324" y="1099418"/>
                    </a:cubicBezTo>
                    <a:cubicBezTo>
                      <a:pt x="220469" y="1103799"/>
                      <a:pt x="238185" y="1106562"/>
                      <a:pt x="255426" y="1110752"/>
                    </a:cubicBezTo>
                    <a:cubicBezTo>
                      <a:pt x="273142" y="1115039"/>
                      <a:pt x="291906" y="1104847"/>
                      <a:pt x="309242" y="1114753"/>
                    </a:cubicBezTo>
                    <a:cubicBezTo>
                      <a:pt x="348961" y="1137327"/>
                      <a:pt x="348961" y="1137327"/>
                      <a:pt x="362868" y="1138851"/>
                    </a:cubicBezTo>
                    <a:cubicBezTo>
                      <a:pt x="364963" y="1139042"/>
                      <a:pt x="367725" y="1139423"/>
                      <a:pt x="369821" y="1139709"/>
                    </a:cubicBezTo>
                    <a:cubicBezTo>
                      <a:pt x="432210" y="1148376"/>
                      <a:pt x="458022" y="1225624"/>
                      <a:pt x="526317" y="1223243"/>
                    </a:cubicBezTo>
                    <a:cubicBezTo>
                      <a:pt x="556701" y="1172570"/>
                      <a:pt x="575466" y="1233339"/>
                      <a:pt x="582133" y="1261819"/>
                    </a:cubicBezTo>
                    <a:cubicBezTo>
                      <a:pt x="584229" y="1270773"/>
                      <a:pt x="584229" y="1270773"/>
                      <a:pt x="567084" y="1308301"/>
                    </a:cubicBezTo>
                    <a:cubicBezTo>
                      <a:pt x="566893" y="1308968"/>
                      <a:pt x="550320" y="1376500"/>
                      <a:pt x="557463" y="1389168"/>
                    </a:cubicBezTo>
                    <a:cubicBezTo>
                      <a:pt x="558606" y="1391264"/>
                      <a:pt x="560035" y="1394026"/>
                      <a:pt x="561369" y="1396026"/>
                    </a:cubicBezTo>
                    <a:cubicBezTo>
                      <a:pt x="583752" y="1429269"/>
                      <a:pt x="675764" y="1520232"/>
                      <a:pt x="676431" y="1520804"/>
                    </a:cubicBezTo>
                    <a:cubicBezTo>
                      <a:pt x="698910" y="1540235"/>
                      <a:pt x="729294" y="1544616"/>
                      <a:pt x="753012" y="1561571"/>
                    </a:cubicBezTo>
                    <a:cubicBezTo>
                      <a:pt x="771014" y="1574525"/>
                      <a:pt x="784539" y="1599956"/>
                      <a:pt x="791016" y="1633199"/>
                    </a:cubicBezTo>
                    <a:cubicBezTo>
                      <a:pt x="791302" y="1634723"/>
                      <a:pt x="826545" y="1792743"/>
                      <a:pt x="887886" y="1879039"/>
                    </a:cubicBezTo>
                    <a:cubicBezTo>
                      <a:pt x="965705" y="1988481"/>
                      <a:pt x="1040952" y="1976385"/>
                      <a:pt x="1041619" y="1976194"/>
                    </a:cubicBezTo>
                    <a:cubicBezTo>
                      <a:pt x="969134" y="1938856"/>
                      <a:pt x="969134" y="1938856"/>
                      <a:pt x="975992" y="1908185"/>
                    </a:cubicBezTo>
                    <a:cubicBezTo>
                      <a:pt x="965895" y="1897422"/>
                      <a:pt x="965895" y="1897422"/>
                      <a:pt x="946940" y="1845130"/>
                    </a:cubicBezTo>
                    <a:cubicBezTo>
                      <a:pt x="949893" y="1844177"/>
                      <a:pt x="949893" y="1844177"/>
                      <a:pt x="963514" y="1844654"/>
                    </a:cubicBezTo>
                    <a:cubicBezTo>
                      <a:pt x="963419" y="1843225"/>
                      <a:pt x="963419" y="1843225"/>
                      <a:pt x="946940" y="1820365"/>
                    </a:cubicBezTo>
                    <a:cubicBezTo>
                      <a:pt x="959609" y="1809030"/>
                      <a:pt x="959609" y="1809030"/>
                      <a:pt x="958752" y="1800077"/>
                    </a:cubicBezTo>
                    <a:cubicBezTo>
                      <a:pt x="959704" y="1799505"/>
                      <a:pt x="960942" y="1798648"/>
                      <a:pt x="961895" y="1798077"/>
                    </a:cubicBezTo>
                    <a:cubicBezTo>
                      <a:pt x="984374" y="1804935"/>
                      <a:pt x="991899" y="1786361"/>
                      <a:pt x="986088" y="1777884"/>
                    </a:cubicBezTo>
                    <a:lnTo>
                      <a:pt x="979516" y="1768549"/>
                    </a:lnTo>
                    <a:cubicBezTo>
                      <a:pt x="1030665" y="1767120"/>
                      <a:pt x="1052478" y="1643391"/>
                      <a:pt x="1052573" y="1642152"/>
                    </a:cubicBezTo>
                    <a:cubicBezTo>
                      <a:pt x="1059907" y="1626341"/>
                      <a:pt x="1079243" y="1617006"/>
                      <a:pt x="1087149" y="1613673"/>
                    </a:cubicBezTo>
                    <a:cubicBezTo>
                      <a:pt x="1105341" y="1606148"/>
                      <a:pt x="1105532" y="1584812"/>
                      <a:pt x="1118391" y="1573096"/>
                    </a:cubicBezTo>
                    <a:cubicBezTo>
                      <a:pt x="1124106" y="1567857"/>
                      <a:pt x="1129344" y="1567762"/>
                      <a:pt x="1133631" y="1568334"/>
                    </a:cubicBezTo>
                    <a:cubicBezTo>
                      <a:pt x="1141155" y="1569286"/>
                      <a:pt x="1141727" y="1569381"/>
                      <a:pt x="1142679" y="1562333"/>
                    </a:cubicBezTo>
                    <a:cubicBezTo>
                      <a:pt x="1144775" y="1546807"/>
                      <a:pt x="1143346" y="1531186"/>
                      <a:pt x="1144108" y="1515660"/>
                    </a:cubicBezTo>
                    <a:cubicBezTo>
                      <a:pt x="1144489" y="1506993"/>
                      <a:pt x="1139441" y="1498039"/>
                      <a:pt x="1145156" y="1489562"/>
                    </a:cubicBezTo>
                    <a:cubicBezTo>
                      <a:pt x="1151823" y="1479751"/>
                      <a:pt x="1154300" y="1476131"/>
                      <a:pt x="1149633" y="1469655"/>
                    </a:cubicBezTo>
                    <a:cubicBezTo>
                      <a:pt x="1148775" y="1468416"/>
                      <a:pt x="1147823" y="1466606"/>
                      <a:pt x="1147442" y="1465178"/>
                    </a:cubicBezTo>
                    <a:cubicBezTo>
                      <a:pt x="1190304" y="1449557"/>
                      <a:pt x="1205449" y="1403170"/>
                      <a:pt x="1205544" y="1402789"/>
                    </a:cubicBezTo>
                    <a:cubicBezTo>
                      <a:pt x="1205544" y="1402313"/>
                      <a:pt x="1205640" y="1401551"/>
                      <a:pt x="1205544" y="1401075"/>
                    </a:cubicBezTo>
                    <a:cubicBezTo>
                      <a:pt x="1204401" y="1395931"/>
                      <a:pt x="1200210" y="1392216"/>
                      <a:pt x="1199258" y="1387073"/>
                    </a:cubicBezTo>
                    <a:close/>
                    <a:moveTo>
                      <a:pt x="125790" y="419618"/>
                    </a:moveTo>
                    <a:cubicBezTo>
                      <a:pt x="140935" y="414665"/>
                      <a:pt x="156937" y="409903"/>
                      <a:pt x="173415" y="405426"/>
                    </a:cubicBezTo>
                    <a:cubicBezTo>
                      <a:pt x="156937" y="409903"/>
                      <a:pt x="141030" y="414665"/>
                      <a:pt x="125790" y="419618"/>
                    </a:cubicBezTo>
                    <a:close/>
                    <a:moveTo>
                      <a:pt x="611280" y="1302681"/>
                    </a:moveTo>
                    <a:cubicBezTo>
                      <a:pt x="630615" y="1300205"/>
                      <a:pt x="650332" y="1297919"/>
                      <a:pt x="670906" y="1295538"/>
                    </a:cubicBezTo>
                    <a:cubicBezTo>
                      <a:pt x="651951" y="1297728"/>
                      <a:pt x="632235" y="1300110"/>
                      <a:pt x="611280" y="1302681"/>
                    </a:cubicBezTo>
                    <a:close/>
                    <a:moveTo>
                      <a:pt x="1045048" y="1573763"/>
                    </a:moveTo>
                    <a:cubicBezTo>
                      <a:pt x="1044286" y="1566238"/>
                      <a:pt x="1041714" y="1541568"/>
                      <a:pt x="1037809" y="1498039"/>
                    </a:cubicBezTo>
                    <a:cubicBezTo>
                      <a:pt x="1040190" y="1523471"/>
                      <a:pt x="1042572" y="1548807"/>
                      <a:pt x="1045239" y="1575382"/>
                    </a:cubicBezTo>
                    <a:cubicBezTo>
                      <a:pt x="1045239" y="1574810"/>
                      <a:pt x="1045143" y="1574239"/>
                      <a:pt x="1045048" y="1573763"/>
                    </a:cubicBezTo>
                    <a:close/>
                    <a:moveTo>
                      <a:pt x="1024474" y="1336876"/>
                    </a:moveTo>
                    <a:cubicBezTo>
                      <a:pt x="1024569" y="1338305"/>
                      <a:pt x="1024665" y="1339638"/>
                      <a:pt x="1024760" y="1341067"/>
                    </a:cubicBezTo>
                    <a:cubicBezTo>
                      <a:pt x="1024665" y="1339638"/>
                      <a:pt x="1024569" y="1338210"/>
                      <a:pt x="1024474" y="1336876"/>
                    </a:cubicBezTo>
                    <a:close/>
                  </a:path>
                </a:pathLst>
              </a:custGeom>
              <a:grpFill/>
              <a:ln w="9525" cap="flat">
                <a:noFill/>
                <a:prstDash val="solid"/>
                <a:miter/>
              </a:ln>
            </p:spPr>
            <p:txBody>
              <a:bodyPr rtlCol="0" anchor="ctr"/>
              <a:lstStyle/>
              <a:p>
                <a:endParaRPr lang="en-GB"/>
              </a:p>
            </p:txBody>
          </p:sp>
          <p:sp>
            <p:nvSpPr>
              <p:cNvPr id="267" name="Freeform: Shape 266">
                <a:extLst>
                  <a:ext uri="{FF2B5EF4-FFF2-40B4-BE49-F238E27FC236}">
                    <a16:creationId xmlns:a16="http://schemas.microsoft.com/office/drawing/2014/main" id="{64194231-9A7A-420C-8382-7C2ADFF75939}"/>
                  </a:ext>
                </a:extLst>
              </p:cNvPr>
              <p:cNvSpPr/>
              <p:nvPr/>
            </p:nvSpPr>
            <p:spPr>
              <a:xfrm>
                <a:off x="9276285" y="4420026"/>
                <a:ext cx="33220" cy="13388"/>
              </a:xfrm>
              <a:custGeom>
                <a:avLst/>
                <a:gdLst>
                  <a:gd name="connsiteX0" fmla="*/ 2112 w 33220"/>
                  <a:gd name="connsiteY0" fmla="*/ 438 h 13388"/>
                  <a:gd name="connsiteX1" fmla="*/ 10970 w 33220"/>
                  <a:gd name="connsiteY1" fmla="*/ 13202 h 13388"/>
                  <a:gd name="connsiteX2" fmla="*/ 33163 w 33220"/>
                  <a:gd name="connsiteY2" fmla="*/ 10154 h 13388"/>
                  <a:gd name="connsiteX3" fmla="*/ 20209 w 33220"/>
                  <a:gd name="connsiteY3" fmla="*/ 3486 h 13388"/>
                  <a:gd name="connsiteX4" fmla="*/ 2112 w 33220"/>
                  <a:gd name="connsiteY4" fmla="*/ 438 h 13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20" h="13388">
                    <a:moveTo>
                      <a:pt x="2112" y="438"/>
                    </a:moveTo>
                    <a:cubicBezTo>
                      <a:pt x="-3794" y="4439"/>
                      <a:pt x="3826" y="11964"/>
                      <a:pt x="10970" y="13202"/>
                    </a:cubicBezTo>
                    <a:cubicBezTo>
                      <a:pt x="16114" y="14059"/>
                      <a:pt x="32401" y="11773"/>
                      <a:pt x="33163" y="10154"/>
                    </a:cubicBezTo>
                    <a:cubicBezTo>
                      <a:pt x="33544" y="9297"/>
                      <a:pt x="32306" y="7296"/>
                      <a:pt x="20209" y="3486"/>
                    </a:cubicBezTo>
                    <a:cubicBezTo>
                      <a:pt x="6684" y="-705"/>
                      <a:pt x="4779" y="-228"/>
                      <a:pt x="2112" y="438"/>
                    </a:cubicBezTo>
                    <a:close/>
                  </a:path>
                </a:pathLst>
              </a:custGeom>
              <a:grpFill/>
              <a:ln w="9525" cap="flat">
                <a:noFill/>
                <a:prstDash val="solid"/>
                <a:miter/>
              </a:ln>
            </p:spPr>
            <p:txBody>
              <a:bodyPr rtlCol="0" anchor="ctr"/>
              <a:lstStyle/>
              <a:p>
                <a:endParaRPr lang="en-GB"/>
              </a:p>
            </p:txBody>
          </p:sp>
        </p:grpSp>
        <p:grpSp>
          <p:nvGrpSpPr>
            <p:cNvPr id="268" name="Graphic 39">
              <a:extLst>
                <a:ext uri="{FF2B5EF4-FFF2-40B4-BE49-F238E27FC236}">
                  <a16:creationId xmlns:a16="http://schemas.microsoft.com/office/drawing/2014/main" id="{F7F57346-982B-47D3-A209-81F972AE1B10}"/>
                </a:ext>
              </a:extLst>
            </p:cNvPr>
            <p:cNvGrpSpPr/>
            <p:nvPr/>
          </p:nvGrpSpPr>
          <p:grpSpPr>
            <a:xfrm>
              <a:off x="8493870" y="3022549"/>
              <a:ext cx="2708576" cy="2360459"/>
              <a:chOff x="8321016" y="3133324"/>
              <a:chExt cx="2708576" cy="2360459"/>
            </a:xfrm>
            <a:solidFill>
              <a:schemeClr val="accent6">
                <a:lumMod val="20000"/>
                <a:lumOff val="80000"/>
              </a:schemeClr>
            </a:solidFill>
          </p:grpSpPr>
          <p:grpSp>
            <p:nvGrpSpPr>
              <p:cNvPr id="269" name="Graphic 39">
                <a:extLst>
                  <a:ext uri="{FF2B5EF4-FFF2-40B4-BE49-F238E27FC236}">
                    <a16:creationId xmlns:a16="http://schemas.microsoft.com/office/drawing/2014/main" id="{F7F57346-982B-47D3-A209-81F972AE1B10}"/>
                  </a:ext>
                </a:extLst>
              </p:cNvPr>
              <p:cNvGrpSpPr/>
              <p:nvPr/>
            </p:nvGrpSpPr>
            <p:grpSpPr>
              <a:xfrm>
                <a:off x="8333231" y="3144400"/>
                <a:ext cx="2684144" cy="2338387"/>
                <a:chOff x="8333231" y="3144400"/>
                <a:chExt cx="2684144" cy="2338387"/>
              </a:xfrm>
              <a:grpFill/>
            </p:grpSpPr>
            <p:grpSp>
              <p:nvGrpSpPr>
                <p:cNvPr id="270" name="Graphic 39">
                  <a:extLst>
                    <a:ext uri="{FF2B5EF4-FFF2-40B4-BE49-F238E27FC236}">
                      <a16:creationId xmlns:a16="http://schemas.microsoft.com/office/drawing/2014/main" id="{F7F57346-982B-47D3-A209-81F972AE1B10}"/>
                    </a:ext>
                  </a:extLst>
                </p:cNvPr>
                <p:cNvGrpSpPr/>
                <p:nvPr/>
              </p:nvGrpSpPr>
              <p:grpSpPr>
                <a:xfrm>
                  <a:off x="10224420" y="4577246"/>
                  <a:ext cx="593407" cy="903636"/>
                  <a:chOff x="10224420" y="4577246"/>
                  <a:chExt cx="593407" cy="903636"/>
                </a:xfrm>
                <a:grpFill/>
              </p:grpSpPr>
              <p:grpSp>
                <p:nvGrpSpPr>
                  <p:cNvPr id="271" name="Graphic 39">
                    <a:extLst>
                      <a:ext uri="{FF2B5EF4-FFF2-40B4-BE49-F238E27FC236}">
                        <a16:creationId xmlns:a16="http://schemas.microsoft.com/office/drawing/2014/main" id="{F7F57346-982B-47D3-A209-81F972AE1B10}"/>
                      </a:ext>
                    </a:extLst>
                  </p:cNvPr>
                  <p:cNvGrpSpPr/>
                  <p:nvPr/>
                </p:nvGrpSpPr>
                <p:grpSpPr>
                  <a:xfrm>
                    <a:off x="10224420" y="4577246"/>
                    <a:ext cx="593407" cy="903636"/>
                    <a:chOff x="10224420" y="4577246"/>
                    <a:chExt cx="593407" cy="903636"/>
                  </a:xfrm>
                  <a:grpFill/>
                </p:grpSpPr>
                <p:sp>
                  <p:nvSpPr>
                    <p:cNvPr id="272" name="Freeform: Shape 271">
                      <a:extLst>
                        <a:ext uri="{FF2B5EF4-FFF2-40B4-BE49-F238E27FC236}">
                          <a16:creationId xmlns:a16="http://schemas.microsoft.com/office/drawing/2014/main" id="{14663356-D77C-4EE5-99A8-0629B1547D04}"/>
                        </a:ext>
                      </a:extLst>
                    </p:cNvPr>
                    <p:cNvSpPr/>
                    <p:nvPr/>
                  </p:nvSpPr>
                  <p:spPr>
                    <a:xfrm>
                      <a:off x="10227564" y="4578865"/>
                      <a:ext cx="587121" cy="900398"/>
                    </a:xfrm>
                    <a:custGeom>
                      <a:avLst/>
                      <a:gdLst>
                        <a:gd name="connsiteX0" fmla="*/ 0 w 587121"/>
                        <a:gd name="connsiteY0" fmla="*/ 900398 h 900398"/>
                        <a:gd name="connsiteX1" fmla="*/ 587121 w 587121"/>
                        <a:gd name="connsiteY1" fmla="*/ 0 h 900398"/>
                      </a:gdLst>
                      <a:ahLst/>
                      <a:cxnLst>
                        <a:cxn ang="0">
                          <a:pos x="connsiteX0" y="connsiteY0"/>
                        </a:cxn>
                        <a:cxn ang="0">
                          <a:pos x="connsiteX1" y="connsiteY1"/>
                        </a:cxn>
                      </a:cxnLst>
                      <a:rect l="l" t="t" r="r" b="b"/>
                      <a:pathLst>
                        <a:path w="587121" h="900398">
                          <a:moveTo>
                            <a:pt x="0" y="900398"/>
                          </a:moveTo>
                          <a:lnTo>
                            <a:pt x="587121" y="0"/>
                          </a:lnTo>
                        </a:path>
                      </a:pathLst>
                    </a:custGeom>
                    <a:grpFill/>
                    <a:ln w="9525" cap="flat">
                      <a:noFill/>
                      <a:prstDash val="solid"/>
                      <a:miter/>
                    </a:ln>
                  </p:spPr>
                  <p:txBody>
                    <a:bodyPr rtlCol="0" anchor="ctr"/>
                    <a:lstStyle/>
                    <a:p>
                      <a:endParaRPr lang="en-GB"/>
                    </a:p>
                  </p:txBody>
                </p:sp>
                <p:sp>
                  <p:nvSpPr>
                    <p:cNvPr id="273" name="Freeform: Shape 272">
                      <a:extLst>
                        <a:ext uri="{FF2B5EF4-FFF2-40B4-BE49-F238E27FC236}">
                          <a16:creationId xmlns:a16="http://schemas.microsoft.com/office/drawing/2014/main" id="{F866F418-6C08-4977-BFB0-EF7D4ED44F12}"/>
                        </a:ext>
                      </a:extLst>
                    </p:cNvPr>
                    <p:cNvSpPr/>
                    <p:nvPr/>
                  </p:nvSpPr>
                  <p:spPr>
                    <a:xfrm>
                      <a:off x="10224420" y="4577246"/>
                      <a:ext cx="593407" cy="903636"/>
                    </a:xfrm>
                    <a:custGeom>
                      <a:avLst/>
                      <a:gdLst>
                        <a:gd name="connsiteX0" fmla="*/ 593408 w 593407"/>
                        <a:gd name="connsiteY0" fmla="*/ 3143 h 903636"/>
                        <a:gd name="connsiteX1" fmla="*/ 6382 w 593407"/>
                        <a:gd name="connsiteY1" fmla="*/ 903637 h 903636"/>
                        <a:gd name="connsiteX2" fmla="*/ 0 w 593407"/>
                        <a:gd name="connsiteY2" fmla="*/ 900493 h 903636"/>
                        <a:gd name="connsiteX3" fmla="*/ 587121 w 593407"/>
                        <a:gd name="connsiteY3" fmla="*/ 0 h 903636"/>
                      </a:gdLst>
                      <a:ahLst/>
                      <a:cxnLst>
                        <a:cxn ang="0">
                          <a:pos x="connsiteX0" y="connsiteY0"/>
                        </a:cxn>
                        <a:cxn ang="0">
                          <a:pos x="connsiteX1" y="connsiteY1"/>
                        </a:cxn>
                        <a:cxn ang="0">
                          <a:pos x="connsiteX2" y="connsiteY2"/>
                        </a:cxn>
                        <a:cxn ang="0">
                          <a:pos x="connsiteX3" y="connsiteY3"/>
                        </a:cxn>
                      </a:cxnLst>
                      <a:rect l="l" t="t" r="r" b="b"/>
                      <a:pathLst>
                        <a:path w="593407" h="903636">
                          <a:moveTo>
                            <a:pt x="593408" y="3143"/>
                          </a:moveTo>
                          <a:lnTo>
                            <a:pt x="6382" y="903637"/>
                          </a:lnTo>
                          <a:lnTo>
                            <a:pt x="0" y="900493"/>
                          </a:lnTo>
                          <a:lnTo>
                            <a:pt x="587121" y="0"/>
                          </a:lnTo>
                          <a:close/>
                        </a:path>
                      </a:pathLst>
                    </a:custGeom>
                    <a:grpFill/>
                    <a:ln w="9525" cap="flat">
                      <a:noFill/>
                      <a:prstDash val="solid"/>
                      <a:miter/>
                    </a:ln>
                  </p:spPr>
                  <p:txBody>
                    <a:bodyPr rtlCol="0" anchor="ctr"/>
                    <a:lstStyle/>
                    <a:p>
                      <a:endParaRPr lang="en-GB"/>
                    </a:p>
                  </p:txBody>
                </p:sp>
              </p:grpSp>
              <p:grpSp>
                <p:nvGrpSpPr>
                  <p:cNvPr id="274" name="Graphic 39">
                    <a:extLst>
                      <a:ext uri="{FF2B5EF4-FFF2-40B4-BE49-F238E27FC236}">
                        <a16:creationId xmlns:a16="http://schemas.microsoft.com/office/drawing/2014/main" id="{F7F57346-982B-47D3-A209-81F972AE1B10}"/>
                      </a:ext>
                    </a:extLst>
                  </p:cNvPr>
                  <p:cNvGrpSpPr/>
                  <p:nvPr/>
                </p:nvGrpSpPr>
                <p:grpSpPr>
                  <a:xfrm>
                    <a:off x="10224420" y="4577246"/>
                    <a:ext cx="593407" cy="903636"/>
                    <a:chOff x="10224420" y="4577246"/>
                    <a:chExt cx="593407" cy="903636"/>
                  </a:xfrm>
                  <a:grpFill/>
                </p:grpSpPr>
                <p:sp>
                  <p:nvSpPr>
                    <p:cNvPr id="275" name="Freeform: Shape 274">
                      <a:extLst>
                        <a:ext uri="{FF2B5EF4-FFF2-40B4-BE49-F238E27FC236}">
                          <a16:creationId xmlns:a16="http://schemas.microsoft.com/office/drawing/2014/main" id="{B99CE725-DBD1-4F79-99F7-4B3D248914F7}"/>
                        </a:ext>
                      </a:extLst>
                    </p:cNvPr>
                    <p:cNvSpPr/>
                    <p:nvPr/>
                  </p:nvSpPr>
                  <p:spPr>
                    <a:xfrm>
                      <a:off x="10227564" y="4578865"/>
                      <a:ext cx="587121" cy="900398"/>
                    </a:xfrm>
                    <a:custGeom>
                      <a:avLst/>
                      <a:gdLst>
                        <a:gd name="connsiteX0" fmla="*/ 0 w 587121"/>
                        <a:gd name="connsiteY0" fmla="*/ 900398 h 900398"/>
                        <a:gd name="connsiteX1" fmla="*/ 587121 w 587121"/>
                        <a:gd name="connsiteY1" fmla="*/ 0 h 900398"/>
                      </a:gdLst>
                      <a:ahLst/>
                      <a:cxnLst>
                        <a:cxn ang="0">
                          <a:pos x="connsiteX0" y="connsiteY0"/>
                        </a:cxn>
                        <a:cxn ang="0">
                          <a:pos x="connsiteX1" y="connsiteY1"/>
                        </a:cxn>
                      </a:cxnLst>
                      <a:rect l="l" t="t" r="r" b="b"/>
                      <a:pathLst>
                        <a:path w="587121" h="900398">
                          <a:moveTo>
                            <a:pt x="0" y="900398"/>
                          </a:moveTo>
                          <a:lnTo>
                            <a:pt x="587121" y="0"/>
                          </a:lnTo>
                        </a:path>
                      </a:pathLst>
                    </a:custGeom>
                    <a:grpFill/>
                    <a:ln w="9525" cap="flat">
                      <a:noFill/>
                      <a:prstDash val="solid"/>
                      <a:miter/>
                    </a:ln>
                  </p:spPr>
                  <p:txBody>
                    <a:bodyPr rtlCol="0" anchor="ctr"/>
                    <a:lstStyle/>
                    <a:p>
                      <a:endParaRPr lang="en-GB"/>
                    </a:p>
                  </p:txBody>
                </p:sp>
                <p:sp>
                  <p:nvSpPr>
                    <p:cNvPr id="276" name="Freeform: Shape 275">
                      <a:extLst>
                        <a:ext uri="{FF2B5EF4-FFF2-40B4-BE49-F238E27FC236}">
                          <a16:creationId xmlns:a16="http://schemas.microsoft.com/office/drawing/2014/main" id="{E25A84C0-662A-413B-8BF6-15EB2820AE3C}"/>
                        </a:ext>
                      </a:extLst>
                    </p:cNvPr>
                    <p:cNvSpPr/>
                    <p:nvPr/>
                  </p:nvSpPr>
                  <p:spPr>
                    <a:xfrm>
                      <a:off x="10224420" y="4577246"/>
                      <a:ext cx="593407" cy="903636"/>
                    </a:xfrm>
                    <a:custGeom>
                      <a:avLst/>
                      <a:gdLst>
                        <a:gd name="connsiteX0" fmla="*/ 593408 w 593407"/>
                        <a:gd name="connsiteY0" fmla="*/ 3143 h 903636"/>
                        <a:gd name="connsiteX1" fmla="*/ 6382 w 593407"/>
                        <a:gd name="connsiteY1" fmla="*/ 903637 h 903636"/>
                        <a:gd name="connsiteX2" fmla="*/ 0 w 593407"/>
                        <a:gd name="connsiteY2" fmla="*/ 900493 h 903636"/>
                        <a:gd name="connsiteX3" fmla="*/ 587121 w 593407"/>
                        <a:gd name="connsiteY3" fmla="*/ 0 h 903636"/>
                      </a:gdLst>
                      <a:ahLst/>
                      <a:cxnLst>
                        <a:cxn ang="0">
                          <a:pos x="connsiteX0" y="connsiteY0"/>
                        </a:cxn>
                        <a:cxn ang="0">
                          <a:pos x="connsiteX1" y="connsiteY1"/>
                        </a:cxn>
                        <a:cxn ang="0">
                          <a:pos x="connsiteX2" y="connsiteY2"/>
                        </a:cxn>
                        <a:cxn ang="0">
                          <a:pos x="connsiteX3" y="connsiteY3"/>
                        </a:cxn>
                      </a:cxnLst>
                      <a:rect l="l" t="t" r="r" b="b"/>
                      <a:pathLst>
                        <a:path w="593407" h="903636">
                          <a:moveTo>
                            <a:pt x="593408" y="3143"/>
                          </a:moveTo>
                          <a:lnTo>
                            <a:pt x="6382" y="903637"/>
                          </a:lnTo>
                          <a:lnTo>
                            <a:pt x="0" y="900493"/>
                          </a:lnTo>
                          <a:lnTo>
                            <a:pt x="587121" y="0"/>
                          </a:lnTo>
                          <a:close/>
                        </a:path>
                      </a:pathLst>
                    </a:custGeom>
                    <a:grpFill/>
                    <a:ln w="9525" cap="flat">
                      <a:noFill/>
                      <a:prstDash val="solid"/>
                      <a:miter/>
                    </a:ln>
                  </p:spPr>
                  <p:txBody>
                    <a:bodyPr rtlCol="0" anchor="ctr"/>
                    <a:lstStyle/>
                    <a:p>
                      <a:endParaRPr lang="en-GB"/>
                    </a:p>
                  </p:txBody>
                </p:sp>
              </p:grpSp>
            </p:grpSp>
            <p:grpSp>
              <p:nvGrpSpPr>
                <p:cNvPr id="277" name="Graphic 39">
                  <a:extLst>
                    <a:ext uri="{FF2B5EF4-FFF2-40B4-BE49-F238E27FC236}">
                      <a16:creationId xmlns:a16="http://schemas.microsoft.com/office/drawing/2014/main" id="{F7F57346-982B-47D3-A209-81F972AE1B10}"/>
                    </a:ext>
                  </a:extLst>
                </p:cNvPr>
                <p:cNvGrpSpPr/>
                <p:nvPr/>
              </p:nvGrpSpPr>
              <p:grpSpPr>
                <a:xfrm>
                  <a:off x="8333231" y="3515780"/>
                  <a:ext cx="1185005" cy="1609439"/>
                  <a:chOff x="8333231" y="3515780"/>
                  <a:chExt cx="1185005" cy="1609439"/>
                </a:xfrm>
                <a:grpFill/>
              </p:grpSpPr>
              <p:grpSp>
                <p:nvGrpSpPr>
                  <p:cNvPr id="278" name="Graphic 39">
                    <a:extLst>
                      <a:ext uri="{FF2B5EF4-FFF2-40B4-BE49-F238E27FC236}">
                        <a16:creationId xmlns:a16="http://schemas.microsoft.com/office/drawing/2014/main" id="{F7F57346-982B-47D3-A209-81F972AE1B10}"/>
                      </a:ext>
                    </a:extLst>
                  </p:cNvPr>
                  <p:cNvGrpSpPr/>
                  <p:nvPr/>
                </p:nvGrpSpPr>
                <p:grpSpPr>
                  <a:xfrm>
                    <a:off x="8335708" y="3515780"/>
                    <a:ext cx="1182528" cy="439864"/>
                    <a:chOff x="8335708" y="3515780"/>
                    <a:chExt cx="1182528" cy="439864"/>
                  </a:xfrm>
                  <a:grpFill/>
                </p:grpSpPr>
                <p:sp>
                  <p:nvSpPr>
                    <p:cNvPr id="279" name="Freeform: Shape 278">
                      <a:extLst>
                        <a:ext uri="{FF2B5EF4-FFF2-40B4-BE49-F238E27FC236}">
                          <a16:creationId xmlns:a16="http://schemas.microsoft.com/office/drawing/2014/main" id="{22009E75-40F6-45F6-8703-E65D43E26FE6}"/>
                        </a:ext>
                      </a:extLst>
                    </p:cNvPr>
                    <p:cNvSpPr/>
                    <p:nvPr/>
                  </p:nvSpPr>
                  <p:spPr>
                    <a:xfrm>
                      <a:off x="8336851" y="3519019"/>
                      <a:ext cx="1180338" cy="433482"/>
                    </a:xfrm>
                    <a:custGeom>
                      <a:avLst/>
                      <a:gdLst>
                        <a:gd name="connsiteX0" fmla="*/ 0 w 1180338"/>
                        <a:gd name="connsiteY0" fmla="*/ 433483 h 433482"/>
                        <a:gd name="connsiteX1" fmla="*/ 1180338 w 1180338"/>
                        <a:gd name="connsiteY1" fmla="*/ 0 h 433482"/>
                      </a:gdLst>
                      <a:ahLst/>
                      <a:cxnLst>
                        <a:cxn ang="0">
                          <a:pos x="connsiteX0" y="connsiteY0"/>
                        </a:cxn>
                        <a:cxn ang="0">
                          <a:pos x="connsiteX1" y="connsiteY1"/>
                        </a:cxn>
                      </a:cxnLst>
                      <a:rect l="l" t="t" r="r" b="b"/>
                      <a:pathLst>
                        <a:path w="1180338" h="433482">
                          <a:moveTo>
                            <a:pt x="0" y="433483"/>
                          </a:moveTo>
                          <a:lnTo>
                            <a:pt x="1180338" y="0"/>
                          </a:lnTo>
                        </a:path>
                      </a:pathLst>
                    </a:custGeom>
                    <a:grpFill/>
                    <a:ln w="9525" cap="flat">
                      <a:noFill/>
                      <a:prstDash val="solid"/>
                      <a:miter/>
                    </a:ln>
                  </p:spPr>
                  <p:txBody>
                    <a:bodyPr rtlCol="0" anchor="ctr"/>
                    <a:lstStyle/>
                    <a:p>
                      <a:endParaRPr lang="en-GB"/>
                    </a:p>
                  </p:txBody>
                </p:sp>
                <p:sp>
                  <p:nvSpPr>
                    <p:cNvPr id="280" name="Freeform: Shape 279">
                      <a:extLst>
                        <a:ext uri="{FF2B5EF4-FFF2-40B4-BE49-F238E27FC236}">
                          <a16:creationId xmlns:a16="http://schemas.microsoft.com/office/drawing/2014/main" id="{9774E045-24D0-46F8-B04D-36D8EB0306D7}"/>
                        </a:ext>
                      </a:extLst>
                    </p:cNvPr>
                    <p:cNvSpPr/>
                    <p:nvPr/>
                  </p:nvSpPr>
                  <p:spPr>
                    <a:xfrm>
                      <a:off x="8335708" y="3515780"/>
                      <a:ext cx="1182528" cy="439864"/>
                    </a:xfrm>
                    <a:custGeom>
                      <a:avLst/>
                      <a:gdLst>
                        <a:gd name="connsiteX0" fmla="*/ 1180338 w 1182528"/>
                        <a:gd name="connsiteY0" fmla="*/ 0 h 439864"/>
                        <a:gd name="connsiteX1" fmla="*/ 1182529 w 1182528"/>
                        <a:gd name="connsiteY1" fmla="*/ 6382 h 439864"/>
                        <a:gd name="connsiteX2" fmla="*/ 2286 w 1182528"/>
                        <a:gd name="connsiteY2" fmla="*/ 439864 h 439864"/>
                        <a:gd name="connsiteX3" fmla="*/ 0 w 1182528"/>
                        <a:gd name="connsiteY3" fmla="*/ 433578 h 439864"/>
                      </a:gdLst>
                      <a:ahLst/>
                      <a:cxnLst>
                        <a:cxn ang="0">
                          <a:pos x="connsiteX0" y="connsiteY0"/>
                        </a:cxn>
                        <a:cxn ang="0">
                          <a:pos x="connsiteX1" y="connsiteY1"/>
                        </a:cxn>
                        <a:cxn ang="0">
                          <a:pos x="connsiteX2" y="connsiteY2"/>
                        </a:cxn>
                        <a:cxn ang="0">
                          <a:pos x="connsiteX3" y="connsiteY3"/>
                        </a:cxn>
                      </a:cxnLst>
                      <a:rect l="l" t="t" r="r" b="b"/>
                      <a:pathLst>
                        <a:path w="1182528" h="439864">
                          <a:moveTo>
                            <a:pt x="1180338" y="0"/>
                          </a:moveTo>
                          <a:lnTo>
                            <a:pt x="1182529" y="6382"/>
                          </a:lnTo>
                          <a:lnTo>
                            <a:pt x="2286" y="439864"/>
                          </a:lnTo>
                          <a:lnTo>
                            <a:pt x="0" y="433578"/>
                          </a:lnTo>
                          <a:close/>
                        </a:path>
                      </a:pathLst>
                    </a:custGeom>
                    <a:grpFill/>
                    <a:ln w="9525" cap="flat">
                      <a:noFill/>
                      <a:prstDash val="solid"/>
                      <a:miter/>
                    </a:ln>
                  </p:spPr>
                  <p:txBody>
                    <a:bodyPr rtlCol="0" anchor="ctr"/>
                    <a:lstStyle/>
                    <a:p>
                      <a:endParaRPr lang="en-GB"/>
                    </a:p>
                  </p:txBody>
                </p:sp>
              </p:grpSp>
              <p:grpSp>
                <p:nvGrpSpPr>
                  <p:cNvPr id="281" name="Graphic 39">
                    <a:extLst>
                      <a:ext uri="{FF2B5EF4-FFF2-40B4-BE49-F238E27FC236}">
                        <a16:creationId xmlns:a16="http://schemas.microsoft.com/office/drawing/2014/main" id="{F7F57346-982B-47D3-A209-81F972AE1B10}"/>
                      </a:ext>
                    </a:extLst>
                  </p:cNvPr>
                  <p:cNvGrpSpPr/>
                  <p:nvPr/>
                </p:nvGrpSpPr>
                <p:grpSpPr>
                  <a:xfrm>
                    <a:off x="8333231" y="3951168"/>
                    <a:ext cx="435673" cy="1174051"/>
                    <a:chOff x="8333231" y="3951168"/>
                    <a:chExt cx="435673" cy="1174051"/>
                  </a:xfrm>
                  <a:grpFill/>
                </p:grpSpPr>
                <p:sp>
                  <p:nvSpPr>
                    <p:cNvPr id="282" name="Freeform: Shape 281">
                      <a:extLst>
                        <a:ext uri="{FF2B5EF4-FFF2-40B4-BE49-F238E27FC236}">
                          <a16:creationId xmlns:a16="http://schemas.microsoft.com/office/drawing/2014/main" id="{EF00528F-C694-4BDD-BDFA-931D982EDE5F}"/>
                        </a:ext>
                      </a:extLst>
                    </p:cNvPr>
                    <p:cNvSpPr/>
                    <p:nvPr/>
                  </p:nvSpPr>
                  <p:spPr>
                    <a:xfrm>
                      <a:off x="8336851" y="3952501"/>
                      <a:ext cx="428529" cy="1171289"/>
                    </a:xfrm>
                    <a:custGeom>
                      <a:avLst/>
                      <a:gdLst>
                        <a:gd name="connsiteX0" fmla="*/ 0 w 428529"/>
                        <a:gd name="connsiteY0" fmla="*/ 0 h 1171289"/>
                        <a:gd name="connsiteX1" fmla="*/ 428530 w 428529"/>
                        <a:gd name="connsiteY1" fmla="*/ 1171289 h 1171289"/>
                      </a:gdLst>
                      <a:ahLst/>
                      <a:cxnLst>
                        <a:cxn ang="0">
                          <a:pos x="connsiteX0" y="connsiteY0"/>
                        </a:cxn>
                        <a:cxn ang="0">
                          <a:pos x="connsiteX1" y="connsiteY1"/>
                        </a:cxn>
                      </a:cxnLst>
                      <a:rect l="l" t="t" r="r" b="b"/>
                      <a:pathLst>
                        <a:path w="428529" h="1171289">
                          <a:moveTo>
                            <a:pt x="0" y="0"/>
                          </a:moveTo>
                          <a:lnTo>
                            <a:pt x="428530" y="1171289"/>
                          </a:lnTo>
                        </a:path>
                      </a:pathLst>
                    </a:custGeom>
                    <a:grpFill/>
                    <a:ln w="9525" cap="flat">
                      <a:noFill/>
                      <a:prstDash val="solid"/>
                      <a:miter/>
                    </a:ln>
                  </p:spPr>
                  <p:txBody>
                    <a:bodyPr rtlCol="0" anchor="ctr"/>
                    <a:lstStyle/>
                    <a:p>
                      <a:endParaRPr lang="en-GB"/>
                    </a:p>
                  </p:txBody>
                </p:sp>
                <p:sp>
                  <p:nvSpPr>
                    <p:cNvPr id="283" name="Freeform: Shape 282">
                      <a:extLst>
                        <a:ext uri="{FF2B5EF4-FFF2-40B4-BE49-F238E27FC236}">
                          <a16:creationId xmlns:a16="http://schemas.microsoft.com/office/drawing/2014/main" id="{68903DA5-5145-4C9A-B569-F454D453749A}"/>
                        </a:ext>
                      </a:extLst>
                    </p:cNvPr>
                    <p:cNvSpPr/>
                    <p:nvPr/>
                  </p:nvSpPr>
                  <p:spPr>
                    <a:xfrm>
                      <a:off x="8333231" y="3951168"/>
                      <a:ext cx="435673" cy="1174051"/>
                    </a:xfrm>
                    <a:custGeom>
                      <a:avLst/>
                      <a:gdLst>
                        <a:gd name="connsiteX0" fmla="*/ 7144 w 435673"/>
                        <a:gd name="connsiteY0" fmla="*/ 0 h 1174051"/>
                        <a:gd name="connsiteX1" fmla="*/ 435674 w 435673"/>
                        <a:gd name="connsiteY1" fmla="*/ 1171385 h 1174051"/>
                        <a:gd name="connsiteX2" fmla="*/ 428625 w 435673"/>
                        <a:gd name="connsiteY2" fmla="*/ 1174052 h 1174051"/>
                        <a:gd name="connsiteX3" fmla="*/ 0 w 435673"/>
                        <a:gd name="connsiteY3" fmla="*/ 2762 h 1174051"/>
                      </a:gdLst>
                      <a:ahLst/>
                      <a:cxnLst>
                        <a:cxn ang="0">
                          <a:pos x="connsiteX0" y="connsiteY0"/>
                        </a:cxn>
                        <a:cxn ang="0">
                          <a:pos x="connsiteX1" y="connsiteY1"/>
                        </a:cxn>
                        <a:cxn ang="0">
                          <a:pos x="connsiteX2" y="connsiteY2"/>
                        </a:cxn>
                        <a:cxn ang="0">
                          <a:pos x="connsiteX3" y="connsiteY3"/>
                        </a:cxn>
                      </a:cxnLst>
                      <a:rect l="l" t="t" r="r" b="b"/>
                      <a:pathLst>
                        <a:path w="435673" h="1174051">
                          <a:moveTo>
                            <a:pt x="7144" y="0"/>
                          </a:moveTo>
                          <a:lnTo>
                            <a:pt x="435674" y="1171385"/>
                          </a:lnTo>
                          <a:lnTo>
                            <a:pt x="428625" y="1174052"/>
                          </a:lnTo>
                          <a:lnTo>
                            <a:pt x="0" y="2762"/>
                          </a:lnTo>
                          <a:close/>
                        </a:path>
                      </a:pathLst>
                    </a:custGeom>
                    <a:grpFill/>
                    <a:ln w="9525" cap="flat">
                      <a:noFill/>
                      <a:prstDash val="solid"/>
                      <a:miter/>
                    </a:ln>
                  </p:spPr>
                  <p:txBody>
                    <a:bodyPr rtlCol="0" anchor="ctr"/>
                    <a:lstStyle/>
                    <a:p>
                      <a:endParaRPr lang="en-GB"/>
                    </a:p>
                  </p:txBody>
                </p:sp>
              </p:grpSp>
            </p:grpSp>
            <p:grpSp>
              <p:nvGrpSpPr>
                <p:cNvPr id="284" name="Graphic 39">
                  <a:extLst>
                    <a:ext uri="{FF2B5EF4-FFF2-40B4-BE49-F238E27FC236}">
                      <a16:creationId xmlns:a16="http://schemas.microsoft.com/office/drawing/2014/main" id="{F7F57346-982B-47D3-A209-81F972AE1B10}"/>
                    </a:ext>
                  </a:extLst>
                </p:cNvPr>
                <p:cNvGrpSpPr/>
                <p:nvPr/>
              </p:nvGrpSpPr>
              <p:grpSpPr>
                <a:xfrm>
                  <a:off x="8764333" y="3517590"/>
                  <a:ext cx="2050542" cy="1963007"/>
                  <a:chOff x="8764333" y="3517590"/>
                  <a:chExt cx="2050542" cy="1963007"/>
                </a:xfrm>
                <a:grpFill/>
              </p:grpSpPr>
              <p:grpSp>
                <p:nvGrpSpPr>
                  <p:cNvPr id="285" name="Graphic 39">
                    <a:extLst>
                      <a:ext uri="{FF2B5EF4-FFF2-40B4-BE49-F238E27FC236}">
                        <a16:creationId xmlns:a16="http://schemas.microsoft.com/office/drawing/2014/main" id="{F7F57346-982B-47D3-A209-81F972AE1B10}"/>
                      </a:ext>
                    </a:extLst>
                  </p:cNvPr>
                  <p:cNvGrpSpPr/>
                  <p:nvPr/>
                </p:nvGrpSpPr>
                <p:grpSpPr>
                  <a:xfrm>
                    <a:off x="9958577" y="4701166"/>
                    <a:ext cx="272605" cy="779430"/>
                    <a:chOff x="9958577" y="4701166"/>
                    <a:chExt cx="272605" cy="779430"/>
                  </a:xfrm>
                  <a:grpFill/>
                </p:grpSpPr>
                <p:sp>
                  <p:nvSpPr>
                    <p:cNvPr id="286" name="Freeform: Shape 285">
                      <a:extLst>
                        <a:ext uri="{FF2B5EF4-FFF2-40B4-BE49-F238E27FC236}">
                          <a16:creationId xmlns:a16="http://schemas.microsoft.com/office/drawing/2014/main" id="{06FD949B-26A4-4282-A67F-85DEB3AF07D1}"/>
                        </a:ext>
                      </a:extLst>
                    </p:cNvPr>
                    <p:cNvSpPr/>
                    <p:nvPr/>
                  </p:nvSpPr>
                  <p:spPr>
                    <a:xfrm>
                      <a:off x="9962102" y="4702500"/>
                      <a:ext cx="265461" cy="776763"/>
                    </a:xfrm>
                    <a:custGeom>
                      <a:avLst/>
                      <a:gdLst>
                        <a:gd name="connsiteX0" fmla="*/ 0 w 265461"/>
                        <a:gd name="connsiteY0" fmla="*/ 0 h 776763"/>
                        <a:gd name="connsiteX1" fmla="*/ 265462 w 265461"/>
                        <a:gd name="connsiteY1" fmla="*/ 776764 h 776763"/>
                      </a:gdLst>
                      <a:ahLst/>
                      <a:cxnLst>
                        <a:cxn ang="0">
                          <a:pos x="connsiteX0" y="connsiteY0"/>
                        </a:cxn>
                        <a:cxn ang="0">
                          <a:pos x="connsiteX1" y="connsiteY1"/>
                        </a:cxn>
                      </a:cxnLst>
                      <a:rect l="l" t="t" r="r" b="b"/>
                      <a:pathLst>
                        <a:path w="265461" h="776763">
                          <a:moveTo>
                            <a:pt x="0" y="0"/>
                          </a:moveTo>
                          <a:lnTo>
                            <a:pt x="265462" y="776764"/>
                          </a:lnTo>
                        </a:path>
                      </a:pathLst>
                    </a:custGeom>
                    <a:grpFill/>
                    <a:ln w="9525" cap="flat">
                      <a:noFill/>
                      <a:prstDash val="solid"/>
                      <a:miter/>
                    </a:ln>
                  </p:spPr>
                  <p:txBody>
                    <a:bodyPr rtlCol="0" anchor="ctr"/>
                    <a:lstStyle/>
                    <a:p>
                      <a:endParaRPr lang="en-GB"/>
                    </a:p>
                  </p:txBody>
                </p:sp>
                <p:sp>
                  <p:nvSpPr>
                    <p:cNvPr id="287" name="Freeform: Shape 286">
                      <a:extLst>
                        <a:ext uri="{FF2B5EF4-FFF2-40B4-BE49-F238E27FC236}">
                          <a16:creationId xmlns:a16="http://schemas.microsoft.com/office/drawing/2014/main" id="{F8BC42EF-B787-4659-A941-4A3CDB3239DD}"/>
                        </a:ext>
                      </a:extLst>
                    </p:cNvPr>
                    <p:cNvSpPr/>
                    <p:nvPr/>
                  </p:nvSpPr>
                  <p:spPr>
                    <a:xfrm>
                      <a:off x="9958577" y="4701166"/>
                      <a:ext cx="272605" cy="779430"/>
                    </a:xfrm>
                    <a:custGeom>
                      <a:avLst/>
                      <a:gdLst>
                        <a:gd name="connsiteX0" fmla="*/ 7144 w 272605"/>
                        <a:gd name="connsiteY0" fmla="*/ 0 h 779430"/>
                        <a:gd name="connsiteX1" fmla="*/ 272605 w 272605"/>
                        <a:gd name="connsiteY1" fmla="*/ 776859 h 779430"/>
                        <a:gd name="connsiteX2" fmla="*/ 265462 w 272605"/>
                        <a:gd name="connsiteY2" fmla="*/ 779431 h 779430"/>
                        <a:gd name="connsiteX3" fmla="*/ 0 w 272605"/>
                        <a:gd name="connsiteY3" fmla="*/ 2572 h 779430"/>
                      </a:gdLst>
                      <a:ahLst/>
                      <a:cxnLst>
                        <a:cxn ang="0">
                          <a:pos x="connsiteX0" y="connsiteY0"/>
                        </a:cxn>
                        <a:cxn ang="0">
                          <a:pos x="connsiteX1" y="connsiteY1"/>
                        </a:cxn>
                        <a:cxn ang="0">
                          <a:pos x="connsiteX2" y="connsiteY2"/>
                        </a:cxn>
                        <a:cxn ang="0">
                          <a:pos x="connsiteX3" y="connsiteY3"/>
                        </a:cxn>
                      </a:cxnLst>
                      <a:rect l="l" t="t" r="r" b="b"/>
                      <a:pathLst>
                        <a:path w="272605" h="779430">
                          <a:moveTo>
                            <a:pt x="7144" y="0"/>
                          </a:moveTo>
                          <a:lnTo>
                            <a:pt x="272605" y="776859"/>
                          </a:lnTo>
                          <a:lnTo>
                            <a:pt x="265462" y="779431"/>
                          </a:lnTo>
                          <a:lnTo>
                            <a:pt x="0" y="2572"/>
                          </a:lnTo>
                          <a:close/>
                        </a:path>
                      </a:pathLst>
                    </a:custGeom>
                    <a:grpFill/>
                    <a:ln w="9525" cap="flat">
                      <a:noFill/>
                      <a:prstDash val="solid"/>
                      <a:miter/>
                    </a:ln>
                  </p:spPr>
                  <p:txBody>
                    <a:bodyPr rtlCol="0" anchor="ctr"/>
                    <a:lstStyle/>
                    <a:p>
                      <a:endParaRPr lang="en-GB"/>
                    </a:p>
                  </p:txBody>
                </p:sp>
              </p:grpSp>
              <p:grpSp>
                <p:nvGrpSpPr>
                  <p:cNvPr id="288" name="Graphic 39">
                    <a:extLst>
                      <a:ext uri="{FF2B5EF4-FFF2-40B4-BE49-F238E27FC236}">
                        <a16:creationId xmlns:a16="http://schemas.microsoft.com/office/drawing/2014/main" id="{F7F57346-982B-47D3-A209-81F972AE1B10}"/>
                      </a:ext>
                    </a:extLst>
                  </p:cNvPr>
                  <p:cNvGrpSpPr/>
                  <p:nvPr/>
                </p:nvGrpSpPr>
                <p:grpSpPr>
                  <a:xfrm>
                    <a:off x="9513665" y="3517590"/>
                    <a:ext cx="451961" cy="1186243"/>
                    <a:chOff x="9513665" y="3517590"/>
                    <a:chExt cx="451961" cy="1186243"/>
                  </a:xfrm>
                  <a:grpFill/>
                </p:grpSpPr>
                <p:sp>
                  <p:nvSpPr>
                    <p:cNvPr id="289" name="Freeform: Shape 288">
                      <a:extLst>
                        <a:ext uri="{FF2B5EF4-FFF2-40B4-BE49-F238E27FC236}">
                          <a16:creationId xmlns:a16="http://schemas.microsoft.com/office/drawing/2014/main" id="{CA221193-280E-4DD6-9A29-7F49E0584DAB}"/>
                        </a:ext>
                      </a:extLst>
                    </p:cNvPr>
                    <p:cNvSpPr/>
                    <p:nvPr/>
                  </p:nvSpPr>
                  <p:spPr>
                    <a:xfrm>
                      <a:off x="9517189" y="3519019"/>
                      <a:ext cx="444912" cy="1183481"/>
                    </a:xfrm>
                    <a:custGeom>
                      <a:avLst/>
                      <a:gdLst>
                        <a:gd name="connsiteX0" fmla="*/ 444913 w 444912"/>
                        <a:gd name="connsiteY0" fmla="*/ 1183481 h 1183481"/>
                        <a:gd name="connsiteX1" fmla="*/ 0 w 444912"/>
                        <a:gd name="connsiteY1" fmla="*/ 0 h 1183481"/>
                      </a:gdLst>
                      <a:ahLst/>
                      <a:cxnLst>
                        <a:cxn ang="0">
                          <a:pos x="connsiteX0" y="connsiteY0"/>
                        </a:cxn>
                        <a:cxn ang="0">
                          <a:pos x="connsiteX1" y="connsiteY1"/>
                        </a:cxn>
                      </a:cxnLst>
                      <a:rect l="l" t="t" r="r" b="b"/>
                      <a:pathLst>
                        <a:path w="444912" h="1183481">
                          <a:moveTo>
                            <a:pt x="444913" y="1183481"/>
                          </a:moveTo>
                          <a:lnTo>
                            <a:pt x="0" y="0"/>
                          </a:lnTo>
                        </a:path>
                      </a:pathLst>
                    </a:custGeom>
                    <a:grpFill/>
                    <a:ln w="9525" cap="flat">
                      <a:noFill/>
                      <a:prstDash val="solid"/>
                      <a:miter/>
                    </a:ln>
                  </p:spPr>
                  <p:txBody>
                    <a:bodyPr rtlCol="0" anchor="ctr"/>
                    <a:lstStyle/>
                    <a:p>
                      <a:endParaRPr lang="en-GB"/>
                    </a:p>
                  </p:txBody>
                </p:sp>
                <p:sp>
                  <p:nvSpPr>
                    <p:cNvPr id="290" name="Freeform: Shape 289">
                      <a:extLst>
                        <a:ext uri="{FF2B5EF4-FFF2-40B4-BE49-F238E27FC236}">
                          <a16:creationId xmlns:a16="http://schemas.microsoft.com/office/drawing/2014/main" id="{3C56F81B-6802-4E7E-8316-C63DC38840BF}"/>
                        </a:ext>
                      </a:extLst>
                    </p:cNvPr>
                    <p:cNvSpPr/>
                    <p:nvPr/>
                  </p:nvSpPr>
                  <p:spPr>
                    <a:xfrm>
                      <a:off x="9513665" y="3517590"/>
                      <a:ext cx="451961" cy="1186243"/>
                    </a:xfrm>
                    <a:custGeom>
                      <a:avLst/>
                      <a:gdLst>
                        <a:gd name="connsiteX0" fmla="*/ 7048 w 451961"/>
                        <a:gd name="connsiteY0" fmla="*/ 0 h 1186243"/>
                        <a:gd name="connsiteX1" fmla="*/ 451961 w 451961"/>
                        <a:gd name="connsiteY1" fmla="*/ 1183481 h 1186243"/>
                        <a:gd name="connsiteX2" fmla="*/ 444913 w 451961"/>
                        <a:gd name="connsiteY2" fmla="*/ 1186244 h 1186243"/>
                        <a:gd name="connsiteX3" fmla="*/ 0 w 451961"/>
                        <a:gd name="connsiteY3" fmla="*/ 2762 h 1186243"/>
                      </a:gdLst>
                      <a:ahLst/>
                      <a:cxnLst>
                        <a:cxn ang="0">
                          <a:pos x="connsiteX0" y="connsiteY0"/>
                        </a:cxn>
                        <a:cxn ang="0">
                          <a:pos x="connsiteX1" y="connsiteY1"/>
                        </a:cxn>
                        <a:cxn ang="0">
                          <a:pos x="connsiteX2" y="connsiteY2"/>
                        </a:cxn>
                        <a:cxn ang="0">
                          <a:pos x="connsiteX3" y="connsiteY3"/>
                        </a:cxn>
                      </a:cxnLst>
                      <a:rect l="l" t="t" r="r" b="b"/>
                      <a:pathLst>
                        <a:path w="451961" h="1186243">
                          <a:moveTo>
                            <a:pt x="7048" y="0"/>
                          </a:moveTo>
                          <a:lnTo>
                            <a:pt x="451961" y="1183481"/>
                          </a:lnTo>
                          <a:lnTo>
                            <a:pt x="444913" y="1186244"/>
                          </a:lnTo>
                          <a:lnTo>
                            <a:pt x="0" y="2762"/>
                          </a:lnTo>
                          <a:close/>
                        </a:path>
                      </a:pathLst>
                    </a:custGeom>
                    <a:grpFill/>
                    <a:ln w="9525" cap="flat">
                      <a:noFill/>
                      <a:prstDash val="solid"/>
                      <a:miter/>
                    </a:ln>
                  </p:spPr>
                  <p:txBody>
                    <a:bodyPr rtlCol="0" anchor="ctr"/>
                    <a:lstStyle/>
                    <a:p>
                      <a:endParaRPr lang="en-GB"/>
                    </a:p>
                  </p:txBody>
                </p:sp>
              </p:grpSp>
              <p:grpSp>
                <p:nvGrpSpPr>
                  <p:cNvPr id="291" name="Graphic 39">
                    <a:extLst>
                      <a:ext uri="{FF2B5EF4-FFF2-40B4-BE49-F238E27FC236}">
                        <a16:creationId xmlns:a16="http://schemas.microsoft.com/office/drawing/2014/main" id="{F7F57346-982B-47D3-A209-81F972AE1B10}"/>
                      </a:ext>
                    </a:extLst>
                  </p:cNvPr>
                  <p:cNvGrpSpPr/>
                  <p:nvPr/>
                </p:nvGrpSpPr>
                <p:grpSpPr>
                  <a:xfrm>
                    <a:off x="9961911" y="4575436"/>
                    <a:ext cx="852963" cy="130397"/>
                    <a:chOff x="9961911" y="4575436"/>
                    <a:chExt cx="852963" cy="130397"/>
                  </a:xfrm>
                  <a:grpFill/>
                </p:grpSpPr>
                <p:sp>
                  <p:nvSpPr>
                    <p:cNvPr id="292" name="Freeform: Shape 291">
                      <a:extLst>
                        <a:ext uri="{FF2B5EF4-FFF2-40B4-BE49-F238E27FC236}">
                          <a16:creationId xmlns:a16="http://schemas.microsoft.com/office/drawing/2014/main" id="{DEA8C413-7BAE-43FE-9C1D-42FD6DA46629}"/>
                        </a:ext>
                      </a:extLst>
                    </p:cNvPr>
                    <p:cNvSpPr/>
                    <p:nvPr/>
                  </p:nvSpPr>
                  <p:spPr>
                    <a:xfrm>
                      <a:off x="9962102" y="4578865"/>
                      <a:ext cx="852582" cy="123634"/>
                    </a:xfrm>
                    <a:custGeom>
                      <a:avLst/>
                      <a:gdLst>
                        <a:gd name="connsiteX0" fmla="*/ 0 w 852582"/>
                        <a:gd name="connsiteY0" fmla="*/ 123635 h 123634"/>
                        <a:gd name="connsiteX1" fmla="*/ 852583 w 852582"/>
                        <a:gd name="connsiteY1" fmla="*/ 0 h 123634"/>
                      </a:gdLst>
                      <a:ahLst/>
                      <a:cxnLst>
                        <a:cxn ang="0">
                          <a:pos x="connsiteX0" y="connsiteY0"/>
                        </a:cxn>
                        <a:cxn ang="0">
                          <a:pos x="connsiteX1" y="connsiteY1"/>
                        </a:cxn>
                      </a:cxnLst>
                      <a:rect l="l" t="t" r="r" b="b"/>
                      <a:pathLst>
                        <a:path w="852582" h="123634">
                          <a:moveTo>
                            <a:pt x="0" y="123635"/>
                          </a:moveTo>
                          <a:lnTo>
                            <a:pt x="852583" y="0"/>
                          </a:lnTo>
                        </a:path>
                      </a:pathLst>
                    </a:custGeom>
                    <a:grpFill/>
                    <a:ln w="9525" cap="flat">
                      <a:noFill/>
                      <a:prstDash val="solid"/>
                      <a:miter/>
                    </a:ln>
                  </p:spPr>
                  <p:txBody>
                    <a:bodyPr rtlCol="0" anchor="ctr"/>
                    <a:lstStyle/>
                    <a:p>
                      <a:endParaRPr lang="en-GB"/>
                    </a:p>
                  </p:txBody>
                </p:sp>
                <p:sp>
                  <p:nvSpPr>
                    <p:cNvPr id="293" name="Freeform: Shape 292">
                      <a:extLst>
                        <a:ext uri="{FF2B5EF4-FFF2-40B4-BE49-F238E27FC236}">
                          <a16:creationId xmlns:a16="http://schemas.microsoft.com/office/drawing/2014/main" id="{BEC1AC7E-7F3E-4877-83D9-2C88B6233BD5}"/>
                        </a:ext>
                      </a:extLst>
                    </p:cNvPr>
                    <p:cNvSpPr/>
                    <p:nvPr/>
                  </p:nvSpPr>
                  <p:spPr>
                    <a:xfrm>
                      <a:off x="9961911" y="4575436"/>
                      <a:ext cx="852963" cy="130397"/>
                    </a:xfrm>
                    <a:custGeom>
                      <a:avLst/>
                      <a:gdLst>
                        <a:gd name="connsiteX0" fmla="*/ 852583 w 852963"/>
                        <a:gd name="connsiteY0" fmla="*/ 0 h 130397"/>
                        <a:gd name="connsiteX1" fmla="*/ 852964 w 852963"/>
                        <a:gd name="connsiteY1" fmla="*/ 6763 h 130397"/>
                        <a:gd name="connsiteX2" fmla="*/ 381 w 852963"/>
                        <a:gd name="connsiteY2" fmla="*/ 130397 h 130397"/>
                        <a:gd name="connsiteX3" fmla="*/ 0 w 852963"/>
                        <a:gd name="connsiteY3" fmla="*/ 123634 h 130397"/>
                      </a:gdLst>
                      <a:ahLst/>
                      <a:cxnLst>
                        <a:cxn ang="0">
                          <a:pos x="connsiteX0" y="connsiteY0"/>
                        </a:cxn>
                        <a:cxn ang="0">
                          <a:pos x="connsiteX1" y="connsiteY1"/>
                        </a:cxn>
                        <a:cxn ang="0">
                          <a:pos x="connsiteX2" y="connsiteY2"/>
                        </a:cxn>
                        <a:cxn ang="0">
                          <a:pos x="connsiteX3" y="connsiteY3"/>
                        </a:cxn>
                      </a:cxnLst>
                      <a:rect l="l" t="t" r="r" b="b"/>
                      <a:pathLst>
                        <a:path w="852963" h="130397">
                          <a:moveTo>
                            <a:pt x="852583" y="0"/>
                          </a:moveTo>
                          <a:lnTo>
                            <a:pt x="852964" y="6763"/>
                          </a:lnTo>
                          <a:lnTo>
                            <a:pt x="381" y="130397"/>
                          </a:lnTo>
                          <a:lnTo>
                            <a:pt x="0" y="123634"/>
                          </a:lnTo>
                          <a:close/>
                        </a:path>
                      </a:pathLst>
                    </a:custGeom>
                    <a:grpFill/>
                    <a:ln w="9525" cap="flat">
                      <a:noFill/>
                      <a:prstDash val="solid"/>
                      <a:miter/>
                    </a:ln>
                  </p:spPr>
                  <p:txBody>
                    <a:bodyPr rtlCol="0" anchor="ctr"/>
                    <a:lstStyle/>
                    <a:p>
                      <a:endParaRPr lang="en-GB"/>
                    </a:p>
                  </p:txBody>
                </p:sp>
              </p:grpSp>
              <p:grpSp>
                <p:nvGrpSpPr>
                  <p:cNvPr id="294" name="Graphic 39">
                    <a:extLst>
                      <a:ext uri="{FF2B5EF4-FFF2-40B4-BE49-F238E27FC236}">
                        <a16:creationId xmlns:a16="http://schemas.microsoft.com/office/drawing/2014/main" id="{F7F57346-982B-47D3-A209-81F972AE1B10}"/>
                      </a:ext>
                    </a:extLst>
                  </p:cNvPr>
                  <p:cNvGrpSpPr/>
                  <p:nvPr/>
                </p:nvGrpSpPr>
                <p:grpSpPr>
                  <a:xfrm>
                    <a:off x="9961911" y="4575436"/>
                    <a:ext cx="852963" cy="130397"/>
                    <a:chOff x="9961911" y="4575436"/>
                    <a:chExt cx="852963" cy="130397"/>
                  </a:xfrm>
                  <a:grpFill/>
                </p:grpSpPr>
                <p:sp>
                  <p:nvSpPr>
                    <p:cNvPr id="295" name="Freeform: Shape 294">
                      <a:extLst>
                        <a:ext uri="{FF2B5EF4-FFF2-40B4-BE49-F238E27FC236}">
                          <a16:creationId xmlns:a16="http://schemas.microsoft.com/office/drawing/2014/main" id="{97D66976-86AA-4202-892F-201EC5EB51C6}"/>
                        </a:ext>
                      </a:extLst>
                    </p:cNvPr>
                    <p:cNvSpPr/>
                    <p:nvPr/>
                  </p:nvSpPr>
                  <p:spPr>
                    <a:xfrm>
                      <a:off x="9962102" y="4578865"/>
                      <a:ext cx="852582" cy="123634"/>
                    </a:xfrm>
                    <a:custGeom>
                      <a:avLst/>
                      <a:gdLst>
                        <a:gd name="connsiteX0" fmla="*/ 0 w 852582"/>
                        <a:gd name="connsiteY0" fmla="*/ 123635 h 123634"/>
                        <a:gd name="connsiteX1" fmla="*/ 852583 w 852582"/>
                        <a:gd name="connsiteY1" fmla="*/ 0 h 123634"/>
                      </a:gdLst>
                      <a:ahLst/>
                      <a:cxnLst>
                        <a:cxn ang="0">
                          <a:pos x="connsiteX0" y="connsiteY0"/>
                        </a:cxn>
                        <a:cxn ang="0">
                          <a:pos x="connsiteX1" y="connsiteY1"/>
                        </a:cxn>
                      </a:cxnLst>
                      <a:rect l="l" t="t" r="r" b="b"/>
                      <a:pathLst>
                        <a:path w="852582" h="123634">
                          <a:moveTo>
                            <a:pt x="0" y="123635"/>
                          </a:moveTo>
                          <a:lnTo>
                            <a:pt x="852583" y="0"/>
                          </a:lnTo>
                        </a:path>
                      </a:pathLst>
                    </a:custGeom>
                    <a:grpFill/>
                    <a:ln w="9525" cap="flat">
                      <a:noFill/>
                      <a:prstDash val="solid"/>
                      <a:miter/>
                    </a:ln>
                  </p:spPr>
                  <p:txBody>
                    <a:bodyPr rtlCol="0" anchor="ctr"/>
                    <a:lstStyle/>
                    <a:p>
                      <a:endParaRPr lang="en-GB"/>
                    </a:p>
                  </p:txBody>
                </p:sp>
                <p:sp>
                  <p:nvSpPr>
                    <p:cNvPr id="296" name="Freeform: Shape 295">
                      <a:extLst>
                        <a:ext uri="{FF2B5EF4-FFF2-40B4-BE49-F238E27FC236}">
                          <a16:creationId xmlns:a16="http://schemas.microsoft.com/office/drawing/2014/main" id="{EA1E39A5-1B03-41E7-8487-9373A5CF5C39}"/>
                        </a:ext>
                      </a:extLst>
                    </p:cNvPr>
                    <p:cNvSpPr/>
                    <p:nvPr/>
                  </p:nvSpPr>
                  <p:spPr>
                    <a:xfrm>
                      <a:off x="9961911" y="4575436"/>
                      <a:ext cx="852963" cy="130397"/>
                    </a:xfrm>
                    <a:custGeom>
                      <a:avLst/>
                      <a:gdLst>
                        <a:gd name="connsiteX0" fmla="*/ 852583 w 852963"/>
                        <a:gd name="connsiteY0" fmla="*/ 0 h 130397"/>
                        <a:gd name="connsiteX1" fmla="*/ 852964 w 852963"/>
                        <a:gd name="connsiteY1" fmla="*/ 6763 h 130397"/>
                        <a:gd name="connsiteX2" fmla="*/ 381 w 852963"/>
                        <a:gd name="connsiteY2" fmla="*/ 130397 h 130397"/>
                        <a:gd name="connsiteX3" fmla="*/ 0 w 852963"/>
                        <a:gd name="connsiteY3" fmla="*/ 123634 h 130397"/>
                      </a:gdLst>
                      <a:ahLst/>
                      <a:cxnLst>
                        <a:cxn ang="0">
                          <a:pos x="connsiteX0" y="connsiteY0"/>
                        </a:cxn>
                        <a:cxn ang="0">
                          <a:pos x="connsiteX1" y="connsiteY1"/>
                        </a:cxn>
                        <a:cxn ang="0">
                          <a:pos x="connsiteX2" y="connsiteY2"/>
                        </a:cxn>
                        <a:cxn ang="0">
                          <a:pos x="connsiteX3" y="connsiteY3"/>
                        </a:cxn>
                      </a:cxnLst>
                      <a:rect l="l" t="t" r="r" b="b"/>
                      <a:pathLst>
                        <a:path w="852963" h="130397">
                          <a:moveTo>
                            <a:pt x="852583" y="0"/>
                          </a:moveTo>
                          <a:lnTo>
                            <a:pt x="852964" y="6763"/>
                          </a:lnTo>
                          <a:lnTo>
                            <a:pt x="381" y="130397"/>
                          </a:lnTo>
                          <a:lnTo>
                            <a:pt x="0" y="123634"/>
                          </a:lnTo>
                          <a:close/>
                        </a:path>
                      </a:pathLst>
                    </a:custGeom>
                    <a:grpFill/>
                    <a:ln w="9525" cap="flat">
                      <a:noFill/>
                      <a:prstDash val="solid"/>
                      <a:miter/>
                    </a:ln>
                  </p:spPr>
                  <p:txBody>
                    <a:bodyPr rtlCol="0" anchor="ctr"/>
                    <a:lstStyle/>
                    <a:p>
                      <a:endParaRPr lang="en-GB"/>
                    </a:p>
                  </p:txBody>
                </p:sp>
              </p:grpSp>
              <p:grpSp>
                <p:nvGrpSpPr>
                  <p:cNvPr id="297" name="Graphic 39">
                    <a:extLst>
                      <a:ext uri="{FF2B5EF4-FFF2-40B4-BE49-F238E27FC236}">
                        <a16:creationId xmlns:a16="http://schemas.microsoft.com/office/drawing/2014/main" id="{F7F57346-982B-47D3-A209-81F972AE1B10}"/>
                      </a:ext>
                    </a:extLst>
                  </p:cNvPr>
                  <p:cNvGrpSpPr/>
                  <p:nvPr/>
                </p:nvGrpSpPr>
                <p:grpSpPr>
                  <a:xfrm>
                    <a:off x="8764333" y="4699261"/>
                    <a:ext cx="1198911" cy="427767"/>
                    <a:chOff x="8764333" y="4699261"/>
                    <a:chExt cx="1198911" cy="427767"/>
                  </a:xfrm>
                  <a:grpFill/>
                </p:grpSpPr>
                <p:sp>
                  <p:nvSpPr>
                    <p:cNvPr id="298" name="Freeform: Shape 297">
                      <a:extLst>
                        <a:ext uri="{FF2B5EF4-FFF2-40B4-BE49-F238E27FC236}">
                          <a16:creationId xmlns:a16="http://schemas.microsoft.com/office/drawing/2014/main" id="{AB23D198-9145-47B0-9EC4-96800C204D64}"/>
                        </a:ext>
                      </a:extLst>
                    </p:cNvPr>
                    <p:cNvSpPr/>
                    <p:nvPr/>
                  </p:nvSpPr>
                  <p:spPr>
                    <a:xfrm>
                      <a:off x="8765381" y="4702500"/>
                      <a:ext cx="1196720" cy="421290"/>
                    </a:xfrm>
                    <a:custGeom>
                      <a:avLst/>
                      <a:gdLst>
                        <a:gd name="connsiteX0" fmla="*/ 1196721 w 1196720"/>
                        <a:gd name="connsiteY0" fmla="*/ 0 h 421290"/>
                        <a:gd name="connsiteX1" fmla="*/ 0 w 1196720"/>
                        <a:gd name="connsiteY1" fmla="*/ 421291 h 421290"/>
                      </a:gdLst>
                      <a:ahLst/>
                      <a:cxnLst>
                        <a:cxn ang="0">
                          <a:pos x="connsiteX0" y="connsiteY0"/>
                        </a:cxn>
                        <a:cxn ang="0">
                          <a:pos x="connsiteX1" y="connsiteY1"/>
                        </a:cxn>
                      </a:cxnLst>
                      <a:rect l="l" t="t" r="r" b="b"/>
                      <a:pathLst>
                        <a:path w="1196720" h="421290">
                          <a:moveTo>
                            <a:pt x="1196721" y="0"/>
                          </a:moveTo>
                          <a:lnTo>
                            <a:pt x="0" y="421291"/>
                          </a:lnTo>
                        </a:path>
                      </a:pathLst>
                    </a:custGeom>
                    <a:grpFill/>
                    <a:ln w="9525" cap="flat">
                      <a:noFill/>
                      <a:prstDash val="solid"/>
                      <a:miter/>
                    </a:ln>
                  </p:spPr>
                  <p:txBody>
                    <a:bodyPr rtlCol="0" anchor="ctr"/>
                    <a:lstStyle/>
                    <a:p>
                      <a:endParaRPr lang="en-GB"/>
                    </a:p>
                  </p:txBody>
                </p:sp>
                <p:sp>
                  <p:nvSpPr>
                    <p:cNvPr id="299" name="Freeform: Shape 298">
                      <a:extLst>
                        <a:ext uri="{FF2B5EF4-FFF2-40B4-BE49-F238E27FC236}">
                          <a16:creationId xmlns:a16="http://schemas.microsoft.com/office/drawing/2014/main" id="{E6B0AE66-5418-48BB-949A-B25981527F2B}"/>
                        </a:ext>
                      </a:extLst>
                    </p:cNvPr>
                    <p:cNvSpPr/>
                    <p:nvPr/>
                  </p:nvSpPr>
                  <p:spPr>
                    <a:xfrm>
                      <a:off x="8764333" y="4699261"/>
                      <a:ext cx="1198911" cy="427767"/>
                    </a:xfrm>
                    <a:custGeom>
                      <a:avLst/>
                      <a:gdLst>
                        <a:gd name="connsiteX0" fmla="*/ 1196721 w 1198911"/>
                        <a:gd name="connsiteY0" fmla="*/ 0 h 427767"/>
                        <a:gd name="connsiteX1" fmla="*/ 1198912 w 1198911"/>
                        <a:gd name="connsiteY1" fmla="*/ 6382 h 427767"/>
                        <a:gd name="connsiteX2" fmla="*/ 2095 w 1198911"/>
                        <a:gd name="connsiteY2" fmla="*/ 427768 h 427767"/>
                        <a:gd name="connsiteX3" fmla="*/ 0 w 1198911"/>
                        <a:gd name="connsiteY3" fmla="*/ 421386 h 427767"/>
                      </a:gdLst>
                      <a:ahLst/>
                      <a:cxnLst>
                        <a:cxn ang="0">
                          <a:pos x="connsiteX0" y="connsiteY0"/>
                        </a:cxn>
                        <a:cxn ang="0">
                          <a:pos x="connsiteX1" y="connsiteY1"/>
                        </a:cxn>
                        <a:cxn ang="0">
                          <a:pos x="connsiteX2" y="connsiteY2"/>
                        </a:cxn>
                        <a:cxn ang="0">
                          <a:pos x="connsiteX3" y="connsiteY3"/>
                        </a:cxn>
                      </a:cxnLst>
                      <a:rect l="l" t="t" r="r" b="b"/>
                      <a:pathLst>
                        <a:path w="1198911" h="427767">
                          <a:moveTo>
                            <a:pt x="1196721" y="0"/>
                          </a:moveTo>
                          <a:lnTo>
                            <a:pt x="1198912" y="6382"/>
                          </a:lnTo>
                          <a:lnTo>
                            <a:pt x="2095" y="427768"/>
                          </a:lnTo>
                          <a:lnTo>
                            <a:pt x="0" y="421386"/>
                          </a:lnTo>
                          <a:close/>
                        </a:path>
                      </a:pathLst>
                    </a:custGeom>
                    <a:grpFill/>
                    <a:ln w="9525" cap="flat">
                      <a:noFill/>
                      <a:prstDash val="solid"/>
                      <a:miter/>
                    </a:ln>
                  </p:spPr>
                  <p:txBody>
                    <a:bodyPr rtlCol="0" anchor="ctr"/>
                    <a:lstStyle/>
                    <a:p>
                      <a:endParaRPr lang="en-GB"/>
                    </a:p>
                  </p:txBody>
                </p:sp>
              </p:grpSp>
            </p:grpSp>
            <p:grpSp>
              <p:nvGrpSpPr>
                <p:cNvPr id="300" name="Graphic 39">
                  <a:extLst>
                    <a:ext uri="{FF2B5EF4-FFF2-40B4-BE49-F238E27FC236}">
                      <a16:creationId xmlns:a16="http://schemas.microsoft.com/office/drawing/2014/main" id="{F7F57346-982B-47D3-A209-81F972AE1B10}"/>
                    </a:ext>
                  </a:extLst>
                </p:cNvPr>
                <p:cNvGrpSpPr/>
                <p:nvPr/>
              </p:nvGrpSpPr>
              <p:grpSpPr>
                <a:xfrm>
                  <a:off x="8335994" y="3514758"/>
                  <a:ext cx="1182056" cy="1609223"/>
                  <a:chOff x="8335994" y="3514758"/>
                  <a:chExt cx="1182056" cy="1609223"/>
                </a:xfrm>
                <a:grpFill/>
              </p:grpSpPr>
              <p:grpSp>
                <p:nvGrpSpPr>
                  <p:cNvPr id="301" name="Graphic 39">
                    <a:extLst>
                      <a:ext uri="{FF2B5EF4-FFF2-40B4-BE49-F238E27FC236}">
                        <a16:creationId xmlns:a16="http://schemas.microsoft.com/office/drawing/2014/main" id="{F7F57346-982B-47D3-A209-81F972AE1B10}"/>
                      </a:ext>
                    </a:extLst>
                  </p:cNvPr>
                  <p:cNvGrpSpPr/>
                  <p:nvPr/>
                </p:nvGrpSpPr>
                <p:grpSpPr>
                  <a:xfrm>
                    <a:off x="8335994" y="3756858"/>
                    <a:ext cx="635793" cy="198881"/>
                    <a:chOff x="8335994" y="3756858"/>
                    <a:chExt cx="635793" cy="198881"/>
                  </a:xfrm>
                  <a:grpFill/>
                </p:grpSpPr>
                <p:sp>
                  <p:nvSpPr>
                    <p:cNvPr id="302" name="Freeform: Shape 301">
                      <a:extLst>
                        <a:ext uri="{FF2B5EF4-FFF2-40B4-BE49-F238E27FC236}">
                          <a16:creationId xmlns:a16="http://schemas.microsoft.com/office/drawing/2014/main" id="{434F41F5-F2B5-499B-9E1F-9DBBCE386B9A}"/>
                        </a:ext>
                      </a:extLst>
                    </p:cNvPr>
                    <p:cNvSpPr/>
                    <p:nvPr/>
                  </p:nvSpPr>
                  <p:spPr>
                    <a:xfrm>
                      <a:off x="8336851" y="3760096"/>
                      <a:ext cx="634079" cy="192405"/>
                    </a:xfrm>
                    <a:custGeom>
                      <a:avLst/>
                      <a:gdLst>
                        <a:gd name="connsiteX0" fmla="*/ 634079 w 634079"/>
                        <a:gd name="connsiteY0" fmla="*/ 0 h 192405"/>
                        <a:gd name="connsiteX1" fmla="*/ 0 w 634079"/>
                        <a:gd name="connsiteY1" fmla="*/ 192405 h 192405"/>
                      </a:gdLst>
                      <a:ahLst/>
                      <a:cxnLst>
                        <a:cxn ang="0">
                          <a:pos x="connsiteX0" y="connsiteY0"/>
                        </a:cxn>
                        <a:cxn ang="0">
                          <a:pos x="connsiteX1" y="connsiteY1"/>
                        </a:cxn>
                      </a:cxnLst>
                      <a:rect l="l" t="t" r="r" b="b"/>
                      <a:pathLst>
                        <a:path w="634079" h="192405">
                          <a:moveTo>
                            <a:pt x="634079" y="0"/>
                          </a:moveTo>
                          <a:lnTo>
                            <a:pt x="0" y="192405"/>
                          </a:lnTo>
                        </a:path>
                      </a:pathLst>
                    </a:custGeom>
                    <a:grpFill/>
                    <a:ln w="9525" cap="flat">
                      <a:noFill/>
                      <a:prstDash val="solid"/>
                      <a:miter/>
                    </a:ln>
                  </p:spPr>
                  <p:txBody>
                    <a:bodyPr rtlCol="0" anchor="ctr"/>
                    <a:lstStyle/>
                    <a:p>
                      <a:endParaRPr lang="en-GB"/>
                    </a:p>
                  </p:txBody>
                </p:sp>
                <p:sp>
                  <p:nvSpPr>
                    <p:cNvPr id="303" name="Freeform: Shape 302">
                      <a:extLst>
                        <a:ext uri="{FF2B5EF4-FFF2-40B4-BE49-F238E27FC236}">
                          <a16:creationId xmlns:a16="http://schemas.microsoft.com/office/drawing/2014/main" id="{8A81FCE7-7857-48B5-B0BC-6E7658E29F86}"/>
                        </a:ext>
                      </a:extLst>
                    </p:cNvPr>
                    <p:cNvSpPr/>
                    <p:nvPr/>
                  </p:nvSpPr>
                  <p:spPr>
                    <a:xfrm>
                      <a:off x="8335994" y="3756858"/>
                      <a:ext cx="635793" cy="198881"/>
                    </a:xfrm>
                    <a:custGeom>
                      <a:avLst/>
                      <a:gdLst>
                        <a:gd name="connsiteX0" fmla="*/ 634079 w 635793"/>
                        <a:gd name="connsiteY0" fmla="*/ 0 h 198881"/>
                        <a:gd name="connsiteX1" fmla="*/ 635794 w 635793"/>
                        <a:gd name="connsiteY1" fmla="*/ 6477 h 198881"/>
                        <a:gd name="connsiteX2" fmla="*/ 1714 w 635793"/>
                        <a:gd name="connsiteY2" fmla="*/ 198882 h 198881"/>
                        <a:gd name="connsiteX3" fmla="*/ 0 w 635793"/>
                        <a:gd name="connsiteY3" fmla="*/ 192405 h 198881"/>
                      </a:gdLst>
                      <a:ahLst/>
                      <a:cxnLst>
                        <a:cxn ang="0">
                          <a:pos x="connsiteX0" y="connsiteY0"/>
                        </a:cxn>
                        <a:cxn ang="0">
                          <a:pos x="connsiteX1" y="connsiteY1"/>
                        </a:cxn>
                        <a:cxn ang="0">
                          <a:pos x="connsiteX2" y="connsiteY2"/>
                        </a:cxn>
                        <a:cxn ang="0">
                          <a:pos x="connsiteX3" y="connsiteY3"/>
                        </a:cxn>
                      </a:cxnLst>
                      <a:rect l="l" t="t" r="r" b="b"/>
                      <a:pathLst>
                        <a:path w="635793" h="198881">
                          <a:moveTo>
                            <a:pt x="634079" y="0"/>
                          </a:moveTo>
                          <a:lnTo>
                            <a:pt x="635794" y="6477"/>
                          </a:lnTo>
                          <a:lnTo>
                            <a:pt x="1714" y="198882"/>
                          </a:lnTo>
                          <a:lnTo>
                            <a:pt x="0" y="192405"/>
                          </a:lnTo>
                          <a:close/>
                        </a:path>
                      </a:pathLst>
                    </a:custGeom>
                    <a:grpFill/>
                    <a:ln w="9525" cap="flat">
                      <a:noFill/>
                      <a:prstDash val="solid"/>
                      <a:miter/>
                    </a:ln>
                  </p:spPr>
                  <p:txBody>
                    <a:bodyPr rtlCol="0" anchor="ctr"/>
                    <a:lstStyle/>
                    <a:p>
                      <a:endParaRPr lang="en-GB"/>
                    </a:p>
                  </p:txBody>
                </p:sp>
              </p:grpSp>
              <p:grpSp>
                <p:nvGrpSpPr>
                  <p:cNvPr id="304" name="Graphic 39">
                    <a:extLst>
                      <a:ext uri="{FF2B5EF4-FFF2-40B4-BE49-F238E27FC236}">
                        <a16:creationId xmlns:a16="http://schemas.microsoft.com/office/drawing/2014/main" id="{F7F57346-982B-47D3-A209-81F972AE1B10}"/>
                      </a:ext>
                    </a:extLst>
                  </p:cNvPr>
                  <p:cNvGrpSpPr/>
                  <p:nvPr/>
                </p:nvGrpSpPr>
                <p:grpSpPr>
                  <a:xfrm>
                    <a:off x="8970041" y="3514758"/>
                    <a:ext cx="548009" cy="249416"/>
                    <a:chOff x="8970041" y="3514758"/>
                    <a:chExt cx="548009" cy="249416"/>
                  </a:xfrm>
                  <a:grpFill/>
                </p:grpSpPr>
                <p:sp>
                  <p:nvSpPr>
                    <p:cNvPr id="305" name="Freeform: Shape 304">
                      <a:extLst>
                        <a:ext uri="{FF2B5EF4-FFF2-40B4-BE49-F238E27FC236}">
                          <a16:creationId xmlns:a16="http://schemas.microsoft.com/office/drawing/2014/main" id="{DBFE0344-B331-4B34-A405-D16245DA1131}"/>
                        </a:ext>
                      </a:extLst>
                    </p:cNvPr>
                    <p:cNvSpPr/>
                    <p:nvPr/>
                  </p:nvSpPr>
                  <p:spPr>
                    <a:xfrm>
                      <a:off x="8970930" y="3519019"/>
                      <a:ext cx="546258" cy="241077"/>
                    </a:xfrm>
                    <a:custGeom>
                      <a:avLst/>
                      <a:gdLst>
                        <a:gd name="connsiteX0" fmla="*/ 0 w 546258"/>
                        <a:gd name="connsiteY0" fmla="*/ 241078 h 241077"/>
                        <a:gd name="connsiteX1" fmla="*/ 546259 w 546258"/>
                        <a:gd name="connsiteY1" fmla="*/ 0 h 241077"/>
                      </a:gdLst>
                      <a:ahLst/>
                      <a:cxnLst>
                        <a:cxn ang="0">
                          <a:pos x="connsiteX0" y="connsiteY0"/>
                        </a:cxn>
                        <a:cxn ang="0">
                          <a:pos x="connsiteX1" y="connsiteY1"/>
                        </a:cxn>
                      </a:cxnLst>
                      <a:rect l="l" t="t" r="r" b="b"/>
                      <a:pathLst>
                        <a:path w="546258" h="241077">
                          <a:moveTo>
                            <a:pt x="0" y="241078"/>
                          </a:moveTo>
                          <a:lnTo>
                            <a:pt x="546259" y="0"/>
                          </a:lnTo>
                        </a:path>
                      </a:pathLst>
                    </a:custGeom>
                    <a:grpFill/>
                    <a:ln w="9525" cap="flat">
                      <a:noFill/>
                      <a:prstDash val="solid"/>
                      <a:miter/>
                    </a:ln>
                  </p:spPr>
                  <p:txBody>
                    <a:bodyPr rtlCol="0" anchor="ctr"/>
                    <a:lstStyle/>
                    <a:p>
                      <a:endParaRPr lang="en-GB"/>
                    </a:p>
                  </p:txBody>
                </p:sp>
                <p:sp>
                  <p:nvSpPr>
                    <p:cNvPr id="306" name="Freeform: Shape 305">
                      <a:extLst>
                        <a:ext uri="{FF2B5EF4-FFF2-40B4-BE49-F238E27FC236}">
                          <a16:creationId xmlns:a16="http://schemas.microsoft.com/office/drawing/2014/main" id="{304FF4F4-5DE1-4EB5-8D7C-CEF0A7A2A2BE}"/>
                        </a:ext>
                      </a:extLst>
                    </p:cNvPr>
                    <p:cNvSpPr/>
                    <p:nvPr/>
                  </p:nvSpPr>
                  <p:spPr>
                    <a:xfrm rot="-1442880">
                      <a:off x="8945486" y="3636132"/>
                      <a:ext cx="597119" cy="6667"/>
                    </a:xfrm>
                    <a:custGeom>
                      <a:avLst/>
                      <a:gdLst>
                        <a:gd name="connsiteX0" fmla="*/ 0 w 597119"/>
                        <a:gd name="connsiteY0" fmla="*/ 0 h 6667"/>
                        <a:gd name="connsiteX1" fmla="*/ 597119 w 597119"/>
                        <a:gd name="connsiteY1" fmla="*/ 0 h 6667"/>
                        <a:gd name="connsiteX2" fmla="*/ 597119 w 597119"/>
                        <a:gd name="connsiteY2" fmla="*/ 6667 h 6667"/>
                        <a:gd name="connsiteX3" fmla="*/ 0 w 597119"/>
                        <a:gd name="connsiteY3" fmla="*/ 6667 h 6667"/>
                      </a:gdLst>
                      <a:ahLst/>
                      <a:cxnLst>
                        <a:cxn ang="0">
                          <a:pos x="connsiteX0" y="connsiteY0"/>
                        </a:cxn>
                        <a:cxn ang="0">
                          <a:pos x="connsiteX1" y="connsiteY1"/>
                        </a:cxn>
                        <a:cxn ang="0">
                          <a:pos x="connsiteX2" y="connsiteY2"/>
                        </a:cxn>
                        <a:cxn ang="0">
                          <a:pos x="connsiteX3" y="connsiteY3"/>
                        </a:cxn>
                      </a:cxnLst>
                      <a:rect l="l" t="t" r="r" b="b"/>
                      <a:pathLst>
                        <a:path w="597119" h="6667">
                          <a:moveTo>
                            <a:pt x="0" y="0"/>
                          </a:moveTo>
                          <a:lnTo>
                            <a:pt x="597119" y="0"/>
                          </a:lnTo>
                          <a:lnTo>
                            <a:pt x="597119" y="6667"/>
                          </a:lnTo>
                          <a:lnTo>
                            <a:pt x="0" y="6667"/>
                          </a:lnTo>
                          <a:close/>
                        </a:path>
                      </a:pathLst>
                    </a:custGeom>
                    <a:grpFill/>
                    <a:ln w="9525" cap="flat">
                      <a:noFill/>
                      <a:prstDash val="solid"/>
                      <a:miter/>
                    </a:ln>
                  </p:spPr>
                  <p:txBody>
                    <a:bodyPr rtlCol="0" anchor="ctr"/>
                    <a:lstStyle/>
                    <a:p>
                      <a:endParaRPr lang="en-GB"/>
                    </a:p>
                  </p:txBody>
                </p:sp>
              </p:grpSp>
              <p:grpSp>
                <p:nvGrpSpPr>
                  <p:cNvPr id="307" name="Graphic 39">
                    <a:extLst>
                      <a:ext uri="{FF2B5EF4-FFF2-40B4-BE49-F238E27FC236}">
                        <a16:creationId xmlns:a16="http://schemas.microsoft.com/office/drawing/2014/main" id="{F7F57346-982B-47D3-A209-81F972AE1B10}"/>
                      </a:ext>
                    </a:extLst>
                  </p:cNvPr>
                  <p:cNvGrpSpPr/>
                  <p:nvPr/>
                </p:nvGrpSpPr>
                <p:grpSpPr>
                  <a:xfrm>
                    <a:off x="8761666" y="3760001"/>
                    <a:ext cx="212979" cy="1363979"/>
                    <a:chOff x="8761666" y="3760001"/>
                    <a:chExt cx="212979" cy="1363979"/>
                  </a:xfrm>
                  <a:grpFill/>
                </p:grpSpPr>
                <p:sp>
                  <p:nvSpPr>
                    <p:cNvPr id="308" name="Freeform: Shape 307">
                      <a:extLst>
                        <a:ext uri="{FF2B5EF4-FFF2-40B4-BE49-F238E27FC236}">
                          <a16:creationId xmlns:a16="http://schemas.microsoft.com/office/drawing/2014/main" id="{A95C0865-F8B7-4675-ABE7-ACE54B60A835}"/>
                        </a:ext>
                      </a:extLst>
                    </p:cNvPr>
                    <p:cNvSpPr/>
                    <p:nvPr/>
                  </p:nvSpPr>
                  <p:spPr>
                    <a:xfrm>
                      <a:off x="8765381" y="3760096"/>
                      <a:ext cx="205549" cy="1363694"/>
                    </a:xfrm>
                    <a:custGeom>
                      <a:avLst/>
                      <a:gdLst>
                        <a:gd name="connsiteX0" fmla="*/ 205550 w 205549"/>
                        <a:gd name="connsiteY0" fmla="*/ 0 h 1363694"/>
                        <a:gd name="connsiteX1" fmla="*/ 0 w 205549"/>
                        <a:gd name="connsiteY1" fmla="*/ 1363694 h 1363694"/>
                      </a:gdLst>
                      <a:ahLst/>
                      <a:cxnLst>
                        <a:cxn ang="0">
                          <a:pos x="connsiteX0" y="connsiteY0"/>
                        </a:cxn>
                        <a:cxn ang="0">
                          <a:pos x="connsiteX1" y="connsiteY1"/>
                        </a:cxn>
                      </a:cxnLst>
                      <a:rect l="l" t="t" r="r" b="b"/>
                      <a:pathLst>
                        <a:path w="205549" h="1363694">
                          <a:moveTo>
                            <a:pt x="205550" y="0"/>
                          </a:moveTo>
                          <a:lnTo>
                            <a:pt x="0" y="1363694"/>
                          </a:lnTo>
                        </a:path>
                      </a:pathLst>
                    </a:custGeom>
                    <a:grpFill/>
                    <a:ln w="9525" cap="flat">
                      <a:noFill/>
                      <a:prstDash val="solid"/>
                      <a:miter/>
                    </a:ln>
                  </p:spPr>
                  <p:txBody>
                    <a:bodyPr rtlCol="0" anchor="ctr"/>
                    <a:lstStyle/>
                    <a:p>
                      <a:endParaRPr lang="en-GB"/>
                    </a:p>
                  </p:txBody>
                </p:sp>
                <p:sp>
                  <p:nvSpPr>
                    <p:cNvPr id="309" name="Freeform: Shape 308">
                      <a:extLst>
                        <a:ext uri="{FF2B5EF4-FFF2-40B4-BE49-F238E27FC236}">
                          <a16:creationId xmlns:a16="http://schemas.microsoft.com/office/drawing/2014/main" id="{EF9CE0A2-63C4-4D9B-9F47-2A9BFF5EE64B}"/>
                        </a:ext>
                      </a:extLst>
                    </p:cNvPr>
                    <p:cNvSpPr/>
                    <p:nvPr/>
                  </p:nvSpPr>
                  <p:spPr>
                    <a:xfrm>
                      <a:off x="8761666" y="3760001"/>
                      <a:ext cx="212979" cy="1363979"/>
                    </a:xfrm>
                    <a:custGeom>
                      <a:avLst/>
                      <a:gdLst>
                        <a:gd name="connsiteX0" fmla="*/ 212979 w 212979"/>
                        <a:gd name="connsiteY0" fmla="*/ 286 h 1363979"/>
                        <a:gd name="connsiteX1" fmla="*/ 7334 w 212979"/>
                        <a:gd name="connsiteY1" fmla="*/ 1363980 h 1363979"/>
                        <a:gd name="connsiteX2" fmla="*/ 0 w 212979"/>
                        <a:gd name="connsiteY2" fmla="*/ 1363694 h 1363979"/>
                        <a:gd name="connsiteX3" fmla="*/ 205549 w 212979"/>
                        <a:gd name="connsiteY3" fmla="*/ 0 h 1363979"/>
                      </a:gdLst>
                      <a:ahLst/>
                      <a:cxnLst>
                        <a:cxn ang="0">
                          <a:pos x="connsiteX0" y="connsiteY0"/>
                        </a:cxn>
                        <a:cxn ang="0">
                          <a:pos x="connsiteX1" y="connsiteY1"/>
                        </a:cxn>
                        <a:cxn ang="0">
                          <a:pos x="connsiteX2" y="connsiteY2"/>
                        </a:cxn>
                        <a:cxn ang="0">
                          <a:pos x="connsiteX3" y="connsiteY3"/>
                        </a:cxn>
                      </a:cxnLst>
                      <a:rect l="l" t="t" r="r" b="b"/>
                      <a:pathLst>
                        <a:path w="212979" h="1363979">
                          <a:moveTo>
                            <a:pt x="212979" y="286"/>
                          </a:moveTo>
                          <a:lnTo>
                            <a:pt x="7334" y="1363980"/>
                          </a:lnTo>
                          <a:lnTo>
                            <a:pt x="0" y="1363694"/>
                          </a:lnTo>
                          <a:lnTo>
                            <a:pt x="205549" y="0"/>
                          </a:lnTo>
                          <a:close/>
                        </a:path>
                      </a:pathLst>
                    </a:custGeom>
                    <a:grpFill/>
                    <a:ln w="9525" cap="flat">
                      <a:noFill/>
                      <a:prstDash val="solid"/>
                      <a:miter/>
                    </a:ln>
                  </p:spPr>
                  <p:txBody>
                    <a:bodyPr rtlCol="0" anchor="ctr"/>
                    <a:lstStyle/>
                    <a:p>
                      <a:endParaRPr lang="en-GB"/>
                    </a:p>
                  </p:txBody>
                </p:sp>
              </p:grpSp>
            </p:grpSp>
            <p:grpSp>
              <p:nvGrpSpPr>
                <p:cNvPr id="310" name="Graphic 39">
                  <a:extLst>
                    <a:ext uri="{FF2B5EF4-FFF2-40B4-BE49-F238E27FC236}">
                      <a16:creationId xmlns:a16="http://schemas.microsoft.com/office/drawing/2014/main" id="{F7F57346-982B-47D3-A209-81F972AE1B10}"/>
                    </a:ext>
                  </a:extLst>
                </p:cNvPr>
                <p:cNvGrpSpPr/>
                <p:nvPr/>
              </p:nvGrpSpPr>
              <p:grpSpPr>
                <a:xfrm>
                  <a:off x="8764428" y="3518542"/>
                  <a:ext cx="2050827" cy="1963293"/>
                  <a:chOff x="8764428" y="3518542"/>
                  <a:chExt cx="2050827" cy="1963293"/>
                </a:xfrm>
                <a:grpFill/>
              </p:grpSpPr>
              <p:grpSp>
                <p:nvGrpSpPr>
                  <p:cNvPr id="311" name="Graphic 39">
                    <a:extLst>
                      <a:ext uri="{FF2B5EF4-FFF2-40B4-BE49-F238E27FC236}">
                        <a16:creationId xmlns:a16="http://schemas.microsoft.com/office/drawing/2014/main" id="{F7F57346-982B-47D3-A209-81F972AE1B10}"/>
                      </a:ext>
                    </a:extLst>
                  </p:cNvPr>
                  <p:cNvGrpSpPr/>
                  <p:nvPr/>
                </p:nvGrpSpPr>
                <p:grpSpPr>
                  <a:xfrm>
                    <a:off x="8967501" y="3758382"/>
                    <a:ext cx="587120" cy="1117472"/>
                    <a:chOff x="8967501" y="3758382"/>
                    <a:chExt cx="587120" cy="1117472"/>
                  </a:xfrm>
                  <a:grpFill/>
                </p:grpSpPr>
                <p:sp>
                  <p:nvSpPr>
                    <p:cNvPr id="312" name="Freeform: Shape 311">
                      <a:extLst>
                        <a:ext uri="{FF2B5EF4-FFF2-40B4-BE49-F238E27FC236}">
                          <a16:creationId xmlns:a16="http://schemas.microsoft.com/office/drawing/2014/main" id="{C0ABD219-6B3F-4689-A2DC-1167B46B8490}"/>
                        </a:ext>
                      </a:extLst>
                    </p:cNvPr>
                    <p:cNvSpPr/>
                    <p:nvPr/>
                  </p:nvSpPr>
                  <p:spPr>
                    <a:xfrm>
                      <a:off x="8970930" y="3760096"/>
                      <a:ext cx="580263" cy="1114044"/>
                    </a:xfrm>
                    <a:custGeom>
                      <a:avLst/>
                      <a:gdLst>
                        <a:gd name="connsiteX0" fmla="*/ 580263 w 580263"/>
                        <a:gd name="connsiteY0" fmla="*/ 1114044 h 1114044"/>
                        <a:gd name="connsiteX1" fmla="*/ 0 w 580263"/>
                        <a:gd name="connsiteY1" fmla="*/ 0 h 1114044"/>
                      </a:gdLst>
                      <a:ahLst/>
                      <a:cxnLst>
                        <a:cxn ang="0">
                          <a:pos x="connsiteX0" y="connsiteY0"/>
                        </a:cxn>
                        <a:cxn ang="0">
                          <a:pos x="connsiteX1" y="connsiteY1"/>
                        </a:cxn>
                      </a:cxnLst>
                      <a:rect l="l" t="t" r="r" b="b"/>
                      <a:pathLst>
                        <a:path w="580263" h="1114044">
                          <a:moveTo>
                            <a:pt x="580263" y="1114044"/>
                          </a:moveTo>
                          <a:lnTo>
                            <a:pt x="0" y="0"/>
                          </a:lnTo>
                        </a:path>
                      </a:pathLst>
                    </a:custGeom>
                    <a:grpFill/>
                    <a:ln w="9525" cap="flat">
                      <a:noFill/>
                      <a:prstDash val="solid"/>
                      <a:miter/>
                    </a:ln>
                  </p:spPr>
                  <p:txBody>
                    <a:bodyPr rtlCol="0" anchor="ctr"/>
                    <a:lstStyle/>
                    <a:p>
                      <a:endParaRPr lang="en-GB"/>
                    </a:p>
                  </p:txBody>
                </p:sp>
                <p:sp>
                  <p:nvSpPr>
                    <p:cNvPr id="313" name="Freeform: Shape 312">
                      <a:extLst>
                        <a:ext uri="{FF2B5EF4-FFF2-40B4-BE49-F238E27FC236}">
                          <a16:creationId xmlns:a16="http://schemas.microsoft.com/office/drawing/2014/main" id="{E676A18C-2A87-4E63-AC94-65B412627CA7}"/>
                        </a:ext>
                      </a:extLst>
                    </p:cNvPr>
                    <p:cNvSpPr/>
                    <p:nvPr/>
                  </p:nvSpPr>
                  <p:spPr>
                    <a:xfrm>
                      <a:off x="8967501" y="3758382"/>
                      <a:ext cx="587120" cy="1117472"/>
                    </a:xfrm>
                    <a:custGeom>
                      <a:avLst/>
                      <a:gdLst>
                        <a:gd name="connsiteX0" fmla="*/ 587121 w 587120"/>
                        <a:gd name="connsiteY0" fmla="*/ 1114139 h 1117472"/>
                        <a:gd name="connsiteX1" fmla="*/ 580263 w 587120"/>
                        <a:gd name="connsiteY1" fmla="*/ 1117473 h 1117472"/>
                        <a:gd name="connsiteX2" fmla="*/ 0 w 587120"/>
                        <a:gd name="connsiteY2" fmla="*/ 3429 h 1117472"/>
                        <a:gd name="connsiteX3" fmla="*/ 6763 w 587120"/>
                        <a:gd name="connsiteY3" fmla="*/ 0 h 1117472"/>
                      </a:gdLst>
                      <a:ahLst/>
                      <a:cxnLst>
                        <a:cxn ang="0">
                          <a:pos x="connsiteX0" y="connsiteY0"/>
                        </a:cxn>
                        <a:cxn ang="0">
                          <a:pos x="connsiteX1" y="connsiteY1"/>
                        </a:cxn>
                        <a:cxn ang="0">
                          <a:pos x="connsiteX2" y="connsiteY2"/>
                        </a:cxn>
                        <a:cxn ang="0">
                          <a:pos x="connsiteX3" y="connsiteY3"/>
                        </a:cxn>
                      </a:cxnLst>
                      <a:rect l="l" t="t" r="r" b="b"/>
                      <a:pathLst>
                        <a:path w="587120" h="1117472">
                          <a:moveTo>
                            <a:pt x="587121" y="1114139"/>
                          </a:moveTo>
                          <a:lnTo>
                            <a:pt x="580263" y="1117473"/>
                          </a:lnTo>
                          <a:lnTo>
                            <a:pt x="0" y="3429"/>
                          </a:lnTo>
                          <a:lnTo>
                            <a:pt x="6763" y="0"/>
                          </a:lnTo>
                          <a:close/>
                        </a:path>
                      </a:pathLst>
                    </a:custGeom>
                    <a:grpFill/>
                    <a:ln w="9525" cap="flat">
                      <a:noFill/>
                      <a:prstDash val="solid"/>
                      <a:miter/>
                    </a:ln>
                  </p:spPr>
                  <p:txBody>
                    <a:bodyPr rtlCol="0" anchor="ctr"/>
                    <a:lstStyle/>
                    <a:p>
                      <a:endParaRPr lang="en-GB"/>
                    </a:p>
                  </p:txBody>
                </p:sp>
              </p:grpSp>
              <p:grpSp>
                <p:nvGrpSpPr>
                  <p:cNvPr id="314" name="Graphic 39">
                    <a:extLst>
                      <a:ext uri="{FF2B5EF4-FFF2-40B4-BE49-F238E27FC236}">
                        <a16:creationId xmlns:a16="http://schemas.microsoft.com/office/drawing/2014/main" id="{F7F57346-982B-47D3-A209-81F972AE1B10}"/>
                      </a:ext>
                    </a:extLst>
                  </p:cNvPr>
                  <p:cNvGrpSpPr/>
                  <p:nvPr/>
                </p:nvGrpSpPr>
                <p:grpSpPr>
                  <a:xfrm>
                    <a:off x="9549955" y="4699356"/>
                    <a:ext cx="413480" cy="177831"/>
                    <a:chOff x="9549955" y="4699356"/>
                    <a:chExt cx="413480" cy="177831"/>
                  </a:xfrm>
                  <a:grpFill/>
                </p:grpSpPr>
                <p:sp>
                  <p:nvSpPr>
                    <p:cNvPr id="315" name="Freeform: Shape 314">
                      <a:extLst>
                        <a:ext uri="{FF2B5EF4-FFF2-40B4-BE49-F238E27FC236}">
                          <a16:creationId xmlns:a16="http://schemas.microsoft.com/office/drawing/2014/main" id="{B10AE7EA-776D-4A77-ABC5-59E9B04CA3EB}"/>
                        </a:ext>
                      </a:extLst>
                    </p:cNvPr>
                    <p:cNvSpPr/>
                    <p:nvPr/>
                  </p:nvSpPr>
                  <p:spPr>
                    <a:xfrm>
                      <a:off x="9551193" y="4702500"/>
                      <a:ext cx="410908" cy="171640"/>
                    </a:xfrm>
                    <a:custGeom>
                      <a:avLst/>
                      <a:gdLst>
                        <a:gd name="connsiteX0" fmla="*/ 0 w 410908"/>
                        <a:gd name="connsiteY0" fmla="*/ 171641 h 171640"/>
                        <a:gd name="connsiteX1" fmla="*/ 410908 w 410908"/>
                        <a:gd name="connsiteY1" fmla="*/ 0 h 171640"/>
                      </a:gdLst>
                      <a:ahLst/>
                      <a:cxnLst>
                        <a:cxn ang="0">
                          <a:pos x="connsiteX0" y="connsiteY0"/>
                        </a:cxn>
                        <a:cxn ang="0">
                          <a:pos x="connsiteX1" y="connsiteY1"/>
                        </a:cxn>
                      </a:cxnLst>
                      <a:rect l="l" t="t" r="r" b="b"/>
                      <a:pathLst>
                        <a:path w="410908" h="171640">
                          <a:moveTo>
                            <a:pt x="0" y="171641"/>
                          </a:moveTo>
                          <a:lnTo>
                            <a:pt x="410908" y="0"/>
                          </a:lnTo>
                        </a:path>
                      </a:pathLst>
                    </a:custGeom>
                    <a:grpFill/>
                    <a:ln w="9525" cap="flat">
                      <a:noFill/>
                      <a:prstDash val="solid"/>
                      <a:miter/>
                    </a:ln>
                  </p:spPr>
                  <p:txBody>
                    <a:bodyPr rtlCol="0" anchor="ctr"/>
                    <a:lstStyle/>
                    <a:p>
                      <a:endParaRPr lang="en-GB"/>
                    </a:p>
                  </p:txBody>
                </p:sp>
                <p:sp>
                  <p:nvSpPr>
                    <p:cNvPr id="316" name="Freeform: Shape 315">
                      <a:extLst>
                        <a:ext uri="{FF2B5EF4-FFF2-40B4-BE49-F238E27FC236}">
                          <a16:creationId xmlns:a16="http://schemas.microsoft.com/office/drawing/2014/main" id="{EB0CDDC7-F992-4773-9884-8B010106060C}"/>
                        </a:ext>
                      </a:extLst>
                    </p:cNvPr>
                    <p:cNvSpPr/>
                    <p:nvPr/>
                  </p:nvSpPr>
                  <p:spPr>
                    <a:xfrm>
                      <a:off x="9549955" y="4699356"/>
                      <a:ext cx="413480" cy="177831"/>
                    </a:xfrm>
                    <a:custGeom>
                      <a:avLst/>
                      <a:gdLst>
                        <a:gd name="connsiteX0" fmla="*/ 410909 w 413480"/>
                        <a:gd name="connsiteY0" fmla="*/ 0 h 177831"/>
                        <a:gd name="connsiteX1" fmla="*/ 413480 w 413480"/>
                        <a:gd name="connsiteY1" fmla="*/ 6191 h 177831"/>
                        <a:gd name="connsiteX2" fmla="*/ 2476 w 413480"/>
                        <a:gd name="connsiteY2" fmla="*/ 177832 h 177831"/>
                        <a:gd name="connsiteX3" fmla="*/ 0 w 413480"/>
                        <a:gd name="connsiteY3" fmla="*/ 171736 h 177831"/>
                      </a:gdLst>
                      <a:ahLst/>
                      <a:cxnLst>
                        <a:cxn ang="0">
                          <a:pos x="connsiteX0" y="connsiteY0"/>
                        </a:cxn>
                        <a:cxn ang="0">
                          <a:pos x="connsiteX1" y="connsiteY1"/>
                        </a:cxn>
                        <a:cxn ang="0">
                          <a:pos x="connsiteX2" y="connsiteY2"/>
                        </a:cxn>
                        <a:cxn ang="0">
                          <a:pos x="connsiteX3" y="connsiteY3"/>
                        </a:cxn>
                      </a:cxnLst>
                      <a:rect l="l" t="t" r="r" b="b"/>
                      <a:pathLst>
                        <a:path w="413480" h="177831">
                          <a:moveTo>
                            <a:pt x="410909" y="0"/>
                          </a:moveTo>
                          <a:lnTo>
                            <a:pt x="413480" y="6191"/>
                          </a:lnTo>
                          <a:lnTo>
                            <a:pt x="2476" y="177832"/>
                          </a:lnTo>
                          <a:lnTo>
                            <a:pt x="0" y="171736"/>
                          </a:lnTo>
                          <a:close/>
                        </a:path>
                      </a:pathLst>
                    </a:custGeom>
                    <a:grpFill/>
                    <a:ln w="9525" cap="flat">
                      <a:noFill/>
                      <a:prstDash val="solid"/>
                      <a:miter/>
                    </a:ln>
                  </p:spPr>
                  <p:txBody>
                    <a:bodyPr rtlCol="0" anchor="ctr"/>
                    <a:lstStyle/>
                    <a:p>
                      <a:endParaRPr lang="en-GB"/>
                    </a:p>
                  </p:txBody>
                </p:sp>
              </p:grpSp>
              <p:grpSp>
                <p:nvGrpSpPr>
                  <p:cNvPr id="317" name="Graphic 39">
                    <a:extLst>
                      <a:ext uri="{FF2B5EF4-FFF2-40B4-BE49-F238E27FC236}">
                        <a16:creationId xmlns:a16="http://schemas.microsoft.com/office/drawing/2014/main" id="{F7F57346-982B-47D3-A209-81F972AE1B10}"/>
                      </a:ext>
                    </a:extLst>
                  </p:cNvPr>
                  <p:cNvGrpSpPr/>
                  <p:nvPr/>
                </p:nvGrpSpPr>
                <p:grpSpPr>
                  <a:xfrm>
                    <a:off x="9548431" y="4871569"/>
                    <a:ext cx="681894" cy="610266"/>
                    <a:chOff x="9548431" y="4871569"/>
                    <a:chExt cx="681894" cy="610266"/>
                  </a:xfrm>
                  <a:grpFill/>
                </p:grpSpPr>
                <p:sp>
                  <p:nvSpPr>
                    <p:cNvPr id="318" name="Freeform: Shape 317">
                      <a:extLst>
                        <a:ext uri="{FF2B5EF4-FFF2-40B4-BE49-F238E27FC236}">
                          <a16:creationId xmlns:a16="http://schemas.microsoft.com/office/drawing/2014/main" id="{3363D2D9-1BB1-4742-B9D2-76A04CE14B2A}"/>
                        </a:ext>
                      </a:extLst>
                    </p:cNvPr>
                    <p:cNvSpPr/>
                    <p:nvPr/>
                  </p:nvSpPr>
                  <p:spPr>
                    <a:xfrm>
                      <a:off x="9551193" y="4874140"/>
                      <a:ext cx="676370" cy="605123"/>
                    </a:xfrm>
                    <a:custGeom>
                      <a:avLst/>
                      <a:gdLst>
                        <a:gd name="connsiteX0" fmla="*/ 0 w 676370"/>
                        <a:gd name="connsiteY0" fmla="*/ 0 h 605123"/>
                        <a:gd name="connsiteX1" fmla="*/ 676370 w 676370"/>
                        <a:gd name="connsiteY1" fmla="*/ 605123 h 605123"/>
                      </a:gdLst>
                      <a:ahLst/>
                      <a:cxnLst>
                        <a:cxn ang="0">
                          <a:pos x="connsiteX0" y="connsiteY0"/>
                        </a:cxn>
                        <a:cxn ang="0">
                          <a:pos x="connsiteX1" y="connsiteY1"/>
                        </a:cxn>
                      </a:cxnLst>
                      <a:rect l="l" t="t" r="r" b="b"/>
                      <a:pathLst>
                        <a:path w="676370" h="605123">
                          <a:moveTo>
                            <a:pt x="0" y="0"/>
                          </a:moveTo>
                          <a:lnTo>
                            <a:pt x="676370" y="605123"/>
                          </a:lnTo>
                        </a:path>
                      </a:pathLst>
                    </a:custGeom>
                    <a:grpFill/>
                    <a:ln w="9525" cap="flat">
                      <a:noFill/>
                      <a:prstDash val="solid"/>
                      <a:miter/>
                    </a:ln>
                  </p:spPr>
                  <p:txBody>
                    <a:bodyPr rtlCol="0" anchor="ctr"/>
                    <a:lstStyle/>
                    <a:p>
                      <a:endParaRPr lang="en-GB"/>
                    </a:p>
                  </p:txBody>
                </p:sp>
                <p:sp>
                  <p:nvSpPr>
                    <p:cNvPr id="319" name="Freeform: Shape 318">
                      <a:extLst>
                        <a:ext uri="{FF2B5EF4-FFF2-40B4-BE49-F238E27FC236}">
                          <a16:creationId xmlns:a16="http://schemas.microsoft.com/office/drawing/2014/main" id="{6E074788-DEF6-44EA-9AA9-B5664E58B106}"/>
                        </a:ext>
                      </a:extLst>
                    </p:cNvPr>
                    <p:cNvSpPr/>
                    <p:nvPr/>
                  </p:nvSpPr>
                  <p:spPr>
                    <a:xfrm>
                      <a:off x="9548431" y="4871569"/>
                      <a:ext cx="681894" cy="610266"/>
                    </a:xfrm>
                    <a:custGeom>
                      <a:avLst/>
                      <a:gdLst>
                        <a:gd name="connsiteX0" fmla="*/ 681895 w 681894"/>
                        <a:gd name="connsiteY0" fmla="*/ 605218 h 610266"/>
                        <a:gd name="connsiteX1" fmla="*/ 676466 w 681894"/>
                        <a:gd name="connsiteY1" fmla="*/ 610267 h 610266"/>
                        <a:gd name="connsiteX2" fmla="*/ 0 w 681894"/>
                        <a:gd name="connsiteY2" fmla="*/ 5143 h 610266"/>
                        <a:gd name="connsiteX3" fmla="*/ 5525 w 681894"/>
                        <a:gd name="connsiteY3" fmla="*/ 0 h 610266"/>
                      </a:gdLst>
                      <a:ahLst/>
                      <a:cxnLst>
                        <a:cxn ang="0">
                          <a:pos x="connsiteX0" y="connsiteY0"/>
                        </a:cxn>
                        <a:cxn ang="0">
                          <a:pos x="connsiteX1" y="connsiteY1"/>
                        </a:cxn>
                        <a:cxn ang="0">
                          <a:pos x="connsiteX2" y="connsiteY2"/>
                        </a:cxn>
                        <a:cxn ang="0">
                          <a:pos x="connsiteX3" y="connsiteY3"/>
                        </a:cxn>
                      </a:cxnLst>
                      <a:rect l="l" t="t" r="r" b="b"/>
                      <a:pathLst>
                        <a:path w="681894" h="610266">
                          <a:moveTo>
                            <a:pt x="681895" y="605218"/>
                          </a:moveTo>
                          <a:lnTo>
                            <a:pt x="676466" y="610267"/>
                          </a:lnTo>
                          <a:lnTo>
                            <a:pt x="0" y="5143"/>
                          </a:lnTo>
                          <a:lnTo>
                            <a:pt x="5525" y="0"/>
                          </a:lnTo>
                          <a:close/>
                        </a:path>
                      </a:pathLst>
                    </a:custGeom>
                    <a:grpFill/>
                    <a:ln w="9525" cap="flat">
                      <a:noFill/>
                      <a:prstDash val="solid"/>
                      <a:miter/>
                    </a:ln>
                  </p:spPr>
                  <p:txBody>
                    <a:bodyPr rtlCol="0" anchor="ctr"/>
                    <a:lstStyle/>
                    <a:p>
                      <a:endParaRPr lang="en-GB"/>
                    </a:p>
                  </p:txBody>
                </p:sp>
              </p:grpSp>
              <p:grpSp>
                <p:nvGrpSpPr>
                  <p:cNvPr id="320" name="Graphic 39">
                    <a:extLst>
                      <a:ext uri="{FF2B5EF4-FFF2-40B4-BE49-F238E27FC236}">
                        <a16:creationId xmlns:a16="http://schemas.microsoft.com/office/drawing/2014/main" id="{F7F57346-982B-47D3-A209-81F972AE1B10}"/>
                      </a:ext>
                    </a:extLst>
                  </p:cNvPr>
                  <p:cNvGrpSpPr/>
                  <p:nvPr/>
                </p:nvGrpSpPr>
                <p:grpSpPr>
                  <a:xfrm>
                    <a:off x="9513474" y="3518542"/>
                    <a:ext cx="41433" cy="1355978"/>
                    <a:chOff x="9513474" y="3518542"/>
                    <a:chExt cx="41433" cy="1355978"/>
                  </a:xfrm>
                  <a:grpFill/>
                </p:grpSpPr>
                <p:sp>
                  <p:nvSpPr>
                    <p:cNvPr id="321" name="Freeform: Shape 320">
                      <a:extLst>
                        <a:ext uri="{FF2B5EF4-FFF2-40B4-BE49-F238E27FC236}">
                          <a16:creationId xmlns:a16="http://schemas.microsoft.com/office/drawing/2014/main" id="{8C87B769-FE41-4BAF-BB14-EB937DBE5687}"/>
                        </a:ext>
                      </a:extLst>
                    </p:cNvPr>
                    <p:cNvSpPr/>
                    <p:nvPr/>
                  </p:nvSpPr>
                  <p:spPr>
                    <a:xfrm>
                      <a:off x="9517189" y="3519019"/>
                      <a:ext cx="34004" cy="1355121"/>
                    </a:xfrm>
                    <a:custGeom>
                      <a:avLst/>
                      <a:gdLst>
                        <a:gd name="connsiteX0" fmla="*/ 34004 w 34004"/>
                        <a:gd name="connsiteY0" fmla="*/ 1355122 h 1355121"/>
                        <a:gd name="connsiteX1" fmla="*/ 0 w 34004"/>
                        <a:gd name="connsiteY1" fmla="*/ 0 h 1355121"/>
                      </a:gdLst>
                      <a:ahLst/>
                      <a:cxnLst>
                        <a:cxn ang="0">
                          <a:pos x="connsiteX0" y="connsiteY0"/>
                        </a:cxn>
                        <a:cxn ang="0">
                          <a:pos x="connsiteX1" y="connsiteY1"/>
                        </a:cxn>
                      </a:cxnLst>
                      <a:rect l="l" t="t" r="r" b="b"/>
                      <a:pathLst>
                        <a:path w="34004" h="1355121">
                          <a:moveTo>
                            <a:pt x="34004" y="1355122"/>
                          </a:moveTo>
                          <a:lnTo>
                            <a:pt x="0" y="0"/>
                          </a:lnTo>
                        </a:path>
                      </a:pathLst>
                    </a:custGeom>
                    <a:grpFill/>
                    <a:ln w="9525" cap="flat">
                      <a:noFill/>
                      <a:prstDash val="solid"/>
                      <a:miter/>
                    </a:ln>
                  </p:spPr>
                  <p:txBody>
                    <a:bodyPr rtlCol="0" anchor="ctr"/>
                    <a:lstStyle/>
                    <a:p>
                      <a:endParaRPr lang="en-GB"/>
                    </a:p>
                  </p:txBody>
                </p:sp>
                <p:sp>
                  <p:nvSpPr>
                    <p:cNvPr id="322" name="Freeform: Shape 321">
                      <a:extLst>
                        <a:ext uri="{FF2B5EF4-FFF2-40B4-BE49-F238E27FC236}">
                          <a16:creationId xmlns:a16="http://schemas.microsoft.com/office/drawing/2014/main" id="{127661D9-D89A-4584-A1AC-9431C0544EAD}"/>
                        </a:ext>
                      </a:extLst>
                    </p:cNvPr>
                    <p:cNvSpPr/>
                    <p:nvPr/>
                  </p:nvSpPr>
                  <p:spPr>
                    <a:xfrm>
                      <a:off x="9513474" y="3518542"/>
                      <a:ext cx="41433" cy="1355978"/>
                    </a:xfrm>
                    <a:custGeom>
                      <a:avLst/>
                      <a:gdLst>
                        <a:gd name="connsiteX0" fmla="*/ 7429 w 41433"/>
                        <a:gd name="connsiteY0" fmla="*/ 0 h 1355978"/>
                        <a:gd name="connsiteX1" fmla="*/ 41434 w 41433"/>
                        <a:gd name="connsiteY1" fmla="*/ 1355217 h 1355978"/>
                        <a:gd name="connsiteX2" fmla="*/ 34004 w 41433"/>
                        <a:gd name="connsiteY2" fmla="*/ 1355979 h 1355978"/>
                        <a:gd name="connsiteX3" fmla="*/ 0 w 41433"/>
                        <a:gd name="connsiteY3" fmla="*/ 857 h 1355978"/>
                      </a:gdLst>
                      <a:ahLst/>
                      <a:cxnLst>
                        <a:cxn ang="0">
                          <a:pos x="connsiteX0" y="connsiteY0"/>
                        </a:cxn>
                        <a:cxn ang="0">
                          <a:pos x="connsiteX1" y="connsiteY1"/>
                        </a:cxn>
                        <a:cxn ang="0">
                          <a:pos x="connsiteX2" y="connsiteY2"/>
                        </a:cxn>
                        <a:cxn ang="0">
                          <a:pos x="connsiteX3" y="connsiteY3"/>
                        </a:cxn>
                      </a:cxnLst>
                      <a:rect l="l" t="t" r="r" b="b"/>
                      <a:pathLst>
                        <a:path w="41433" h="1355978">
                          <a:moveTo>
                            <a:pt x="7429" y="0"/>
                          </a:moveTo>
                          <a:lnTo>
                            <a:pt x="41434" y="1355217"/>
                          </a:lnTo>
                          <a:lnTo>
                            <a:pt x="34004" y="1355979"/>
                          </a:lnTo>
                          <a:lnTo>
                            <a:pt x="0" y="857"/>
                          </a:lnTo>
                          <a:close/>
                        </a:path>
                      </a:pathLst>
                    </a:custGeom>
                    <a:grpFill/>
                    <a:ln w="9525" cap="flat">
                      <a:noFill/>
                      <a:prstDash val="solid"/>
                      <a:miter/>
                    </a:ln>
                  </p:spPr>
                  <p:txBody>
                    <a:bodyPr rtlCol="0" anchor="ctr"/>
                    <a:lstStyle/>
                    <a:p>
                      <a:endParaRPr lang="en-GB"/>
                    </a:p>
                  </p:txBody>
                </p:sp>
              </p:grpSp>
              <p:grpSp>
                <p:nvGrpSpPr>
                  <p:cNvPr id="323" name="Graphic 39">
                    <a:extLst>
                      <a:ext uri="{FF2B5EF4-FFF2-40B4-BE49-F238E27FC236}">
                        <a16:creationId xmlns:a16="http://schemas.microsoft.com/office/drawing/2014/main" id="{F7F57346-982B-47D3-A209-81F972AE1B10}"/>
                      </a:ext>
                    </a:extLst>
                  </p:cNvPr>
                  <p:cNvGrpSpPr/>
                  <p:nvPr/>
                </p:nvGrpSpPr>
                <p:grpSpPr>
                  <a:xfrm>
                    <a:off x="9550622" y="4575531"/>
                    <a:ext cx="1264634" cy="301942"/>
                    <a:chOff x="9550622" y="4575531"/>
                    <a:chExt cx="1264634" cy="301942"/>
                  </a:xfrm>
                  <a:grpFill/>
                </p:grpSpPr>
                <p:sp>
                  <p:nvSpPr>
                    <p:cNvPr id="324" name="Freeform: Shape 323">
                      <a:extLst>
                        <a:ext uri="{FF2B5EF4-FFF2-40B4-BE49-F238E27FC236}">
                          <a16:creationId xmlns:a16="http://schemas.microsoft.com/office/drawing/2014/main" id="{19B3BFED-B724-4917-94B6-B335005F273B}"/>
                        </a:ext>
                      </a:extLst>
                    </p:cNvPr>
                    <p:cNvSpPr/>
                    <p:nvPr/>
                  </p:nvSpPr>
                  <p:spPr>
                    <a:xfrm>
                      <a:off x="9551193" y="4578865"/>
                      <a:ext cx="1263491" cy="295275"/>
                    </a:xfrm>
                    <a:custGeom>
                      <a:avLst/>
                      <a:gdLst>
                        <a:gd name="connsiteX0" fmla="*/ 0 w 1263491"/>
                        <a:gd name="connsiteY0" fmla="*/ 295275 h 295275"/>
                        <a:gd name="connsiteX1" fmla="*/ 1263491 w 1263491"/>
                        <a:gd name="connsiteY1" fmla="*/ 0 h 295275"/>
                      </a:gdLst>
                      <a:ahLst/>
                      <a:cxnLst>
                        <a:cxn ang="0">
                          <a:pos x="connsiteX0" y="connsiteY0"/>
                        </a:cxn>
                        <a:cxn ang="0">
                          <a:pos x="connsiteX1" y="connsiteY1"/>
                        </a:cxn>
                      </a:cxnLst>
                      <a:rect l="l" t="t" r="r" b="b"/>
                      <a:pathLst>
                        <a:path w="1263491" h="295275">
                          <a:moveTo>
                            <a:pt x="0" y="295275"/>
                          </a:moveTo>
                          <a:lnTo>
                            <a:pt x="1263491" y="0"/>
                          </a:lnTo>
                        </a:path>
                      </a:pathLst>
                    </a:custGeom>
                    <a:grpFill/>
                    <a:ln w="9525" cap="flat">
                      <a:noFill/>
                      <a:prstDash val="solid"/>
                      <a:miter/>
                    </a:ln>
                  </p:spPr>
                  <p:txBody>
                    <a:bodyPr rtlCol="0" anchor="ctr"/>
                    <a:lstStyle/>
                    <a:p>
                      <a:endParaRPr lang="en-GB"/>
                    </a:p>
                  </p:txBody>
                </p:sp>
                <p:sp>
                  <p:nvSpPr>
                    <p:cNvPr id="325" name="Freeform: Shape 324">
                      <a:extLst>
                        <a:ext uri="{FF2B5EF4-FFF2-40B4-BE49-F238E27FC236}">
                          <a16:creationId xmlns:a16="http://schemas.microsoft.com/office/drawing/2014/main" id="{6CF73EBB-ACED-4724-8421-0D93545C3843}"/>
                        </a:ext>
                      </a:extLst>
                    </p:cNvPr>
                    <p:cNvSpPr/>
                    <p:nvPr/>
                  </p:nvSpPr>
                  <p:spPr>
                    <a:xfrm>
                      <a:off x="9550622" y="4575531"/>
                      <a:ext cx="1264634" cy="301942"/>
                    </a:xfrm>
                    <a:custGeom>
                      <a:avLst/>
                      <a:gdLst>
                        <a:gd name="connsiteX0" fmla="*/ 1263491 w 1264634"/>
                        <a:gd name="connsiteY0" fmla="*/ 0 h 301942"/>
                        <a:gd name="connsiteX1" fmla="*/ 1264634 w 1264634"/>
                        <a:gd name="connsiteY1" fmla="*/ 6572 h 301942"/>
                        <a:gd name="connsiteX2" fmla="*/ 1143 w 1264634"/>
                        <a:gd name="connsiteY2" fmla="*/ 301942 h 301942"/>
                        <a:gd name="connsiteX3" fmla="*/ 0 w 1264634"/>
                        <a:gd name="connsiteY3" fmla="*/ 295370 h 301942"/>
                      </a:gdLst>
                      <a:ahLst/>
                      <a:cxnLst>
                        <a:cxn ang="0">
                          <a:pos x="connsiteX0" y="connsiteY0"/>
                        </a:cxn>
                        <a:cxn ang="0">
                          <a:pos x="connsiteX1" y="connsiteY1"/>
                        </a:cxn>
                        <a:cxn ang="0">
                          <a:pos x="connsiteX2" y="connsiteY2"/>
                        </a:cxn>
                        <a:cxn ang="0">
                          <a:pos x="connsiteX3" y="connsiteY3"/>
                        </a:cxn>
                      </a:cxnLst>
                      <a:rect l="l" t="t" r="r" b="b"/>
                      <a:pathLst>
                        <a:path w="1264634" h="301942">
                          <a:moveTo>
                            <a:pt x="1263491" y="0"/>
                          </a:moveTo>
                          <a:lnTo>
                            <a:pt x="1264634" y="6572"/>
                          </a:lnTo>
                          <a:lnTo>
                            <a:pt x="1143" y="301942"/>
                          </a:lnTo>
                          <a:lnTo>
                            <a:pt x="0" y="295370"/>
                          </a:lnTo>
                          <a:close/>
                        </a:path>
                      </a:pathLst>
                    </a:custGeom>
                    <a:grpFill/>
                    <a:ln w="9525" cap="flat">
                      <a:noFill/>
                      <a:prstDash val="solid"/>
                      <a:miter/>
                    </a:ln>
                  </p:spPr>
                  <p:txBody>
                    <a:bodyPr rtlCol="0" anchor="ctr"/>
                    <a:lstStyle/>
                    <a:p>
                      <a:endParaRPr lang="en-GB"/>
                    </a:p>
                  </p:txBody>
                </p:sp>
              </p:grpSp>
              <p:grpSp>
                <p:nvGrpSpPr>
                  <p:cNvPr id="326" name="Graphic 39">
                    <a:extLst>
                      <a:ext uri="{FF2B5EF4-FFF2-40B4-BE49-F238E27FC236}">
                        <a16:creationId xmlns:a16="http://schemas.microsoft.com/office/drawing/2014/main" id="{F7F57346-982B-47D3-A209-81F972AE1B10}"/>
                      </a:ext>
                    </a:extLst>
                  </p:cNvPr>
                  <p:cNvGrpSpPr/>
                  <p:nvPr/>
                </p:nvGrpSpPr>
                <p:grpSpPr>
                  <a:xfrm>
                    <a:off x="9550622" y="4575531"/>
                    <a:ext cx="1264634" cy="301942"/>
                    <a:chOff x="9550622" y="4575531"/>
                    <a:chExt cx="1264634" cy="301942"/>
                  </a:xfrm>
                  <a:grpFill/>
                </p:grpSpPr>
                <p:sp>
                  <p:nvSpPr>
                    <p:cNvPr id="327" name="Freeform: Shape 326">
                      <a:extLst>
                        <a:ext uri="{FF2B5EF4-FFF2-40B4-BE49-F238E27FC236}">
                          <a16:creationId xmlns:a16="http://schemas.microsoft.com/office/drawing/2014/main" id="{7F0E63B5-2920-4F92-93D8-B482517246D9}"/>
                        </a:ext>
                      </a:extLst>
                    </p:cNvPr>
                    <p:cNvSpPr/>
                    <p:nvPr/>
                  </p:nvSpPr>
                  <p:spPr>
                    <a:xfrm>
                      <a:off x="9551193" y="4578865"/>
                      <a:ext cx="1263491" cy="295275"/>
                    </a:xfrm>
                    <a:custGeom>
                      <a:avLst/>
                      <a:gdLst>
                        <a:gd name="connsiteX0" fmla="*/ 0 w 1263491"/>
                        <a:gd name="connsiteY0" fmla="*/ 295275 h 295275"/>
                        <a:gd name="connsiteX1" fmla="*/ 1263491 w 1263491"/>
                        <a:gd name="connsiteY1" fmla="*/ 0 h 295275"/>
                      </a:gdLst>
                      <a:ahLst/>
                      <a:cxnLst>
                        <a:cxn ang="0">
                          <a:pos x="connsiteX0" y="connsiteY0"/>
                        </a:cxn>
                        <a:cxn ang="0">
                          <a:pos x="connsiteX1" y="connsiteY1"/>
                        </a:cxn>
                      </a:cxnLst>
                      <a:rect l="l" t="t" r="r" b="b"/>
                      <a:pathLst>
                        <a:path w="1263491" h="295275">
                          <a:moveTo>
                            <a:pt x="0" y="295275"/>
                          </a:moveTo>
                          <a:lnTo>
                            <a:pt x="1263491" y="0"/>
                          </a:lnTo>
                        </a:path>
                      </a:pathLst>
                    </a:custGeom>
                    <a:grpFill/>
                    <a:ln w="9525" cap="flat">
                      <a:noFill/>
                      <a:prstDash val="solid"/>
                      <a:miter/>
                    </a:ln>
                  </p:spPr>
                  <p:txBody>
                    <a:bodyPr rtlCol="0" anchor="ctr"/>
                    <a:lstStyle/>
                    <a:p>
                      <a:endParaRPr lang="en-GB"/>
                    </a:p>
                  </p:txBody>
                </p:sp>
                <p:sp>
                  <p:nvSpPr>
                    <p:cNvPr id="328" name="Freeform: Shape 327">
                      <a:extLst>
                        <a:ext uri="{FF2B5EF4-FFF2-40B4-BE49-F238E27FC236}">
                          <a16:creationId xmlns:a16="http://schemas.microsoft.com/office/drawing/2014/main" id="{3A5CFAD2-EB7C-4229-AE6B-56CBC2BF1153}"/>
                        </a:ext>
                      </a:extLst>
                    </p:cNvPr>
                    <p:cNvSpPr/>
                    <p:nvPr/>
                  </p:nvSpPr>
                  <p:spPr>
                    <a:xfrm>
                      <a:off x="9550622" y="4575531"/>
                      <a:ext cx="1264634" cy="301942"/>
                    </a:xfrm>
                    <a:custGeom>
                      <a:avLst/>
                      <a:gdLst>
                        <a:gd name="connsiteX0" fmla="*/ 1263491 w 1264634"/>
                        <a:gd name="connsiteY0" fmla="*/ 0 h 301942"/>
                        <a:gd name="connsiteX1" fmla="*/ 1264634 w 1264634"/>
                        <a:gd name="connsiteY1" fmla="*/ 6572 h 301942"/>
                        <a:gd name="connsiteX2" fmla="*/ 1143 w 1264634"/>
                        <a:gd name="connsiteY2" fmla="*/ 301942 h 301942"/>
                        <a:gd name="connsiteX3" fmla="*/ 0 w 1264634"/>
                        <a:gd name="connsiteY3" fmla="*/ 295370 h 301942"/>
                      </a:gdLst>
                      <a:ahLst/>
                      <a:cxnLst>
                        <a:cxn ang="0">
                          <a:pos x="connsiteX0" y="connsiteY0"/>
                        </a:cxn>
                        <a:cxn ang="0">
                          <a:pos x="connsiteX1" y="connsiteY1"/>
                        </a:cxn>
                        <a:cxn ang="0">
                          <a:pos x="connsiteX2" y="connsiteY2"/>
                        </a:cxn>
                        <a:cxn ang="0">
                          <a:pos x="connsiteX3" y="connsiteY3"/>
                        </a:cxn>
                      </a:cxnLst>
                      <a:rect l="l" t="t" r="r" b="b"/>
                      <a:pathLst>
                        <a:path w="1264634" h="301942">
                          <a:moveTo>
                            <a:pt x="1263491" y="0"/>
                          </a:moveTo>
                          <a:lnTo>
                            <a:pt x="1264634" y="6572"/>
                          </a:lnTo>
                          <a:lnTo>
                            <a:pt x="1143" y="301942"/>
                          </a:lnTo>
                          <a:lnTo>
                            <a:pt x="0" y="295370"/>
                          </a:lnTo>
                          <a:close/>
                        </a:path>
                      </a:pathLst>
                    </a:custGeom>
                    <a:grpFill/>
                    <a:ln w="9525" cap="flat">
                      <a:noFill/>
                      <a:prstDash val="solid"/>
                      <a:miter/>
                    </a:ln>
                  </p:spPr>
                  <p:txBody>
                    <a:bodyPr rtlCol="0" anchor="ctr"/>
                    <a:lstStyle/>
                    <a:p>
                      <a:endParaRPr lang="en-GB"/>
                    </a:p>
                  </p:txBody>
                </p:sp>
              </p:grpSp>
              <p:grpSp>
                <p:nvGrpSpPr>
                  <p:cNvPr id="329" name="Graphic 39">
                    <a:extLst>
                      <a:ext uri="{FF2B5EF4-FFF2-40B4-BE49-F238E27FC236}">
                        <a16:creationId xmlns:a16="http://schemas.microsoft.com/office/drawing/2014/main" id="{F7F57346-982B-47D3-A209-81F972AE1B10}"/>
                      </a:ext>
                    </a:extLst>
                  </p:cNvPr>
                  <p:cNvGrpSpPr/>
                  <p:nvPr/>
                </p:nvGrpSpPr>
                <p:grpSpPr>
                  <a:xfrm>
                    <a:off x="8764428" y="4870997"/>
                    <a:ext cx="787622" cy="256032"/>
                    <a:chOff x="8764428" y="4870997"/>
                    <a:chExt cx="787622" cy="256032"/>
                  </a:xfrm>
                  <a:grpFill/>
                </p:grpSpPr>
                <p:sp>
                  <p:nvSpPr>
                    <p:cNvPr id="330" name="Freeform: Shape 329">
                      <a:extLst>
                        <a:ext uri="{FF2B5EF4-FFF2-40B4-BE49-F238E27FC236}">
                          <a16:creationId xmlns:a16="http://schemas.microsoft.com/office/drawing/2014/main" id="{57C9ECFD-7E04-4E48-AF66-64F34F40FD70}"/>
                        </a:ext>
                      </a:extLst>
                    </p:cNvPr>
                    <p:cNvSpPr/>
                    <p:nvPr/>
                  </p:nvSpPr>
                  <p:spPr>
                    <a:xfrm>
                      <a:off x="8765381" y="4874140"/>
                      <a:ext cx="785812" cy="249650"/>
                    </a:xfrm>
                    <a:custGeom>
                      <a:avLst/>
                      <a:gdLst>
                        <a:gd name="connsiteX0" fmla="*/ 785812 w 785812"/>
                        <a:gd name="connsiteY0" fmla="*/ 0 h 249650"/>
                        <a:gd name="connsiteX1" fmla="*/ 0 w 785812"/>
                        <a:gd name="connsiteY1" fmla="*/ 249650 h 249650"/>
                      </a:gdLst>
                      <a:ahLst/>
                      <a:cxnLst>
                        <a:cxn ang="0">
                          <a:pos x="connsiteX0" y="connsiteY0"/>
                        </a:cxn>
                        <a:cxn ang="0">
                          <a:pos x="connsiteX1" y="connsiteY1"/>
                        </a:cxn>
                      </a:cxnLst>
                      <a:rect l="l" t="t" r="r" b="b"/>
                      <a:pathLst>
                        <a:path w="785812" h="249650">
                          <a:moveTo>
                            <a:pt x="785812" y="0"/>
                          </a:moveTo>
                          <a:lnTo>
                            <a:pt x="0" y="249650"/>
                          </a:lnTo>
                        </a:path>
                      </a:pathLst>
                    </a:custGeom>
                    <a:grpFill/>
                    <a:ln w="9525" cap="flat">
                      <a:noFill/>
                      <a:prstDash val="solid"/>
                      <a:miter/>
                    </a:ln>
                  </p:spPr>
                  <p:txBody>
                    <a:bodyPr rtlCol="0" anchor="ctr"/>
                    <a:lstStyle/>
                    <a:p>
                      <a:endParaRPr lang="en-GB"/>
                    </a:p>
                  </p:txBody>
                </p:sp>
                <p:sp>
                  <p:nvSpPr>
                    <p:cNvPr id="331" name="Freeform: Shape 330">
                      <a:extLst>
                        <a:ext uri="{FF2B5EF4-FFF2-40B4-BE49-F238E27FC236}">
                          <a16:creationId xmlns:a16="http://schemas.microsoft.com/office/drawing/2014/main" id="{72D67BCF-EF8B-449C-B2CE-18F36718D955}"/>
                        </a:ext>
                      </a:extLst>
                    </p:cNvPr>
                    <p:cNvSpPr/>
                    <p:nvPr/>
                  </p:nvSpPr>
                  <p:spPr>
                    <a:xfrm>
                      <a:off x="8764428" y="4870997"/>
                      <a:ext cx="787622" cy="256032"/>
                    </a:xfrm>
                    <a:custGeom>
                      <a:avLst/>
                      <a:gdLst>
                        <a:gd name="connsiteX0" fmla="*/ 785908 w 787622"/>
                        <a:gd name="connsiteY0" fmla="*/ 0 h 256032"/>
                        <a:gd name="connsiteX1" fmla="*/ 787622 w 787622"/>
                        <a:gd name="connsiteY1" fmla="*/ 6382 h 256032"/>
                        <a:gd name="connsiteX2" fmla="*/ 1810 w 787622"/>
                        <a:gd name="connsiteY2" fmla="*/ 256032 h 256032"/>
                        <a:gd name="connsiteX3" fmla="*/ 0 w 787622"/>
                        <a:gd name="connsiteY3" fmla="*/ 249650 h 256032"/>
                      </a:gdLst>
                      <a:ahLst/>
                      <a:cxnLst>
                        <a:cxn ang="0">
                          <a:pos x="connsiteX0" y="connsiteY0"/>
                        </a:cxn>
                        <a:cxn ang="0">
                          <a:pos x="connsiteX1" y="connsiteY1"/>
                        </a:cxn>
                        <a:cxn ang="0">
                          <a:pos x="connsiteX2" y="connsiteY2"/>
                        </a:cxn>
                        <a:cxn ang="0">
                          <a:pos x="connsiteX3" y="connsiteY3"/>
                        </a:cxn>
                      </a:cxnLst>
                      <a:rect l="l" t="t" r="r" b="b"/>
                      <a:pathLst>
                        <a:path w="787622" h="256032">
                          <a:moveTo>
                            <a:pt x="785908" y="0"/>
                          </a:moveTo>
                          <a:lnTo>
                            <a:pt x="787622" y="6382"/>
                          </a:lnTo>
                          <a:lnTo>
                            <a:pt x="1810" y="256032"/>
                          </a:lnTo>
                          <a:lnTo>
                            <a:pt x="0" y="249650"/>
                          </a:lnTo>
                          <a:close/>
                        </a:path>
                      </a:pathLst>
                    </a:custGeom>
                    <a:grpFill/>
                    <a:ln w="9525" cap="flat">
                      <a:noFill/>
                      <a:prstDash val="solid"/>
                      <a:miter/>
                    </a:ln>
                  </p:spPr>
                  <p:txBody>
                    <a:bodyPr rtlCol="0" anchor="ctr"/>
                    <a:lstStyle/>
                    <a:p>
                      <a:endParaRPr lang="en-GB"/>
                    </a:p>
                  </p:txBody>
                </p:sp>
              </p:grpSp>
            </p:grpSp>
            <p:grpSp>
              <p:nvGrpSpPr>
                <p:cNvPr id="332" name="Graphic 39">
                  <a:extLst>
                    <a:ext uri="{FF2B5EF4-FFF2-40B4-BE49-F238E27FC236}">
                      <a16:creationId xmlns:a16="http://schemas.microsoft.com/office/drawing/2014/main" id="{F7F57346-982B-47D3-A209-81F972AE1B10}"/>
                    </a:ext>
                  </a:extLst>
                </p:cNvPr>
                <p:cNvGrpSpPr/>
                <p:nvPr/>
              </p:nvGrpSpPr>
              <p:grpSpPr>
                <a:xfrm>
                  <a:off x="8334374" y="3518161"/>
                  <a:ext cx="1628965" cy="1607153"/>
                  <a:chOff x="8334374" y="3518161"/>
                  <a:chExt cx="1628965" cy="1607153"/>
                </a:xfrm>
                <a:grpFill/>
              </p:grpSpPr>
              <p:grpSp>
                <p:nvGrpSpPr>
                  <p:cNvPr id="333" name="Graphic 39">
                    <a:extLst>
                      <a:ext uri="{FF2B5EF4-FFF2-40B4-BE49-F238E27FC236}">
                        <a16:creationId xmlns:a16="http://schemas.microsoft.com/office/drawing/2014/main" id="{F7F57346-982B-47D3-A209-81F972AE1B10}"/>
                      </a:ext>
                    </a:extLst>
                  </p:cNvPr>
                  <p:cNvGrpSpPr/>
                  <p:nvPr/>
                </p:nvGrpSpPr>
                <p:grpSpPr>
                  <a:xfrm>
                    <a:off x="9134475" y="4510190"/>
                    <a:ext cx="419385" cy="366521"/>
                    <a:chOff x="9134475" y="4510190"/>
                    <a:chExt cx="419385" cy="366521"/>
                  </a:xfrm>
                  <a:grpFill/>
                </p:grpSpPr>
                <p:sp>
                  <p:nvSpPr>
                    <p:cNvPr id="334" name="Freeform: Shape 333">
                      <a:extLst>
                        <a:ext uri="{FF2B5EF4-FFF2-40B4-BE49-F238E27FC236}">
                          <a16:creationId xmlns:a16="http://schemas.microsoft.com/office/drawing/2014/main" id="{BBE0D120-3BD2-4068-89F5-5D43C4BFEA9A}"/>
                        </a:ext>
                      </a:extLst>
                    </p:cNvPr>
                    <p:cNvSpPr/>
                    <p:nvPr/>
                  </p:nvSpPr>
                  <p:spPr>
                    <a:xfrm>
                      <a:off x="9137237" y="4512667"/>
                      <a:ext cx="413956" cy="361473"/>
                    </a:xfrm>
                    <a:custGeom>
                      <a:avLst/>
                      <a:gdLst>
                        <a:gd name="connsiteX0" fmla="*/ 0 w 413956"/>
                        <a:gd name="connsiteY0" fmla="*/ 0 h 361473"/>
                        <a:gd name="connsiteX1" fmla="*/ 413956 w 413956"/>
                        <a:gd name="connsiteY1" fmla="*/ 361474 h 361473"/>
                      </a:gdLst>
                      <a:ahLst/>
                      <a:cxnLst>
                        <a:cxn ang="0">
                          <a:pos x="connsiteX0" y="connsiteY0"/>
                        </a:cxn>
                        <a:cxn ang="0">
                          <a:pos x="connsiteX1" y="connsiteY1"/>
                        </a:cxn>
                      </a:cxnLst>
                      <a:rect l="l" t="t" r="r" b="b"/>
                      <a:pathLst>
                        <a:path w="413956" h="361473">
                          <a:moveTo>
                            <a:pt x="0" y="0"/>
                          </a:moveTo>
                          <a:lnTo>
                            <a:pt x="413956" y="361474"/>
                          </a:lnTo>
                        </a:path>
                      </a:pathLst>
                    </a:custGeom>
                    <a:grpFill/>
                    <a:ln w="9525" cap="flat">
                      <a:noFill/>
                      <a:prstDash val="solid"/>
                      <a:miter/>
                    </a:ln>
                  </p:spPr>
                  <p:txBody>
                    <a:bodyPr rtlCol="0" anchor="ctr"/>
                    <a:lstStyle/>
                    <a:p>
                      <a:endParaRPr lang="en-GB"/>
                    </a:p>
                  </p:txBody>
                </p:sp>
                <p:sp>
                  <p:nvSpPr>
                    <p:cNvPr id="335" name="Freeform: Shape 334">
                      <a:extLst>
                        <a:ext uri="{FF2B5EF4-FFF2-40B4-BE49-F238E27FC236}">
                          <a16:creationId xmlns:a16="http://schemas.microsoft.com/office/drawing/2014/main" id="{AD456C27-DC0E-40DD-BD38-3BF4BBB21C84}"/>
                        </a:ext>
                      </a:extLst>
                    </p:cNvPr>
                    <p:cNvSpPr/>
                    <p:nvPr/>
                  </p:nvSpPr>
                  <p:spPr>
                    <a:xfrm>
                      <a:off x="9134475" y="4510190"/>
                      <a:ext cx="419385" cy="366521"/>
                    </a:xfrm>
                    <a:custGeom>
                      <a:avLst/>
                      <a:gdLst>
                        <a:gd name="connsiteX0" fmla="*/ 419386 w 419385"/>
                        <a:gd name="connsiteY0" fmla="*/ 361474 h 366521"/>
                        <a:gd name="connsiteX1" fmla="*/ 414052 w 419385"/>
                        <a:gd name="connsiteY1" fmla="*/ 366522 h 366521"/>
                        <a:gd name="connsiteX2" fmla="*/ 0 w 419385"/>
                        <a:gd name="connsiteY2" fmla="*/ 5048 h 366521"/>
                        <a:gd name="connsiteX3" fmla="*/ 5429 w 419385"/>
                        <a:gd name="connsiteY3" fmla="*/ 0 h 366521"/>
                      </a:gdLst>
                      <a:ahLst/>
                      <a:cxnLst>
                        <a:cxn ang="0">
                          <a:pos x="connsiteX0" y="connsiteY0"/>
                        </a:cxn>
                        <a:cxn ang="0">
                          <a:pos x="connsiteX1" y="connsiteY1"/>
                        </a:cxn>
                        <a:cxn ang="0">
                          <a:pos x="connsiteX2" y="connsiteY2"/>
                        </a:cxn>
                        <a:cxn ang="0">
                          <a:pos x="connsiteX3" y="connsiteY3"/>
                        </a:cxn>
                      </a:cxnLst>
                      <a:rect l="l" t="t" r="r" b="b"/>
                      <a:pathLst>
                        <a:path w="419385" h="366521">
                          <a:moveTo>
                            <a:pt x="419386" y="361474"/>
                          </a:moveTo>
                          <a:lnTo>
                            <a:pt x="414052" y="366522"/>
                          </a:lnTo>
                          <a:lnTo>
                            <a:pt x="0" y="5048"/>
                          </a:lnTo>
                          <a:lnTo>
                            <a:pt x="5429" y="0"/>
                          </a:lnTo>
                          <a:close/>
                        </a:path>
                      </a:pathLst>
                    </a:custGeom>
                    <a:grpFill/>
                    <a:ln w="9525" cap="flat">
                      <a:noFill/>
                      <a:prstDash val="solid"/>
                      <a:miter/>
                    </a:ln>
                  </p:spPr>
                  <p:txBody>
                    <a:bodyPr rtlCol="0" anchor="ctr"/>
                    <a:lstStyle/>
                    <a:p>
                      <a:endParaRPr lang="en-GB"/>
                    </a:p>
                  </p:txBody>
                </p:sp>
              </p:grpSp>
              <p:grpSp>
                <p:nvGrpSpPr>
                  <p:cNvPr id="336" name="Graphic 39">
                    <a:extLst>
                      <a:ext uri="{FF2B5EF4-FFF2-40B4-BE49-F238E27FC236}">
                        <a16:creationId xmlns:a16="http://schemas.microsoft.com/office/drawing/2014/main" id="{F7F57346-982B-47D3-A209-81F972AE1B10}"/>
                      </a:ext>
                    </a:extLst>
                  </p:cNvPr>
                  <p:cNvGrpSpPr/>
                  <p:nvPr/>
                </p:nvGrpSpPr>
                <p:grpSpPr>
                  <a:xfrm>
                    <a:off x="8967215" y="3759144"/>
                    <a:ext cx="173640" cy="754570"/>
                    <a:chOff x="8967215" y="3759144"/>
                    <a:chExt cx="173640" cy="754570"/>
                  </a:xfrm>
                  <a:grpFill/>
                </p:grpSpPr>
                <p:sp>
                  <p:nvSpPr>
                    <p:cNvPr id="337" name="Freeform: Shape 336">
                      <a:extLst>
                        <a:ext uri="{FF2B5EF4-FFF2-40B4-BE49-F238E27FC236}">
                          <a16:creationId xmlns:a16="http://schemas.microsoft.com/office/drawing/2014/main" id="{39A2E984-4DEC-420B-89F8-B88BBF097034}"/>
                        </a:ext>
                      </a:extLst>
                    </p:cNvPr>
                    <p:cNvSpPr/>
                    <p:nvPr/>
                  </p:nvSpPr>
                  <p:spPr>
                    <a:xfrm>
                      <a:off x="8970930" y="3760096"/>
                      <a:ext cx="166306" cy="752570"/>
                    </a:xfrm>
                    <a:custGeom>
                      <a:avLst/>
                      <a:gdLst>
                        <a:gd name="connsiteX0" fmla="*/ 166307 w 166306"/>
                        <a:gd name="connsiteY0" fmla="*/ 752570 h 752570"/>
                        <a:gd name="connsiteX1" fmla="*/ 0 w 166306"/>
                        <a:gd name="connsiteY1" fmla="*/ 0 h 752570"/>
                      </a:gdLst>
                      <a:ahLst/>
                      <a:cxnLst>
                        <a:cxn ang="0">
                          <a:pos x="connsiteX0" y="connsiteY0"/>
                        </a:cxn>
                        <a:cxn ang="0">
                          <a:pos x="connsiteX1" y="connsiteY1"/>
                        </a:cxn>
                      </a:cxnLst>
                      <a:rect l="l" t="t" r="r" b="b"/>
                      <a:pathLst>
                        <a:path w="166306" h="752570">
                          <a:moveTo>
                            <a:pt x="166307" y="752570"/>
                          </a:moveTo>
                          <a:lnTo>
                            <a:pt x="0" y="0"/>
                          </a:lnTo>
                        </a:path>
                      </a:pathLst>
                    </a:custGeom>
                    <a:grpFill/>
                    <a:ln w="9525" cap="flat">
                      <a:noFill/>
                      <a:prstDash val="solid"/>
                      <a:miter/>
                    </a:ln>
                  </p:spPr>
                  <p:txBody>
                    <a:bodyPr rtlCol="0" anchor="ctr"/>
                    <a:lstStyle/>
                    <a:p>
                      <a:endParaRPr lang="en-GB"/>
                    </a:p>
                  </p:txBody>
                </p:sp>
                <p:sp>
                  <p:nvSpPr>
                    <p:cNvPr id="338" name="Freeform: Shape 337">
                      <a:extLst>
                        <a:ext uri="{FF2B5EF4-FFF2-40B4-BE49-F238E27FC236}">
                          <a16:creationId xmlns:a16="http://schemas.microsoft.com/office/drawing/2014/main" id="{C8CED6AB-5B58-432C-8CE2-A65BF9A71330}"/>
                        </a:ext>
                      </a:extLst>
                    </p:cNvPr>
                    <p:cNvSpPr/>
                    <p:nvPr/>
                  </p:nvSpPr>
                  <p:spPr>
                    <a:xfrm>
                      <a:off x="8967215" y="3759144"/>
                      <a:ext cx="173640" cy="754570"/>
                    </a:xfrm>
                    <a:custGeom>
                      <a:avLst/>
                      <a:gdLst>
                        <a:gd name="connsiteX0" fmla="*/ 7334 w 173640"/>
                        <a:gd name="connsiteY0" fmla="*/ 0 h 754570"/>
                        <a:gd name="connsiteX1" fmla="*/ 173641 w 173640"/>
                        <a:gd name="connsiteY1" fmla="*/ 752570 h 754570"/>
                        <a:gd name="connsiteX2" fmla="*/ 166307 w 173640"/>
                        <a:gd name="connsiteY2" fmla="*/ 754570 h 754570"/>
                        <a:gd name="connsiteX3" fmla="*/ 0 w 173640"/>
                        <a:gd name="connsiteY3" fmla="*/ 1905 h 754570"/>
                      </a:gdLst>
                      <a:ahLst/>
                      <a:cxnLst>
                        <a:cxn ang="0">
                          <a:pos x="connsiteX0" y="connsiteY0"/>
                        </a:cxn>
                        <a:cxn ang="0">
                          <a:pos x="connsiteX1" y="connsiteY1"/>
                        </a:cxn>
                        <a:cxn ang="0">
                          <a:pos x="connsiteX2" y="connsiteY2"/>
                        </a:cxn>
                        <a:cxn ang="0">
                          <a:pos x="connsiteX3" y="connsiteY3"/>
                        </a:cxn>
                      </a:cxnLst>
                      <a:rect l="l" t="t" r="r" b="b"/>
                      <a:pathLst>
                        <a:path w="173640" h="754570">
                          <a:moveTo>
                            <a:pt x="7334" y="0"/>
                          </a:moveTo>
                          <a:lnTo>
                            <a:pt x="173641" y="752570"/>
                          </a:lnTo>
                          <a:lnTo>
                            <a:pt x="166307" y="754570"/>
                          </a:lnTo>
                          <a:lnTo>
                            <a:pt x="0" y="1905"/>
                          </a:lnTo>
                          <a:close/>
                        </a:path>
                      </a:pathLst>
                    </a:custGeom>
                    <a:grpFill/>
                    <a:ln w="9525" cap="flat">
                      <a:noFill/>
                      <a:prstDash val="solid"/>
                      <a:miter/>
                    </a:ln>
                  </p:spPr>
                  <p:txBody>
                    <a:bodyPr rtlCol="0" anchor="ctr"/>
                    <a:lstStyle/>
                    <a:p>
                      <a:endParaRPr lang="en-GB"/>
                    </a:p>
                  </p:txBody>
                </p:sp>
              </p:grpSp>
              <p:grpSp>
                <p:nvGrpSpPr>
                  <p:cNvPr id="339" name="Graphic 39">
                    <a:extLst>
                      <a:ext uri="{FF2B5EF4-FFF2-40B4-BE49-F238E27FC236}">
                        <a16:creationId xmlns:a16="http://schemas.microsoft.com/office/drawing/2014/main" id="{F7F57346-982B-47D3-A209-81F972AE1B10}"/>
                      </a:ext>
                    </a:extLst>
                  </p:cNvPr>
                  <p:cNvGrpSpPr/>
                  <p:nvPr/>
                </p:nvGrpSpPr>
                <p:grpSpPr>
                  <a:xfrm>
                    <a:off x="9135998" y="4509428"/>
                    <a:ext cx="827341" cy="196310"/>
                    <a:chOff x="9135998" y="4509428"/>
                    <a:chExt cx="827341" cy="196310"/>
                  </a:xfrm>
                  <a:grpFill/>
                </p:grpSpPr>
                <p:sp>
                  <p:nvSpPr>
                    <p:cNvPr id="340" name="Freeform: Shape 339">
                      <a:extLst>
                        <a:ext uri="{FF2B5EF4-FFF2-40B4-BE49-F238E27FC236}">
                          <a16:creationId xmlns:a16="http://schemas.microsoft.com/office/drawing/2014/main" id="{E3B8BC69-9805-4E08-95CA-FC56293B0E62}"/>
                        </a:ext>
                      </a:extLst>
                    </p:cNvPr>
                    <p:cNvSpPr/>
                    <p:nvPr/>
                  </p:nvSpPr>
                  <p:spPr>
                    <a:xfrm>
                      <a:off x="9137237" y="4512667"/>
                      <a:ext cx="824865" cy="189833"/>
                    </a:xfrm>
                    <a:custGeom>
                      <a:avLst/>
                      <a:gdLst>
                        <a:gd name="connsiteX0" fmla="*/ 0 w 824865"/>
                        <a:gd name="connsiteY0" fmla="*/ 0 h 189833"/>
                        <a:gd name="connsiteX1" fmla="*/ 824865 w 824865"/>
                        <a:gd name="connsiteY1" fmla="*/ 189833 h 189833"/>
                      </a:gdLst>
                      <a:ahLst/>
                      <a:cxnLst>
                        <a:cxn ang="0">
                          <a:pos x="connsiteX0" y="connsiteY0"/>
                        </a:cxn>
                        <a:cxn ang="0">
                          <a:pos x="connsiteX1" y="connsiteY1"/>
                        </a:cxn>
                      </a:cxnLst>
                      <a:rect l="l" t="t" r="r" b="b"/>
                      <a:pathLst>
                        <a:path w="824865" h="189833">
                          <a:moveTo>
                            <a:pt x="0" y="0"/>
                          </a:moveTo>
                          <a:lnTo>
                            <a:pt x="824865" y="189833"/>
                          </a:lnTo>
                        </a:path>
                      </a:pathLst>
                    </a:custGeom>
                    <a:grpFill/>
                    <a:ln w="9525" cap="flat">
                      <a:noFill/>
                      <a:prstDash val="solid"/>
                      <a:miter/>
                    </a:ln>
                  </p:spPr>
                  <p:txBody>
                    <a:bodyPr rtlCol="0" anchor="ctr"/>
                    <a:lstStyle/>
                    <a:p>
                      <a:endParaRPr lang="en-GB"/>
                    </a:p>
                  </p:txBody>
                </p:sp>
                <p:sp>
                  <p:nvSpPr>
                    <p:cNvPr id="341" name="Freeform: Shape 340">
                      <a:extLst>
                        <a:ext uri="{FF2B5EF4-FFF2-40B4-BE49-F238E27FC236}">
                          <a16:creationId xmlns:a16="http://schemas.microsoft.com/office/drawing/2014/main" id="{7CCBEBFC-14A3-4384-AB48-742087DD2DB1}"/>
                        </a:ext>
                      </a:extLst>
                    </p:cNvPr>
                    <p:cNvSpPr/>
                    <p:nvPr/>
                  </p:nvSpPr>
                  <p:spPr>
                    <a:xfrm>
                      <a:off x="9135998" y="4509428"/>
                      <a:ext cx="827341" cy="196310"/>
                    </a:xfrm>
                    <a:custGeom>
                      <a:avLst/>
                      <a:gdLst>
                        <a:gd name="connsiteX0" fmla="*/ 827342 w 827341"/>
                        <a:gd name="connsiteY0" fmla="*/ 189738 h 196310"/>
                        <a:gd name="connsiteX1" fmla="*/ 824960 w 827341"/>
                        <a:gd name="connsiteY1" fmla="*/ 196310 h 196310"/>
                        <a:gd name="connsiteX2" fmla="*/ 0 w 827341"/>
                        <a:gd name="connsiteY2" fmla="*/ 6572 h 196310"/>
                        <a:gd name="connsiteX3" fmla="*/ 2477 w 827341"/>
                        <a:gd name="connsiteY3" fmla="*/ 0 h 196310"/>
                      </a:gdLst>
                      <a:ahLst/>
                      <a:cxnLst>
                        <a:cxn ang="0">
                          <a:pos x="connsiteX0" y="connsiteY0"/>
                        </a:cxn>
                        <a:cxn ang="0">
                          <a:pos x="connsiteX1" y="connsiteY1"/>
                        </a:cxn>
                        <a:cxn ang="0">
                          <a:pos x="connsiteX2" y="connsiteY2"/>
                        </a:cxn>
                        <a:cxn ang="0">
                          <a:pos x="connsiteX3" y="connsiteY3"/>
                        </a:cxn>
                      </a:cxnLst>
                      <a:rect l="l" t="t" r="r" b="b"/>
                      <a:pathLst>
                        <a:path w="827341" h="196310">
                          <a:moveTo>
                            <a:pt x="827342" y="189738"/>
                          </a:moveTo>
                          <a:lnTo>
                            <a:pt x="824960" y="196310"/>
                          </a:lnTo>
                          <a:lnTo>
                            <a:pt x="0" y="6572"/>
                          </a:lnTo>
                          <a:lnTo>
                            <a:pt x="2477" y="0"/>
                          </a:lnTo>
                          <a:close/>
                        </a:path>
                      </a:pathLst>
                    </a:custGeom>
                    <a:grpFill/>
                    <a:ln w="9525" cap="flat">
                      <a:noFill/>
                      <a:prstDash val="solid"/>
                      <a:miter/>
                    </a:ln>
                  </p:spPr>
                  <p:txBody>
                    <a:bodyPr rtlCol="0" anchor="ctr"/>
                    <a:lstStyle/>
                    <a:p>
                      <a:endParaRPr lang="en-GB"/>
                    </a:p>
                  </p:txBody>
                </p:sp>
              </p:grpSp>
              <p:grpSp>
                <p:nvGrpSpPr>
                  <p:cNvPr id="342" name="Graphic 39">
                    <a:extLst>
                      <a:ext uri="{FF2B5EF4-FFF2-40B4-BE49-F238E27FC236}">
                        <a16:creationId xmlns:a16="http://schemas.microsoft.com/office/drawing/2014/main" id="{F7F57346-982B-47D3-A209-81F972AE1B10}"/>
                      </a:ext>
                    </a:extLst>
                  </p:cNvPr>
                  <p:cNvGrpSpPr/>
                  <p:nvPr/>
                </p:nvGrpSpPr>
                <p:grpSpPr>
                  <a:xfrm>
                    <a:off x="8334374" y="3949739"/>
                    <a:ext cx="805243" cy="565784"/>
                    <a:chOff x="8334374" y="3949739"/>
                    <a:chExt cx="805243" cy="565784"/>
                  </a:xfrm>
                  <a:grpFill/>
                </p:grpSpPr>
                <p:sp>
                  <p:nvSpPr>
                    <p:cNvPr id="343" name="Freeform: Shape 342">
                      <a:extLst>
                        <a:ext uri="{FF2B5EF4-FFF2-40B4-BE49-F238E27FC236}">
                          <a16:creationId xmlns:a16="http://schemas.microsoft.com/office/drawing/2014/main" id="{A6A9F576-668F-48C1-98E9-F56B421D426D}"/>
                        </a:ext>
                      </a:extLst>
                    </p:cNvPr>
                    <p:cNvSpPr/>
                    <p:nvPr/>
                  </p:nvSpPr>
                  <p:spPr>
                    <a:xfrm>
                      <a:off x="8336851" y="3952501"/>
                      <a:ext cx="800385" cy="560165"/>
                    </a:xfrm>
                    <a:custGeom>
                      <a:avLst/>
                      <a:gdLst>
                        <a:gd name="connsiteX0" fmla="*/ 800386 w 800385"/>
                        <a:gd name="connsiteY0" fmla="*/ 560165 h 560165"/>
                        <a:gd name="connsiteX1" fmla="*/ 0 w 800385"/>
                        <a:gd name="connsiteY1" fmla="*/ 0 h 560165"/>
                      </a:gdLst>
                      <a:ahLst/>
                      <a:cxnLst>
                        <a:cxn ang="0">
                          <a:pos x="connsiteX0" y="connsiteY0"/>
                        </a:cxn>
                        <a:cxn ang="0">
                          <a:pos x="connsiteX1" y="connsiteY1"/>
                        </a:cxn>
                      </a:cxnLst>
                      <a:rect l="l" t="t" r="r" b="b"/>
                      <a:pathLst>
                        <a:path w="800385" h="560165">
                          <a:moveTo>
                            <a:pt x="800386" y="560165"/>
                          </a:moveTo>
                          <a:lnTo>
                            <a:pt x="0" y="0"/>
                          </a:lnTo>
                        </a:path>
                      </a:pathLst>
                    </a:custGeom>
                    <a:grpFill/>
                    <a:ln w="9525" cap="flat">
                      <a:noFill/>
                      <a:prstDash val="solid"/>
                      <a:miter/>
                    </a:ln>
                  </p:spPr>
                  <p:txBody>
                    <a:bodyPr rtlCol="0" anchor="ctr"/>
                    <a:lstStyle/>
                    <a:p>
                      <a:endParaRPr lang="en-GB"/>
                    </a:p>
                  </p:txBody>
                </p:sp>
                <p:sp>
                  <p:nvSpPr>
                    <p:cNvPr id="344" name="Freeform: Shape 343">
                      <a:extLst>
                        <a:ext uri="{FF2B5EF4-FFF2-40B4-BE49-F238E27FC236}">
                          <a16:creationId xmlns:a16="http://schemas.microsoft.com/office/drawing/2014/main" id="{7914D59A-8069-4885-8A8E-721DA4413C26}"/>
                        </a:ext>
                      </a:extLst>
                    </p:cNvPr>
                    <p:cNvSpPr/>
                    <p:nvPr/>
                  </p:nvSpPr>
                  <p:spPr>
                    <a:xfrm>
                      <a:off x="8334374" y="3949739"/>
                      <a:ext cx="805243" cy="565784"/>
                    </a:xfrm>
                    <a:custGeom>
                      <a:avLst/>
                      <a:gdLst>
                        <a:gd name="connsiteX0" fmla="*/ 805244 w 805243"/>
                        <a:gd name="connsiteY0" fmla="*/ 560165 h 565784"/>
                        <a:gd name="connsiteX1" fmla="*/ 800386 w 805243"/>
                        <a:gd name="connsiteY1" fmla="*/ 565785 h 565784"/>
                        <a:gd name="connsiteX2" fmla="*/ 0 w 805243"/>
                        <a:gd name="connsiteY2" fmla="*/ 5620 h 565784"/>
                        <a:gd name="connsiteX3" fmla="*/ 4858 w 805243"/>
                        <a:gd name="connsiteY3" fmla="*/ 0 h 565784"/>
                      </a:gdLst>
                      <a:ahLst/>
                      <a:cxnLst>
                        <a:cxn ang="0">
                          <a:pos x="connsiteX0" y="connsiteY0"/>
                        </a:cxn>
                        <a:cxn ang="0">
                          <a:pos x="connsiteX1" y="connsiteY1"/>
                        </a:cxn>
                        <a:cxn ang="0">
                          <a:pos x="connsiteX2" y="connsiteY2"/>
                        </a:cxn>
                        <a:cxn ang="0">
                          <a:pos x="connsiteX3" y="connsiteY3"/>
                        </a:cxn>
                      </a:cxnLst>
                      <a:rect l="l" t="t" r="r" b="b"/>
                      <a:pathLst>
                        <a:path w="805243" h="565784">
                          <a:moveTo>
                            <a:pt x="805244" y="560165"/>
                          </a:moveTo>
                          <a:lnTo>
                            <a:pt x="800386" y="565785"/>
                          </a:lnTo>
                          <a:lnTo>
                            <a:pt x="0" y="5620"/>
                          </a:lnTo>
                          <a:lnTo>
                            <a:pt x="4858" y="0"/>
                          </a:lnTo>
                          <a:close/>
                        </a:path>
                      </a:pathLst>
                    </a:custGeom>
                    <a:grpFill/>
                    <a:ln w="9525" cap="flat">
                      <a:noFill/>
                      <a:prstDash val="solid"/>
                      <a:miter/>
                    </a:ln>
                  </p:spPr>
                  <p:txBody>
                    <a:bodyPr rtlCol="0" anchor="ctr"/>
                    <a:lstStyle/>
                    <a:p>
                      <a:endParaRPr lang="en-GB"/>
                    </a:p>
                  </p:txBody>
                </p:sp>
              </p:grpSp>
              <p:grpSp>
                <p:nvGrpSpPr>
                  <p:cNvPr id="345" name="Graphic 39">
                    <a:extLst>
                      <a:ext uri="{FF2B5EF4-FFF2-40B4-BE49-F238E27FC236}">
                        <a16:creationId xmlns:a16="http://schemas.microsoft.com/office/drawing/2014/main" id="{F7F57346-982B-47D3-A209-81F972AE1B10}"/>
                      </a:ext>
                    </a:extLst>
                  </p:cNvPr>
                  <p:cNvGrpSpPr/>
                  <p:nvPr/>
                </p:nvGrpSpPr>
                <p:grpSpPr>
                  <a:xfrm>
                    <a:off x="9133712" y="3518161"/>
                    <a:ext cx="387000" cy="995362"/>
                    <a:chOff x="9133712" y="3518161"/>
                    <a:chExt cx="387000" cy="995362"/>
                  </a:xfrm>
                  <a:grpFill/>
                </p:grpSpPr>
                <p:sp>
                  <p:nvSpPr>
                    <p:cNvPr id="346" name="Freeform: Shape 345">
                      <a:extLst>
                        <a:ext uri="{FF2B5EF4-FFF2-40B4-BE49-F238E27FC236}">
                          <a16:creationId xmlns:a16="http://schemas.microsoft.com/office/drawing/2014/main" id="{56509B79-88B2-4BC3-817D-F9FB9ECC16CF}"/>
                        </a:ext>
                      </a:extLst>
                    </p:cNvPr>
                    <p:cNvSpPr/>
                    <p:nvPr/>
                  </p:nvSpPr>
                  <p:spPr>
                    <a:xfrm>
                      <a:off x="9137237" y="3519019"/>
                      <a:ext cx="379952" cy="993647"/>
                    </a:xfrm>
                    <a:custGeom>
                      <a:avLst/>
                      <a:gdLst>
                        <a:gd name="connsiteX0" fmla="*/ 0 w 379952"/>
                        <a:gd name="connsiteY0" fmla="*/ 993648 h 993647"/>
                        <a:gd name="connsiteX1" fmla="*/ 379952 w 379952"/>
                        <a:gd name="connsiteY1" fmla="*/ 0 h 993647"/>
                      </a:gdLst>
                      <a:ahLst/>
                      <a:cxnLst>
                        <a:cxn ang="0">
                          <a:pos x="connsiteX0" y="connsiteY0"/>
                        </a:cxn>
                        <a:cxn ang="0">
                          <a:pos x="connsiteX1" y="connsiteY1"/>
                        </a:cxn>
                      </a:cxnLst>
                      <a:rect l="l" t="t" r="r" b="b"/>
                      <a:pathLst>
                        <a:path w="379952" h="993647">
                          <a:moveTo>
                            <a:pt x="0" y="993648"/>
                          </a:moveTo>
                          <a:lnTo>
                            <a:pt x="379952" y="0"/>
                          </a:lnTo>
                        </a:path>
                      </a:pathLst>
                    </a:custGeom>
                    <a:grpFill/>
                    <a:ln w="9525" cap="flat">
                      <a:noFill/>
                      <a:prstDash val="solid"/>
                      <a:miter/>
                    </a:ln>
                  </p:spPr>
                  <p:txBody>
                    <a:bodyPr rtlCol="0" anchor="ctr"/>
                    <a:lstStyle/>
                    <a:p>
                      <a:endParaRPr lang="en-GB"/>
                    </a:p>
                  </p:txBody>
                </p:sp>
                <p:sp>
                  <p:nvSpPr>
                    <p:cNvPr id="347" name="Freeform: Shape 346">
                      <a:extLst>
                        <a:ext uri="{FF2B5EF4-FFF2-40B4-BE49-F238E27FC236}">
                          <a16:creationId xmlns:a16="http://schemas.microsoft.com/office/drawing/2014/main" id="{982A4EDD-D1F3-48F5-8191-BD1F273E6279}"/>
                        </a:ext>
                      </a:extLst>
                    </p:cNvPr>
                    <p:cNvSpPr/>
                    <p:nvPr/>
                  </p:nvSpPr>
                  <p:spPr>
                    <a:xfrm>
                      <a:off x="9133712" y="3518161"/>
                      <a:ext cx="387000" cy="995362"/>
                    </a:xfrm>
                    <a:custGeom>
                      <a:avLst/>
                      <a:gdLst>
                        <a:gd name="connsiteX0" fmla="*/ 387001 w 387000"/>
                        <a:gd name="connsiteY0" fmla="*/ 1619 h 995362"/>
                        <a:gd name="connsiteX1" fmla="*/ 6953 w 387000"/>
                        <a:gd name="connsiteY1" fmla="*/ 995363 h 995362"/>
                        <a:gd name="connsiteX2" fmla="*/ 0 w 387000"/>
                        <a:gd name="connsiteY2" fmla="*/ 993648 h 995362"/>
                        <a:gd name="connsiteX3" fmla="*/ 379952 w 387000"/>
                        <a:gd name="connsiteY3" fmla="*/ 0 h 995362"/>
                      </a:gdLst>
                      <a:ahLst/>
                      <a:cxnLst>
                        <a:cxn ang="0">
                          <a:pos x="connsiteX0" y="connsiteY0"/>
                        </a:cxn>
                        <a:cxn ang="0">
                          <a:pos x="connsiteX1" y="connsiteY1"/>
                        </a:cxn>
                        <a:cxn ang="0">
                          <a:pos x="connsiteX2" y="connsiteY2"/>
                        </a:cxn>
                        <a:cxn ang="0">
                          <a:pos x="connsiteX3" y="connsiteY3"/>
                        </a:cxn>
                      </a:cxnLst>
                      <a:rect l="l" t="t" r="r" b="b"/>
                      <a:pathLst>
                        <a:path w="387000" h="995362">
                          <a:moveTo>
                            <a:pt x="387001" y="1619"/>
                          </a:moveTo>
                          <a:lnTo>
                            <a:pt x="6953" y="995363"/>
                          </a:lnTo>
                          <a:lnTo>
                            <a:pt x="0" y="993648"/>
                          </a:lnTo>
                          <a:lnTo>
                            <a:pt x="379952" y="0"/>
                          </a:lnTo>
                          <a:close/>
                        </a:path>
                      </a:pathLst>
                    </a:custGeom>
                    <a:grpFill/>
                    <a:ln w="9525" cap="flat">
                      <a:noFill/>
                      <a:prstDash val="solid"/>
                      <a:miter/>
                    </a:ln>
                  </p:spPr>
                  <p:txBody>
                    <a:bodyPr rtlCol="0" anchor="ctr"/>
                    <a:lstStyle/>
                    <a:p>
                      <a:endParaRPr lang="en-GB"/>
                    </a:p>
                  </p:txBody>
                </p:sp>
              </p:grpSp>
              <p:grpSp>
                <p:nvGrpSpPr>
                  <p:cNvPr id="348" name="Graphic 39">
                    <a:extLst>
                      <a:ext uri="{FF2B5EF4-FFF2-40B4-BE49-F238E27FC236}">
                        <a16:creationId xmlns:a16="http://schemas.microsoft.com/office/drawing/2014/main" id="{F7F57346-982B-47D3-A209-81F972AE1B10}"/>
                      </a:ext>
                    </a:extLst>
                  </p:cNvPr>
                  <p:cNvGrpSpPr/>
                  <p:nvPr/>
                </p:nvGrpSpPr>
                <p:grpSpPr>
                  <a:xfrm>
                    <a:off x="8762142" y="4511238"/>
                    <a:ext cx="378237" cy="614076"/>
                    <a:chOff x="8762142" y="4511238"/>
                    <a:chExt cx="378237" cy="614076"/>
                  </a:xfrm>
                  <a:grpFill/>
                </p:grpSpPr>
                <p:sp>
                  <p:nvSpPr>
                    <p:cNvPr id="349" name="Freeform: Shape 348">
                      <a:extLst>
                        <a:ext uri="{FF2B5EF4-FFF2-40B4-BE49-F238E27FC236}">
                          <a16:creationId xmlns:a16="http://schemas.microsoft.com/office/drawing/2014/main" id="{98D9FA7E-A1FB-4D2E-A4D9-370A105897FC}"/>
                        </a:ext>
                      </a:extLst>
                    </p:cNvPr>
                    <p:cNvSpPr/>
                    <p:nvPr/>
                  </p:nvSpPr>
                  <p:spPr>
                    <a:xfrm>
                      <a:off x="8765381" y="4512667"/>
                      <a:ext cx="371856" cy="611124"/>
                    </a:xfrm>
                    <a:custGeom>
                      <a:avLst/>
                      <a:gdLst>
                        <a:gd name="connsiteX0" fmla="*/ 371856 w 371856"/>
                        <a:gd name="connsiteY0" fmla="*/ 0 h 611124"/>
                        <a:gd name="connsiteX1" fmla="*/ 0 w 371856"/>
                        <a:gd name="connsiteY1" fmla="*/ 611124 h 611124"/>
                      </a:gdLst>
                      <a:ahLst/>
                      <a:cxnLst>
                        <a:cxn ang="0">
                          <a:pos x="connsiteX0" y="connsiteY0"/>
                        </a:cxn>
                        <a:cxn ang="0">
                          <a:pos x="connsiteX1" y="connsiteY1"/>
                        </a:cxn>
                      </a:cxnLst>
                      <a:rect l="l" t="t" r="r" b="b"/>
                      <a:pathLst>
                        <a:path w="371856" h="611124">
                          <a:moveTo>
                            <a:pt x="371856" y="0"/>
                          </a:moveTo>
                          <a:lnTo>
                            <a:pt x="0" y="611124"/>
                          </a:lnTo>
                        </a:path>
                      </a:pathLst>
                    </a:custGeom>
                    <a:grpFill/>
                    <a:ln w="9525" cap="flat">
                      <a:noFill/>
                      <a:prstDash val="solid"/>
                      <a:miter/>
                    </a:ln>
                  </p:spPr>
                  <p:txBody>
                    <a:bodyPr rtlCol="0" anchor="ctr"/>
                    <a:lstStyle/>
                    <a:p>
                      <a:endParaRPr lang="en-GB"/>
                    </a:p>
                  </p:txBody>
                </p:sp>
                <p:sp>
                  <p:nvSpPr>
                    <p:cNvPr id="350" name="Freeform: Shape 349">
                      <a:extLst>
                        <a:ext uri="{FF2B5EF4-FFF2-40B4-BE49-F238E27FC236}">
                          <a16:creationId xmlns:a16="http://schemas.microsoft.com/office/drawing/2014/main" id="{48299BB8-C12E-47A3-94B2-00C4D849598C}"/>
                        </a:ext>
                      </a:extLst>
                    </p:cNvPr>
                    <p:cNvSpPr/>
                    <p:nvPr/>
                  </p:nvSpPr>
                  <p:spPr>
                    <a:xfrm>
                      <a:off x="8762142" y="4511238"/>
                      <a:ext cx="378237" cy="614076"/>
                    </a:xfrm>
                    <a:custGeom>
                      <a:avLst/>
                      <a:gdLst>
                        <a:gd name="connsiteX0" fmla="*/ 378238 w 378237"/>
                        <a:gd name="connsiteY0" fmla="*/ 2858 h 614076"/>
                        <a:gd name="connsiteX1" fmla="*/ 6382 w 378237"/>
                        <a:gd name="connsiteY1" fmla="*/ 614077 h 614076"/>
                        <a:gd name="connsiteX2" fmla="*/ 0 w 378237"/>
                        <a:gd name="connsiteY2" fmla="*/ 611124 h 614076"/>
                        <a:gd name="connsiteX3" fmla="*/ 371856 w 378237"/>
                        <a:gd name="connsiteY3" fmla="*/ 0 h 614076"/>
                      </a:gdLst>
                      <a:ahLst/>
                      <a:cxnLst>
                        <a:cxn ang="0">
                          <a:pos x="connsiteX0" y="connsiteY0"/>
                        </a:cxn>
                        <a:cxn ang="0">
                          <a:pos x="connsiteX1" y="connsiteY1"/>
                        </a:cxn>
                        <a:cxn ang="0">
                          <a:pos x="connsiteX2" y="connsiteY2"/>
                        </a:cxn>
                        <a:cxn ang="0">
                          <a:pos x="connsiteX3" y="connsiteY3"/>
                        </a:cxn>
                      </a:cxnLst>
                      <a:rect l="l" t="t" r="r" b="b"/>
                      <a:pathLst>
                        <a:path w="378237" h="614076">
                          <a:moveTo>
                            <a:pt x="378238" y="2858"/>
                          </a:moveTo>
                          <a:lnTo>
                            <a:pt x="6382" y="614077"/>
                          </a:lnTo>
                          <a:lnTo>
                            <a:pt x="0" y="611124"/>
                          </a:lnTo>
                          <a:lnTo>
                            <a:pt x="371856" y="0"/>
                          </a:lnTo>
                          <a:close/>
                        </a:path>
                      </a:pathLst>
                    </a:custGeom>
                    <a:grpFill/>
                    <a:ln w="9525" cap="flat">
                      <a:noFill/>
                      <a:prstDash val="solid"/>
                      <a:miter/>
                    </a:ln>
                  </p:spPr>
                  <p:txBody>
                    <a:bodyPr rtlCol="0" anchor="ctr"/>
                    <a:lstStyle/>
                    <a:p>
                      <a:endParaRPr lang="en-GB"/>
                    </a:p>
                  </p:txBody>
                </p:sp>
              </p:grpSp>
            </p:grpSp>
            <p:grpSp>
              <p:nvGrpSpPr>
                <p:cNvPr id="351" name="Graphic 39">
                  <a:extLst>
                    <a:ext uri="{FF2B5EF4-FFF2-40B4-BE49-F238E27FC236}">
                      <a16:creationId xmlns:a16="http://schemas.microsoft.com/office/drawing/2014/main" id="{F7F57346-982B-47D3-A209-81F972AE1B10}"/>
                    </a:ext>
                  </a:extLst>
                </p:cNvPr>
                <p:cNvGrpSpPr/>
                <p:nvPr/>
              </p:nvGrpSpPr>
              <p:grpSpPr>
                <a:xfrm>
                  <a:off x="9136570" y="3516256"/>
                  <a:ext cx="1681067" cy="1963293"/>
                  <a:chOff x="9136570" y="3516256"/>
                  <a:chExt cx="1681067" cy="1963293"/>
                </a:xfrm>
                <a:grpFill/>
              </p:grpSpPr>
              <p:grpSp>
                <p:nvGrpSpPr>
                  <p:cNvPr id="352" name="Graphic 39">
                    <a:extLst>
                      <a:ext uri="{FF2B5EF4-FFF2-40B4-BE49-F238E27FC236}">
                        <a16:creationId xmlns:a16="http://schemas.microsoft.com/office/drawing/2014/main" id="{F7F57346-982B-47D3-A209-81F972AE1B10}"/>
                      </a:ext>
                    </a:extLst>
                  </p:cNvPr>
                  <p:cNvGrpSpPr/>
                  <p:nvPr/>
                </p:nvGrpSpPr>
                <p:grpSpPr>
                  <a:xfrm>
                    <a:off x="9136570" y="4197675"/>
                    <a:ext cx="1323879" cy="318325"/>
                    <a:chOff x="9136570" y="4197675"/>
                    <a:chExt cx="1323879" cy="318325"/>
                  </a:xfrm>
                  <a:grpFill/>
                </p:grpSpPr>
                <p:sp>
                  <p:nvSpPr>
                    <p:cNvPr id="353" name="Freeform: Shape 352">
                      <a:extLst>
                        <a:ext uri="{FF2B5EF4-FFF2-40B4-BE49-F238E27FC236}">
                          <a16:creationId xmlns:a16="http://schemas.microsoft.com/office/drawing/2014/main" id="{72820848-B84A-4FD2-BD79-FA48A3A87EB1}"/>
                        </a:ext>
                      </a:extLst>
                    </p:cNvPr>
                    <p:cNvSpPr/>
                    <p:nvPr/>
                  </p:nvSpPr>
                  <p:spPr>
                    <a:xfrm>
                      <a:off x="9137237" y="4201009"/>
                      <a:ext cx="1322546" cy="311658"/>
                    </a:xfrm>
                    <a:custGeom>
                      <a:avLst/>
                      <a:gdLst>
                        <a:gd name="connsiteX0" fmla="*/ 1322546 w 1322546"/>
                        <a:gd name="connsiteY0" fmla="*/ 0 h 311658"/>
                        <a:gd name="connsiteX1" fmla="*/ 0 w 1322546"/>
                        <a:gd name="connsiteY1" fmla="*/ 311658 h 311658"/>
                      </a:gdLst>
                      <a:ahLst/>
                      <a:cxnLst>
                        <a:cxn ang="0">
                          <a:pos x="connsiteX0" y="connsiteY0"/>
                        </a:cxn>
                        <a:cxn ang="0">
                          <a:pos x="connsiteX1" y="connsiteY1"/>
                        </a:cxn>
                      </a:cxnLst>
                      <a:rect l="l" t="t" r="r" b="b"/>
                      <a:pathLst>
                        <a:path w="1322546" h="311658">
                          <a:moveTo>
                            <a:pt x="1322546" y="0"/>
                          </a:moveTo>
                          <a:lnTo>
                            <a:pt x="0" y="311658"/>
                          </a:lnTo>
                        </a:path>
                      </a:pathLst>
                    </a:custGeom>
                    <a:grpFill/>
                    <a:ln w="9525" cap="flat">
                      <a:noFill/>
                      <a:prstDash val="solid"/>
                      <a:miter/>
                    </a:ln>
                  </p:spPr>
                  <p:txBody>
                    <a:bodyPr rtlCol="0" anchor="ctr"/>
                    <a:lstStyle/>
                    <a:p>
                      <a:endParaRPr lang="en-GB"/>
                    </a:p>
                  </p:txBody>
                </p:sp>
                <p:sp>
                  <p:nvSpPr>
                    <p:cNvPr id="354" name="Freeform: Shape 353">
                      <a:extLst>
                        <a:ext uri="{FF2B5EF4-FFF2-40B4-BE49-F238E27FC236}">
                          <a16:creationId xmlns:a16="http://schemas.microsoft.com/office/drawing/2014/main" id="{FEEE71D8-8B09-4410-B20B-C4D8C946F303}"/>
                        </a:ext>
                      </a:extLst>
                    </p:cNvPr>
                    <p:cNvSpPr/>
                    <p:nvPr/>
                  </p:nvSpPr>
                  <p:spPr>
                    <a:xfrm>
                      <a:off x="9136570" y="4197675"/>
                      <a:ext cx="1323879" cy="318325"/>
                    </a:xfrm>
                    <a:custGeom>
                      <a:avLst/>
                      <a:gdLst>
                        <a:gd name="connsiteX0" fmla="*/ 1322641 w 1323879"/>
                        <a:gd name="connsiteY0" fmla="*/ 0 h 318325"/>
                        <a:gd name="connsiteX1" fmla="*/ 1323880 w 1323879"/>
                        <a:gd name="connsiteY1" fmla="*/ 6572 h 318325"/>
                        <a:gd name="connsiteX2" fmla="*/ 1238 w 1323879"/>
                        <a:gd name="connsiteY2" fmla="*/ 318325 h 318325"/>
                        <a:gd name="connsiteX3" fmla="*/ 0 w 1323879"/>
                        <a:gd name="connsiteY3" fmla="*/ 311753 h 318325"/>
                      </a:gdLst>
                      <a:ahLst/>
                      <a:cxnLst>
                        <a:cxn ang="0">
                          <a:pos x="connsiteX0" y="connsiteY0"/>
                        </a:cxn>
                        <a:cxn ang="0">
                          <a:pos x="connsiteX1" y="connsiteY1"/>
                        </a:cxn>
                        <a:cxn ang="0">
                          <a:pos x="connsiteX2" y="connsiteY2"/>
                        </a:cxn>
                        <a:cxn ang="0">
                          <a:pos x="connsiteX3" y="connsiteY3"/>
                        </a:cxn>
                      </a:cxnLst>
                      <a:rect l="l" t="t" r="r" b="b"/>
                      <a:pathLst>
                        <a:path w="1323879" h="318325">
                          <a:moveTo>
                            <a:pt x="1322641" y="0"/>
                          </a:moveTo>
                          <a:lnTo>
                            <a:pt x="1323880" y="6572"/>
                          </a:lnTo>
                          <a:lnTo>
                            <a:pt x="1238" y="318325"/>
                          </a:lnTo>
                          <a:lnTo>
                            <a:pt x="0" y="311753"/>
                          </a:lnTo>
                          <a:close/>
                        </a:path>
                      </a:pathLst>
                    </a:custGeom>
                    <a:grpFill/>
                    <a:ln w="9525" cap="flat">
                      <a:noFill/>
                      <a:prstDash val="solid"/>
                      <a:miter/>
                    </a:ln>
                  </p:spPr>
                  <p:txBody>
                    <a:bodyPr rtlCol="0" anchor="ctr"/>
                    <a:lstStyle/>
                    <a:p>
                      <a:endParaRPr lang="en-GB"/>
                    </a:p>
                  </p:txBody>
                </p:sp>
              </p:grpSp>
              <p:grpSp>
                <p:nvGrpSpPr>
                  <p:cNvPr id="355" name="Graphic 39">
                    <a:extLst>
                      <a:ext uri="{FF2B5EF4-FFF2-40B4-BE49-F238E27FC236}">
                        <a16:creationId xmlns:a16="http://schemas.microsoft.com/office/drawing/2014/main" id="{F7F57346-982B-47D3-A209-81F972AE1B10}"/>
                      </a:ext>
                    </a:extLst>
                  </p:cNvPr>
                  <p:cNvGrpSpPr/>
                  <p:nvPr/>
                </p:nvGrpSpPr>
                <p:grpSpPr>
                  <a:xfrm>
                    <a:off x="9549002" y="4198341"/>
                    <a:ext cx="912971" cy="678370"/>
                    <a:chOff x="9549002" y="4198341"/>
                    <a:chExt cx="912971" cy="678370"/>
                  </a:xfrm>
                  <a:grpFill/>
                </p:grpSpPr>
                <p:sp>
                  <p:nvSpPr>
                    <p:cNvPr id="356" name="Freeform: Shape 355">
                      <a:extLst>
                        <a:ext uri="{FF2B5EF4-FFF2-40B4-BE49-F238E27FC236}">
                          <a16:creationId xmlns:a16="http://schemas.microsoft.com/office/drawing/2014/main" id="{61B14B65-78C9-4E7D-B11D-2E173DEC00F0}"/>
                        </a:ext>
                      </a:extLst>
                    </p:cNvPr>
                    <p:cNvSpPr/>
                    <p:nvPr/>
                  </p:nvSpPr>
                  <p:spPr>
                    <a:xfrm>
                      <a:off x="9551193" y="4201009"/>
                      <a:ext cx="908589" cy="673131"/>
                    </a:xfrm>
                    <a:custGeom>
                      <a:avLst/>
                      <a:gdLst>
                        <a:gd name="connsiteX0" fmla="*/ 908590 w 908589"/>
                        <a:gd name="connsiteY0" fmla="*/ 0 h 673131"/>
                        <a:gd name="connsiteX1" fmla="*/ 0 w 908589"/>
                        <a:gd name="connsiteY1" fmla="*/ 673132 h 673131"/>
                      </a:gdLst>
                      <a:ahLst/>
                      <a:cxnLst>
                        <a:cxn ang="0">
                          <a:pos x="connsiteX0" y="connsiteY0"/>
                        </a:cxn>
                        <a:cxn ang="0">
                          <a:pos x="connsiteX1" y="connsiteY1"/>
                        </a:cxn>
                      </a:cxnLst>
                      <a:rect l="l" t="t" r="r" b="b"/>
                      <a:pathLst>
                        <a:path w="908589" h="673131">
                          <a:moveTo>
                            <a:pt x="908590" y="0"/>
                          </a:moveTo>
                          <a:lnTo>
                            <a:pt x="0" y="673132"/>
                          </a:lnTo>
                        </a:path>
                      </a:pathLst>
                    </a:custGeom>
                    <a:grpFill/>
                    <a:ln w="9525" cap="flat">
                      <a:noFill/>
                      <a:prstDash val="solid"/>
                      <a:miter/>
                    </a:ln>
                  </p:spPr>
                  <p:txBody>
                    <a:bodyPr rtlCol="0" anchor="ctr"/>
                    <a:lstStyle/>
                    <a:p>
                      <a:endParaRPr lang="en-GB"/>
                    </a:p>
                  </p:txBody>
                </p:sp>
                <p:sp>
                  <p:nvSpPr>
                    <p:cNvPr id="357" name="Freeform: Shape 356">
                      <a:extLst>
                        <a:ext uri="{FF2B5EF4-FFF2-40B4-BE49-F238E27FC236}">
                          <a16:creationId xmlns:a16="http://schemas.microsoft.com/office/drawing/2014/main" id="{2E175E3D-84CC-47CD-B199-FC62E4E07D70}"/>
                        </a:ext>
                      </a:extLst>
                    </p:cNvPr>
                    <p:cNvSpPr/>
                    <p:nvPr/>
                  </p:nvSpPr>
                  <p:spPr>
                    <a:xfrm>
                      <a:off x="9549002" y="4198341"/>
                      <a:ext cx="912971" cy="678370"/>
                    </a:xfrm>
                    <a:custGeom>
                      <a:avLst/>
                      <a:gdLst>
                        <a:gd name="connsiteX0" fmla="*/ 912971 w 912971"/>
                        <a:gd name="connsiteY0" fmla="*/ 5239 h 678370"/>
                        <a:gd name="connsiteX1" fmla="*/ 4382 w 912971"/>
                        <a:gd name="connsiteY1" fmla="*/ 678370 h 678370"/>
                        <a:gd name="connsiteX2" fmla="*/ 0 w 912971"/>
                        <a:gd name="connsiteY2" fmla="*/ 673227 h 678370"/>
                        <a:gd name="connsiteX3" fmla="*/ 908590 w 912971"/>
                        <a:gd name="connsiteY3" fmla="*/ 0 h 678370"/>
                      </a:gdLst>
                      <a:ahLst/>
                      <a:cxnLst>
                        <a:cxn ang="0">
                          <a:pos x="connsiteX0" y="connsiteY0"/>
                        </a:cxn>
                        <a:cxn ang="0">
                          <a:pos x="connsiteX1" y="connsiteY1"/>
                        </a:cxn>
                        <a:cxn ang="0">
                          <a:pos x="connsiteX2" y="connsiteY2"/>
                        </a:cxn>
                        <a:cxn ang="0">
                          <a:pos x="connsiteX3" y="connsiteY3"/>
                        </a:cxn>
                      </a:cxnLst>
                      <a:rect l="l" t="t" r="r" b="b"/>
                      <a:pathLst>
                        <a:path w="912971" h="678370">
                          <a:moveTo>
                            <a:pt x="912971" y="5239"/>
                          </a:moveTo>
                          <a:lnTo>
                            <a:pt x="4382" y="678370"/>
                          </a:lnTo>
                          <a:lnTo>
                            <a:pt x="0" y="673227"/>
                          </a:lnTo>
                          <a:lnTo>
                            <a:pt x="908590" y="0"/>
                          </a:lnTo>
                          <a:close/>
                        </a:path>
                      </a:pathLst>
                    </a:custGeom>
                    <a:grpFill/>
                    <a:ln w="9525" cap="flat">
                      <a:noFill/>
                      <a:prstDash val="solid"/>
                      <a:miter/>
                    </a:ln>
                  </p:spPr>
                  <p:txBody>
                    <a:bodyPr rtlCol="0" anchor="ctr"/>
                    <a:lstStyle/>
                    <a:p>
                      <a:endParaRPr lang="en-GB"/>
                    </a:p>
                  </p:txBody>
                </p:sp>
              </p:grpSp>
              <p:grpSp>
                <p:nvGrpSpPr>
                  <p:cNvPr id="358" name="Graphic 39">
                    <a:extLst>
                      <a:ext uri="{FF2B5EF4-FFF2-40B4-BE49-F238E27FC236}">
                        <a16:creationId xmlns:a16="http://schemas.microsoft.com/office/drawing/2014/main" id="{F7F57346-982B-47D3-A209-81F972AE1B10}"/>
                      </a:ext>
                    </a:extLst>
                  </p:cNvPr>
                  <p:cNvGrpSpPr/>
                  <p:nvPr/>
                </p:nvGrpSpPr>
                <p:grpSpPr>
                  <a:xfrm>
                    <a:off x="9959530" y="4198818"/>
                    <a:ext cx="502920" cy="505777"/>
                    <a:chOff x="9959530" y="4198818"/>
                    <a:chExt cx="502920" cy="505777"/>
                  </a:xfrm>
                  <a:grpFill/>
                </p:grpSpPr>
                <p:sp>
                  <p:nvSpPr>
                    <p:cNvPr id="359" name="Freeform: Shape 358">
                      <a:extLst>
                        <a:ext uri="{FF2B5EF4-FFF2-40B4-BE49-F238E27FC236}">
                          <a16:creationId xmlns:a16="http://schemas.microsoft.com/office/drawing/2014/main" id="{A6DC3CE0-7E3F-4C6A-B357-13A12ACC5129}"/>
                        </a:ext>
                      </a:extLst>
                    </p:cNvPr>
                    <p:cNvSpPr/>
                    <p:nvPr/>
                  </p:nvSpPr>
                  <p:spPr>
                    <a:xfrm>
                      <a:off x="9962102" y="4201009"/>
                      <a:ext cx="497681" cy="501491"/>
                    </a:xfrm>
                    <a:custGeom>
                      <a:avLst/>
                      <a:gdLst>
                        <a:gd name="connsiteX0" fmla="*/ 497681 w 497681"/>
                        <a:gd name="connsiteY0" fmla="*/ 0 h 501491"/>
                        <a:gd name="connsiteX1" fmla="*/ 0 w 497681"/>
                        <a:gd name="connsiteY1" fmla="*/ 501491 h 501491"/>
                      </a:gdLst>
                      <a:ahLst/>
                      <a:cxnLst>
                        <a:cxn ang="0">
                          <a:pos x="connsiteX0" y="connsiteY0"/>
                        </a:cxn>
                        <a:cxn ang="0">
                          <a:pos x="connsiteX1" y="connsiteY1"/>
                        </a:cxn>
                      </a:cxnLst>
                      <a:rect l="l" t="t" r="r" b="b"/>
                      <a:pathLst>
                        <a:path w="497681" h="501491">
                          <a:moveTo>
                            <a:pt x="497681" y="0"/>
                          </a:moveTo>
                          <a:lnTo>
                            <a:pt x="0" y="501491"/>
                          </a:lnTo>
                        </a:path>
                      </a:pathLst>
                    </a:custGeom>
                    <a:grpFill/>
                    <a:ln w="9525" cap="flat">
                      <a:noFill/>
                      <a:prstDash val="solid"/>
                      <a:miter/>
                    </a:ln>
                  </p:spPr>
                  <p:txBody>
                    <a:bodyPr rtlCol="0" anchor="ctr"/>
                    <a:lstStyle/>
                    <a:p>
                      <a:endParaRPr lang="en-GB"/>
                    </a:p>
                  </p:txBody>
                </p:sp>
                <p:sp>
                  <p:nvSpPr>
                    <p:cNvPr id="360" name="Freeform: Shape 359">
                      <a:extLst>
                        <a:ext uri="{FF2B5EF4-FFF2-40B4-BE49-F238E27FC236}">
                          <a16:creationId xmlns:a16="http://schemas.microsoft.com/office/drawing/2014/main" id="{603F2B81-BC0F-440F-BE58-2242A4D899B2}"/>
                        </a:ext>
                      </a:extLst>
                    </p:cNvPr>
                    <p:cNvSpPr/>
                    <p:nvPr/>
                  </p:nvSpPr>
                  <p:spPr>
                    <a:xfrm>
                      <a:off x="9959530" y="4198818"/>
                      <a:ext cx="502920" cy="505777"/>
                    </a:xfrm>
                    <a:custGeom>
                      <a:avLst/>
                      <a:gdLst>
                        <a:gd name="connsiteX0" fmla="*/ 502920 w 502920"/>
                        <a:gd name="connsiteY0" fmla="*/ 4286 h 505777"/>
                        <a:gd name="connsiteX1" fmla="*/ 5239 w 502920"/>
                        <a:gd name="connsiteY1" fmla="*/ 505778 h 505777"/>
                        <a:gd name="connsiteX2" fmla="*/ 0 w 502920"/>
                        <a:gd name="connsiteY2" fmla="*/ 501491 h 505777"/>
                        <a:gd name="connsiteX3" fmla="*/ 497586 w 502920"/>
                        <a:gd name="connsiteY3" fmla="*/ 0 h 505777"/>
                      </a:gdLst>
                      <a:ahLst/>
                      <a:cxnLst>
                        <a:cxn ang="0">
                          <a:pos x="connsiteX0" y="connsiteY0"/>
                        </a:cxn>
                        <a:cxn ang="0">
                          <a:pos x="connsiteX1" y="connsiteY1"/>
                        </a:cxn>
                        <a:cxn ang="0">
                          <a:pos x="connsiteX2" y="connsiteY2"/>
                        </a:cxn>
                        <a:cxn ang="0">
                          <a:pos x="connsiteX3" y="connsiteY3"/>
                        </a:cxn>
                      </a:cxnLst>
                      <a:rect l="l" t="t" r="r" b="b"/>
                      <a:pathLst>
                        <a:path w="502920" h="505777">
                          <a:moveTo>
                            <a:pt x="502920" y="4286"/>
                          </a:moveTo>
                          <a:lnTo>
                            <a:pt x="5239" y="505778"/>
                          </a:lnTo>
                          <a:lnTo>
                            <a:pt x="0" y="501491"/>
                          </a:lnTo>
                          <a:lnTo>
                            <a:pt x="497586" y="0"/>
                          </a:lnTo>
                          <a:close/>
                        </a:path>
                      </a:pathLst>
                    </a:custGeom>
                    <a:grpFill/>
                    <a:ln w="9525" cap="flat">
                      <a:noFill/>
                      <a:prstDash val="solid"/>
                      <a:miter/>
                    </a:ln>
                  </p:spPr>
                  <p:txBody>
                    <a:bodyPr rtlCol="0" anchor="ctr"/>
                    <a:lstStyle/>
                    <a:p>
                      <a:endParaRPr lang="en-GB"/>
                    </a:p>
                  </p:txBody>
                </p:sp>
              </p:grpSp>
              <p:grpSp>
                <p:nvGrpSpPr>
                  <p:cNvPr id="361" name="Graphic 39">
                    <a:extLst>
                      <a:ext uri="{FF2B5EF4-FFF2-40B4-BE49-F238E27FC236}">
                        <a16:creationId xmlns:a16="http://schemas.microsoft.com/office/drawing/2014/main" id="{F7F57346-982B-47D3-A209-81F972AE1B10}"/>
                      </a:ext>
                    </a:extLst>
                  </p:cNvPr>
                  <p:cNvGrpSpPr/>
                  <p:nvPr/>
                </p:nvGrpSpPr>
                <p:grpSpPr>
                  <a:xfrm>
                    <a:off x="10223944" y="4200723"/>
                    <a:ext cx="239553" cy="1278826"/>
                    <a:chOff x="10223944" y="4200723"/>
                    <a:chExt cx="239553" cy="1278826"/>
                  </a:xfrm>
                  <a:grpFill/>
                </p:grpSpPr>
                <p:sp>
                  <p:nvSpPr>
                    <p:cNvPr id="362" name="Freeform: Shape 361">
                      <a:extLst>
                        <a:ext uri="{FF2B5EF4-FFF2-40B4-BE49-F238E27FC236}">
                          <a16:creationId xmlns:a16="http://schemas.microsoft.com/office/drawing/2014/main" id="{FAF23879-0C85-4B2A-9BC1-8D31D078CFD1}"/>
                        </a:ext>
                      </a:extLst>
                    </p:cNvPr>
                    <p:cNvSpPr/>
                    <p:nvPr/>
                  </p:nvSpPr>
                  <p:spPr>
                    <a:xfrm>
                      <a:off x="10227564" y="4201009"/>
                      <a:ext cx="232219" cy="1278255"/>
                    </a:xfrm>
                    <a:custGeom>
                      <a:avLst/>
                      <a:gdLst>
                        <a:gd name="connsiteX0" fmla="*/ 232219 w 232219"/>
                        <a:gd name="connsiteY0" fmla="*/ 0 h 1278255"/>
                        <a:gd name="connsiteX1" fmla="*/ 0 w 232219"/>
                        <a:gd name="connsiteY1" fmla="*/ 1278255 h 1278255"/>
                      </a:gdLst>
                      <a:ahLst/>
                      <a:cxnLst>
                        <a:cxn ang="0">
                          <a:pos x="connsiteX0" y="connsiteY0"/>
                        </a:cxn>
                        <a:cxn ang="0">
                          <a:pos x="connsiteX1" y="connsiteY1"/>
                        </a:cxn>
                      </a:cxnLst>
                      <a:rect l="l" t="t" r="r" b="b"/>
                      <a:pathLst>
                        <a:path w="232219" h="1278255">
                          <a:moveTo>
                            <a:pt x="232219" y="0"/>
                          </a:moveTo>
                          <a:lnTo>
                            <a:pt x="0" y="1278255"/>
                          </a:lnTo>
                        </a:path>
                      </a:pathLst>
                    </a:custGeom>
                    <a:grpFill/>
                    <a:ln w="9525" cap="flat">
                      <a:noFill/>
                      <a:prstDash val="solid"/>
                      <a:miter/>
                    </a:ln>
                  </p:spPr>
                  <p:txBody>
                    <a:bodyPr rtlCol="0" anchor="ctr"/>
                    <a:lstStyle/>
                    <a:p>
                      <a:endParaRPr lang="en-GB"/>
                    </a:p>
                  </p:txBody>
                </p:sp>
                <p:sp>
                  <p:nvSpPr>
                    <p:cNvPr id="363" name="Freeform: Shape 362">
                      <a:extLst>
                        <a:ext uri="{FF2B5EF4-FFF2-40B4-BE49-F238E27FC236}">
                          <a16:creationId xmlns:a16="http://schemas.microsoft.com/office/drawing/2014/main" id="{A4DBFAA4-C9BB-4C34-A83D-1B5657C7A6BE}"/>
                        </a:ext>
                      </a:extLst>
                    </p:cNvPr>
                    <p:cNvSpPr/>
                    <p:nvPr/>
                  </p:nvSpPr>
                  <p:spPr>
                    <a:xfrm>
                      <a:off x="10223944" y="4200723"/>
                      <a:ext cx="239553" cy="1278826"/>
                    </a:xfrm>
                    <a:custGeom>
                      <a:avLst/>
                      <a:gdLst>
                        <a:gd name="connsiteX0" fmla="*/ 239554 w 239553"/>
                        <a:gd name="connsiteY0" fmla="*/ 476 h 1278826"/>
                        <a:gd name="connsiteX1" fmla="*/ 7334 w 239553"/>
                        <a:gd name="connsiteY1" fmla="*/ 1278827 h 1278826"/>
                        <a:gd name="connsiteX2" fmla="*/ 0 w 239553"/>
                        <a:gd name="connsiteY2" fmla="*/ 1278350 h 1278826"/>
                        <a:gd name="connsiteX3" fmla="*/ 232220 w 239553"/>
                        <a:gd name="connsiteY3" fmla="*/ 0 h 1278826"/>
                      </a:gdLst>
                      <a:ahLst/>
                      <a:cxnLst>
                        <a:cxn ang="0">
                          <a:pos x="connsiteX0" y="connsiteY0"/>
                        </a:cxn>
                        <a:cxn ang="0">
                          <a:pos x="connsiteX1" y="connsiteY1"/>
                        </a:cxn>
                        <a:cxn ang="0">
                          <a:pos x="connsiteX2" y="connsiteY2"/>
                        </a:cxn>
                        <a:cxn ang="0">
                          <a:pos x="connsiteX3" y="connsiteY3"/>
                        </a:cxn>
                      </a:cxnLst>
                      <a:rect l="l" t="t" r="r" b="b"/>
                      <a:pathLst>
                        <a:path w="239553" h="1278826">
                          <a:moveTo>
                            <a:pt x="239554" y="476"/>
                          </a:moveTo>
                          <a:lnTo>
                            <a:pt x="7334" y="1278827"/>
                          </a:lnTo>
                          <a:lnTo>
                            <a:pt x="0" y="1278350"/>
                          </a:lnTo>
                          <a:lnTo>
                            <a:pt x="232220" y="0"/>
                          </a:lnTo>
                          <a:close/>
                        </a:path>
                      </a:pathLst>
                    </a:custGeom>
                    <a:grpFill/>
                    <a:ln w="9525" cap="flat">
                      <a:noFill/>
                      <a:prstDash val="solid"/>
                      <a:miter/>
                    </a:ln>
                  </p:spPr>
                  <p:txBody>
                    <a:bodyPr rtlCol="0" anchor="ctr"/>
                    <a:lstStyle/>
                    <a:p>
                      <a:endParaRPr lang="en-GB"/>
                    </a:p>
                  </p:txBody>
                </p:sp>
              </p:grpSp>
              <p:grpSp>
                <p:nvGrpSpPr>
                  <p:cNvPr id="364" name="Graphic 39">
                    <a:extLst>
                      <a:ext uri="{FF2B5EF4-FFF2-40B4-BE49-F238E27FC236}">
                        <a16:creationId xmlns:a16="http://schemas.microsoft.com/office/drawing/2014/main" id="{F7F57346-982B-47D3-A209-81F972AE1B10}"/>
                      </a:ext>
                    </a:extLst>
                  </p:cNvPr>
                  <p:cNvGrpSpPr/>
                  <p:nvPr/>
                </p:nvGrpSpPr>
                <p:grpSpPr>
                  <a:xfrm>
                    <a:off x="9514712" y="3516256"/>
                    <a:ext cx="947547" cy="687514"/>
                    <a:chOff x="9514712" y="3516256"/>
                    <a:chExt cx="947547" cy="687514"/>
                  </a:xfrm>
                  <a:grpFill/>
                </p:grpSpPr>
                <p:sp>
                  <p:nvSpPr>
                    <p:cNvPr id="365" name="Freeform: Shape 364">
                      <a:extLst>
                        <a:ext uri="{FF2B5EF4-FFF2-40B4-BE49-F238E27FC236}">
                          <a16:creationId xmlns:a16="http://schemas.microsoft.com/office/drawing/2014/main" id="{716738EA-D339-4805-9C99-2CD1910E254A}"/>
                        </a:ext>
                      </a:extLst>
                    </p:cNvPr>
                    <p:cNvSpPr/>
                    <p:nvPr/>
                  </p:nvSpPr>
                  <p:spPr>
                    <a:xfrm>
                      <a:off x="9517189" y="3519019"/>
                      <a:ext cx="942593" cy="681990"/>
                    </a:xfrm>
                    <a:custGeom>
                      <a:avLst/>
                      <a:gdLst>
                        <a:gd name="connsiteX0" fmla="*/ 942594 w 942593"/>
                        <a:gd name="connsiteY0" fmla="*/ 681990 h 681990"/>
                        <a:gd name="connsiteX1" fmla="*/ 0 w 942593"/>
                        <a:gd name="connsiteY1" fmla="*/ 0 h 681990"/>
                      </a:gdLst>
                      <a:ahLst/>
                      <a:cxnLst>
                        <a:cxn ang="0">
                          <a:pos x="connsiteX0" y="connsiteY0"/>
                        </a:cxn>
                        <a:cxn ang="0">
                          <a:pos x="connsiteX1" y="connsiteY1"/>
                        </a:cxn>
                      </a:cxnLst>
                      <a:rect l="l" t="t" r="r" b="b"/>
                      <a:pathLst>
                        <a:path w="942593" h="681990">
                          <a:moveTo>
                            <a:pt x="942594" y="681990"/>
                          </a:moveTo>
                          <a:lnTo>
                            <a:pt x="0" y="0"/>
                          </a:lnTo>
                        </a:path>
                      </a:pathLst>
                    </a:custGeom>
                    <a:grpFill/>
                    <a:ln w="9525" cap="flat">
                      <a:noFill/>
                      <a:prstDash val="solid"/>
                      <a:miter/>
                    </a:ln>
                  </p:spPr>
                  <p:txBody>
                    <a:bodyPr rtlCol="0" anchor="ctr"/>
                    <a:lstStyle/>
                    <a:p>
                      <a:endParaRPr lang="en-GB"/>
                    </a:p>
                  </p:txBody>
                </p:sp>
                <p:sp>
                  <p:nvSpPr>
                    <p:cNvPr id="366" name="Freeform: Shape 365">
                      <a:extLst>
                        <a:ext uri="{FF2B5EF4-FFF2-40B4-BE49-F238E27FC236}">
                          <a16:creationId xmlns:a16="http://schemas.microsoft.com/office/drawing/2014/main" id="{996B02EA-C2AF-4EAD-9081-2794BBBADEF0}"/>
                        </a:ext>
                      </a:extLst>
                    </p:cNvPr>
                    <p:cNvSpPr/>
                    <p:nvPr/>
                  </p:nvSpPr>
                  <p:spPr>
                    <a:xfrm>
                      <a:off x="9514712" y="3516256"/>
                      <a:ext cx="947547" cy="687514"/>
                    </a:xfrm>
                    <a:custGeom>
                      <a:avLst/>
                      <a:gdLst>
                        <a:gd name="connsiteX0" fmla="*/ 947547 w 947547"/>
                        <a:gd name="connsiteY0" fmla="*/ 681990 h 687514"/>
                        <a:gd name="connsiteX1" fmla="*/ 942594 w 947547"/>
                        <a:gd name="connsiteY1" fmla="*/ 687515 h 687514"/>
                        <a:gd name="connsiteX2" fmla="*/ 0 w 947547"/>
                        <a:gd name="connsiteY2" fmla="*/ 5429 h 687514"/>
                        <a:gd name="connsiteX3" fmla="*/ 4953 w 947547"/>
                        <a:gd name="connsiteY3" fmla="*/ 0 h 687514"/>
                      </a:gdLst>
                      <a:ahLst/>
                      <a:cxnLst>
                        <a:cxn ang="0">
                          <a:pos x="connsiteX0" y="connsiteY0"/>
                        </a:cxn>
                        <a:cxn ang="0">
                          <a:pos x="connsiteX1" y="connsiteY1"/>
                        </a:cxn>
                        <a:cxn ang="0">
                          <a:pos x="connsiteX2" y="connsiteY2"/>
                        </a:cxn>
                        <a:cxn ang="0">
                          <a:pos x="connsiteX3" y="connsiteY3"/>
                        </a:cxn>
                      </a:cxnLst>
                      <a:rect l="l" t="t" r="r" b="b"/>
                      <a:pathLst>
                        <a:path w="947547" h="687514">
                          <a:moveTo>
                            <a:pt x="947547" y="681990"/>
                          </a:moveTo>
                          <a:lnTo>
                            <a:pt x="942594" y="687515"/>
                          </a:lnTo>
                          <a:lnTo>
                            <a:pt x="0" y="5429"/>
                          </a:lnTo>
                          <a:lnTo>
                            <a:pt x="4953" y="0"/>
                          </a:lnTo>
                          <a:close/>
                        </a:path>
                      </a:pathLst>
                    </a:custGeom>
                    <a:grpFill/>
                    <a:ln w="9525" cap="flat">
                      <a:noFill/>
                      <a:prstDash val="solid"/>
                      <a:miter/>
                    </a:ln>
                  </p:spPr>
                  <p:txBody>
                    <a:bodyPr rtlCol="0" anchor="ctr"/>
                    <a:lstStyle/>
                    <a:p>
                      <a:endParaRPr lang="en-GB"/>
                    </a:p>
                  </p:txBody>
                </p:sp>
              </p:grpSp>
              <p:grpSp>
                <p:nvGrpSpPr>
                  <p:cNvPr id="367" name="Graphic 39">
                    <a:extLst>
                      <a:ext uri="{FF2B5EF4-FFF2-40B4-BE49-F238E27FC236}">
                        <a16:creationId xmlns:a16="http://schemas.microsoft.com/office/drawing/2014/main" id="{F7F57346-982B-47D3-A209-81F972AE1B10}"/>
                      </a:ext>
                    </a:extLst>
                  </p:cNvPr>
                  <p:cNvGrpSpPr/>
                  <p:nvPr/>
                </p:nvGrpSpPr>
                <p:grpSpPr>
                  <a:xfrm>
                    <a:off x="10456830" y="4198627"/>
                    <a:ext cx="360806" cy="382523"/>
                    <a:chOff x="10456830" y="4198627"/>
                    <a:chExt cx="360806" cy="382523"/>
                  </a:xfrm>
                  <a:grpFill/>
                </p:grpSpPr>
                <p:sp>
                  <p:nvSpPr>
                    <p:cNvPr id="368" name="Freeform: Shape 367">
                      <a:extLst>
                        <a:ext uri="{FF2B5EF4-FFF2-40B4-BE49-F238E27FC236}">
                          <a16:creationId xmlns:a16="http://schemas.microsoft.com/office/drawing/2014/main" id="{D3683624-07FB-44CA-A521-709B26C127ED}"/>
                        </a:ext>
                      </a:extLst>
                    </p:cNvPr>
                    <p:cNvSpPr/>
                    <p:nvPr/>
                  </p:nvSpPr>
                  <p:spPr>
                    <a:xfrm>
                      <a:off x="10459783" y="4201009"/>
                      <a:ext cx="354901" cy="377856"/>
                    </a:xfrm>
                    <a:custGeom>
                      <a:avLst/>
                      <a:gdLst>
                        <a:gd name="connsiteX0" fmla="*/ 0 w 354901"/>
                        <a:gd name="connsiteY0" fmla="*/ 0 h 377856"/>
                        <a:gd name="connsiteX1" fmla="*/ 354901 w 354901"/>
                        <a:gd name="connsiteY1" fmla="*/ 377857 h 377856"/>
                      </a:gdLst>
                      <a:ahLst/>
                      <a:cxnLst>
                        <a:cxn ang="0">
                          <a:pos x="connsiteX0" y="connsiteY0"/>
                        </a:cxn>
                        <a:cxn ang="0">
                          <a:pos x="connsiteX1" y="connsiteY1"/>
                        </a:cxn>
                      </a:cxnLst>
                      <a:rect l="l" t="t" r="r" b="b"/>
                      <a:pathLst>
                        <a:path w="354901" h="377856">
                          <a:moveTo>
                            <a:pt x="0" y="0"/>
                          </a:moveTo>
                          <a:lnTo>
                            <a:pt x="354901" y="377857"/>
                          </a:lnTo>
                        </a:path>
                      </a:pathLst>
                    </a:custGeom>
                    <a:grpFill/>
                    <a:ln w="9525" cap="flat">
                      <a:noFill/>
                      <a:prstDash val="solid"/>
                      <a:miter/>
                    </a:ln>
                  </p:spPr>
                  <p:txBody>
                    <a:bodyPr rtlCol="0" anchor="ctr"/>
                    <a:lstStyle/>
                    <a:p>
                      <a:endParaRPr lang="en-GB"/>
                    </a:p>
                  </p:txBody>
                </p:sp>
                <p:sp>
                  <p:nvSpPr>
                    <p:cNvPr id="369" name="Freeform: Shape 368">
                      <a:extLst>
                        <a:ext uri="{FF2B5EF4-FFF2-40B4-BE49-F238E27FC236}">
                          <a16:creationId xmlns:a16="http://schemas.microsoft.com/office/drawing/2014/main" id="{EACE129F-05CB-4917-A648-96ED5275D66D}"/>
                        </a:ext>
                      </a:extLst>
                    </p:cNvPr>
                    <p:cNvSpPr/>
                    <p:nvPr/>
                  </p:nvSpPr>
                  <p:spPr>
                    <a:xfrm>
                      <a:off x="10456830" y="4198627"/>
                      <a:ext cx="360806" cy="382523"/>
                    </a:xfrm>
                    <a:custGeom>
                      <a:avLst/>
                      <a:gdLst>
                        <a:gd name="connsiteX0" fmla="*/ 360807 w 360806"/>
                        <a:gd name="connsiteY0" fmla="*/ 377761 h 382523"/>
                        <a:gd name="connsiteX1" fmla="*/ 354901 w 360806"/>
                        <a:gd name="connsiteY1" fmla="*/ 382524 h 382523"/>
                        <a:gd name="connsiteX2" fmla="*/ 0 w 360806"/>
                        <a:gd name="connsiteY2" fmla="*/ 4763 h 382523"/>
                        <a:gd name="connsiteX3" fmla="*/ 5906 w 360806"/>
                        <a:gd name="connsiteY3" fmla="*/ 0 h 382523"/>
                      </a:gdLst>
                      <a:ahLst/>
                      <a:cxnLst>
                        <a:cxn ang="0">
                          <a:pos x="connsiteX0" y="connsiteY0"/>
                        </a:cxn>
                        <a:cxn ang="0">
                          <a:pos x="connsiteX1" y="connsiteY1"/>
                        </a:cxn>
                        <a:cxn ang="0">
                          <a:pos x="connsiteX2" y="connsiteY2"/>
                        </a:cxn>
                        <a:cxn ang="0">
                          <a:pos x="connsiteX3" y="connsiteY3"/>
                        </a:cxn>
                      </a:cxnLst>
                      <a:rect l="l" t="t" r="r" b="b"/>
                      <a:pathLst>
                        <a:path w="360806" h="382523">
                          <a:moveTo>
                            <a:pt x="360807" y="377761"/>
                          </a:moveTo>
                          <a:lnTo>
                            <a:pt x="354901" y="382524"/>
                          </a:lnTo>
                          <a:lnTo>
                            <a:pt x="0" y="4763"/>
                          </a:lnTo>
                          <a:lnTo>
                            <a:pt x="5906" y="0"/>
                          </a:lnTo>
                          <a:close/>
                        </a:path>
                      </a:pathLst>
                    </a:custGeom>
                    <a:grpFill/>
                    <a:ln w="9525" cap="flat">
                      <a:noFill/>
                      <a:prstDash val="solid"/>
                      <a:miter/>
                    </a:ln>
                  </p:spPr>
                  <p:txBody>
                    <a:bodyPr rtlCol="0" anchor="ctr"/>
                    <a:lstStyle/>
                    <a:p>
                      <a:endParaRPr lang="en-GB"/>
                    </a:p>
                  </p:txBody>
                </p:sp>
              </p:grpSp>
              <p:grpSp>
                <p:nvGrpSpPr>
                  <p:cNvPr id="370" name="Graphic 39">
                    <a:extLst>
                      <a:ext uri="{FF2B5EF4-FFF2-40B4-BE49-F238E27FC236}">
                        <a16:creationId xmlns:a16="http://schemas.microsoft.com/office/drawing/2014/main" id="{F7F57346-982B-47D3-A209-81F972AE1B10}"/>
                      </a:ext>
                    </a:extLst>
                  </p:cNvPr>
                  <p:cNvGrpSpPr/>
                  <p:nvPr/>
                </p:nvGrpSpPr>
                <p:grpSpPr>
                  <a:xfrm>
                    <a:off x="10456830" y="4198627"/>
                    <a:ext cx="360806" cy="382523"/>
                    <a:chOff x="10456830" y="4198627"/>
                    <a:chExt cx="360806" cy="382523"/>
                  </a:xfrm>
                  <a:grpFill/>
                </p:grpSpPr>
                <p:sp>
                  <p:nvSpPr>
                    <p:cNvPr id="371" name="Freeform: Shape 370">
                      <a:extLst>
                        <a:ext uri="{FF2B5EF4-FFF2-40B4-BE49-F238E27FC236}">
                          <a16:creationId xmlns:a16="http://schemas.microsoft.com/office/drawing/2014/main" id="{6C856169-857D-4785-A5A2-B8C740BE8B74}"/>
                        </a:ext>
                      </a:extLst>
                    </p:cNvPr>
                    <p:cNvSpPr/>
                    <p:nvPr/>
                  </p:nvSpPr>
                  <p:spPr>
                    <a:xfrm>
                      <a:off x="10459783" y="4201009"/>
                      <a:ext cx="354901" cy="377856"/>
                    </a:xfrm>
                    <a:custGeom>
                      <a:avLst/>
                      <a:gdLst>
                        <a:gd name="connsiteX0" fmla="*/ 0 w 354901"/>
                        <a:gd name="connsiteY0" fmla="*/ 0 h 377856"/>
                        <a:gd name="connsiteX1" fmla="*/ 354901 w 354901"/>
                        <a:gd name="connsiteY1" fmla="*/ 377857 h 377856"/>
                      </a:gdLst>
                      <a:ahLst/>
                      <a:cxnLst>
                        <a:cxn ang="0">
                          <a:pos x="connsiteX0" y="connsiteY0"/>
                        </a:cxn>
                        <a:cxn ang="0">
                          <a:pos x="connsiteX1" y="connsiteY1"/>
                        </a:cxn>
                      </a:cxnLst>
                      <a:rect l="l" t="t" r="r" b="b"/>
                      <a:pathLst>
                        <a:path w="354901" h="377856">
                          <a:moveTo>
                            <a:pt x="0" y="0"/>
                          </a:moveTo>
                          <a:lnTo>
                            <a:pt x="354901" y="377857"/>
                          </a:lnTo>
                        </a:path>
                      </a:pathLst>
                    </a:custGeom>
                    <a:grpFill/>
                    <a:ln w="9525" cap="flat">
                      <a:noFill/>
                      <a:prstDash val="solid"/>
                      <a:miter/>
                    </a:ln>
                  </p:spPr>
                  <p:txBody>
                    <a:bodyPr rtlCol="0" anchor="ctr"/>
                    <a:lstStyle/>
                    <a:p>
                      <a:endParaRPr lang="en-GB"/>
                    </a:p>
                  </p:txBody>
                </p:sp>
                <p:sp>
                  <p:nvSpPr>
                    <p:cNvPr id="372" name="Freeform: Shape 371">
                      <a:extLst>
                        <a:ext uri="{FF2B5EF4-FFF2-40B4-BE49-F238E27FC236}">
                          <a16:creationId xmlns:a16="http://schemas.microsoft.com/office/drawing/2014/main" id="{2EE5074F-DB12-436A-9859-22086647186E}"/>
                        </a:ext>
                      </a:extLst>
                    </p:cNvPr>
                    <p:cNvSpPr/>
                    <p:nvPr/>
                  </p:nvSpPr>
                  <p:spPr>
                    <a:xfrm>
                      <a:off x="10456830" y="4198627"/>
                      <a:ext cx="360806" cy="382523"/>
                    </a:xfrm>
                    <a:custGeom>
                      <a:avLst/>
                      <a:gdLst>
                        <a:gd name="connsiteX0" fmla="*/ 360807 w 360806"/>
                        <a:gd name="connsiteY0" fmla="*/ 377761 h 382523"/>
                        <a:gd name="connsiteX1" fmla="*/ 354901 w 360806"/>
                        <a:gd name="connsiteY1" fmla="*/ 382524 h 382523"/>
                        <a:gd name="connsiteX2" fmla="*/ 0 w 360806"/>
                        <a:gd name="connsiteY2" fmla="*/ 4763 h 382523"/>
                        <a:gd name="connsiteX3" fmla="*/ 5906 w 360806"/>
                        <a:gd name="connsiteY3" fmla="*/ 0 h 382523"/>
                      </a:gdLst>
                      <a:ahLst/>
                      <a:cxnLst>
                        <a:cxn ang="0">
                          <a:pos x="connsiteX0" y="connsiteY0"/>
                        </a:cxn>
                        <a:cxn ang="0">
                          <a:pos x="connsiteX1" y="connsiteY1"/>
                        </a:cxn>
                        <a:cxn ang="0">
                          <a:pos x="connsiteX2" y="connsiteY2"/>
                        </a:cxn>
                        <a:cxn ang="0">
                          <a:pos x="connsiteX3" y="connsiteY3"/>
                        </a:cxn>
                      </a:cxnLst>
                      <a:rect l="l" t="t" r="r" b="b"/>
                      <a:pathLst>
                        <a:path w="360806" h="382523">
                          <a:moveTo>
                            <a:pt x="360807" y="377761"/>
                          </a:moveTo>
                          <a:lnTo>
                            <a:pt x="354901" y="382524"/>
                          </a:lnTo>
                          <a:lnTo>
                            <a:pt x="0" y="4763"/>
                          </a:lnTo>
                          <a:lnTo>
                            <a:pt x="5906" y="0"/>
                          </a:lnTo>
                          <a:close/>
                        </a:path>
                      </a:pathLst>
                    </a:custGeom>
                    <a:grpFill/>
                    <a:ln w="9525" cap="flat">
                      <a:noFill/>
                      <a:prstDash val="solid"/>
                      <a:miter/>
                    </a:ln>
                  </p:spPr>
                  <p:txBody>
                    <a:bodyPr rtlCol="0" anchor="ctr"/>
                    <a:lstStyle/>
                    <a:p>
                      <a:endParaRPr lang="en-GB"/>
                    </a:p>
                  </p:txBody>
                </p:sp>
              </p:grpSp>
            </p:grpSp>
            <p:grpSp>
              <p:nvGrpSpPr>
                <p:cNvPr id="373" name="Graphic 39">
                  <a:extLst>
                    <a:ext uri="{FF2B5EF4-FFF2-40B4-BE49-F238E27FC236}">
                      <a16:creationId xmlns:a16="http://schemas.microsoft.com/office/drawing/2014/main" id="{F7F57346-982B-47D3-A209-81F972AE1B10}"/>
                    </a:ext>
                  </a:extLst>
                </p:cNvPr>
                <p:cNvGrpSpPr/>
                <p:nvPr/>
              </p:nvGrpSpPr>
              <p:grpSpPr>
                <a:xfrm>
                  <a:off x="8969121" y="3144972"/>
                  <a:ext cx="1494186" cy="1057560"/>
                  <a:chOff x="8969121" y="3144972"/>
                  <a:chExt cx="1494186" cy="1057560"/>
                </a:xfrm>
                <a:grpFill/>
              </p:grpSpPr>
              <p:grpSp>
                <p:nvGrpSpPr>
                  <p:cNvPr id="374" name="Graphic 39">
                    <a:extLst>
                      <a:ext uri="{FF2B5EF4-FFF2-40B4-BE49-F238E27FC236}">
                        <a16:creationId xmlns:a16="http://schemas.microsoft.com/office/drawing/2014/main" id="{F7F57346-982B-47D3-A209-81F972AE1B10}"/>
                      </a:ext>
                    </a:extLst>
                  </p:cNvPr>
                  <p:cNvGrpSpPr/>
                  <p:nvPr/>
                </p:nvGrpSpPr>
                <p:grpSpPr>
                  <a:xfrm>
                    <a:off x="9980390" y="3146210"/>
                    <a:ext cx="482917" cy="1056322"/>
                    <a:chOff x="9980390" y="3146210"/>
                    <a:chExt cx="482917" cy="1056322"/>
                  </a:xfrm>
                  <a:grpFill/>
                </p:grpSpPr>
                <p:sp>
                  <p:nvSpPr>
                    <p:cNvPr id="375" name="Freeform: Shape 374">
                      <a:extLst>
                        <a:ext uri="{FF2B5EF4-FFF2-40B4-BE49-F238E27FC236}">
                          <a16:creationId xmlns:a16="http://schemas.microsoft.com/office/drawing/2014/main" id="{8ACAF51D-D23F-457A-8002-9A6EF5E53EB8}"/>
                        </a:ext>
                      </a:extLst>
                    </p:cNvPr>
                    <p:cNvSpPr/>
                    <p:nvPr/>
                  </p:nvSpPr>
                  <p:spPr>
                    <a:xfrm>
                      <a:off x="9983914" y="3147829"/>
                      <a:ext cx="475868" cy="1053179"/>
                    </a:xfrm>
                    <a:custGeom>
                      <a:avLst/>
                      <a:gdLst>
                        <a:gd name="connsiteX0" fmla="*/ 0 w 475868"/>
                        <a:gd name="connsiteY0" fmla="*/ 0 h 1053179"/>
                        <a:gd name="connsiteX1" fmla="*/ 475869 w 475868"/>
                        <a:gd name="connsiteY1" fmla="*/ 1053179 h 1053179"/>
                      </a:gdLst>
                      <a:ahLst/>
                      <a:cxnLst>
                        <a:cxn ang="0">
                          <a:pos x="connsiteX0" y="connsiteY0"/>
                        </a:cxn>
                        <a:cxn ang="0">
                          <a:pos x="connsiteX1" y="connsiteY1"/>
                        </a:cxn>
                      </a:cxnLst>
                      <a:rect l="l" t="t" r="r" b="b"/>
                      <a:pathLst>
                        <a:path w="475868" h="1053179">
                          <a:moveTo>
                            <a:pt x="0" y="0"/>
                          </a:moveTo>
                          <a:lnTo>
                            <a:pt x="475869" y="1053179"/>
                          </a:lnTo>
                        </a:path>
                      </a:pathLst>
                    </a:custGeom>
                    <a:grpFill/>
                    <a:ln w="9525" cap="flat">
                      <a:noFill/>
                      <a:prstDash val="solid"/>
                      <a:miter/>
                    </a:ln>
                  </p:spPr>
                  <p:txBody>
                    <a:bodyPr rtlCol="0" anchor="ctr"/>
                    <a:lstStyle/>
                    <a:p>
                      <a:endParaRPr lang="en-GB"/>
                    </a:p>
                  </p:txBody>
                </p:sp>
                <p:sp>
                  <p:nvSpPr>
                    <p:cNvPr id="376" name="Freeform: Shape 375">
                      <a:extLst>
                        <a:ext uri="{FF2B5EF4-FFF2-40B4-BE49-F238E27FC236}">
                          <a16:creationId xmlns:a16="http://schemas.microsoft.com/office/drawing/2014/main" id="{81D5A18B-9278-4E7E-9552-248317B48A28}"/>
                        </a:ext>
                      </a:extLst>
                    </p:cNvPr>
                    <p:cNvSpPr/>
                    <p:nvPr/>
                  </p:nvSpPr>
                  <p:spPr>
                    <a:xfrm>
                      <a:off x="9980390" y="3146210"/>
                      <a:ext cx="482917" cy="1056322"/>
                    </a:xfrm>
                    <a:custGeom>
                      <a:avLst/>
                      <a:gdLst>
                        <a:gd name="connsiteX0" fmla="*/ 482917 w 482917"/>
                        <a:gd name="connsiteY0" fmla="*/ 1053179 h 1056322"/>
                        <a:gd name="connsiteX1" fmla="*/ 475964 w 482917"/>
                        <a:gd name="connsiteY1" fmla="*/ 1056323 h 1056322"/>
                        <a:gd name="connsiteX2" fmla="*/ 0 w 482917"/>
                        <a:gd name="connsiteY2" fmla="*/ 3143 h 1056322"/>
                        <a:gd name="connsiteX3" fmla="*/ 6953 w 482917"/>
                        <a:gd name="connsiteY3" fmla="*/ 0 h 1056322"/>
                      </a:gdLst>
                      <a:ahLst/>
                      <a:cxnLst>
                        <a:cxn ang="0">
                          <a:pos x="connsiteX0" y="connsiteY0"/>
                        </a:cxn>
                        <a:cxn ang="0">
                          <a:pos x="connsiteX1" y="connsiteY1"/>
                        </a:cxn>
                        <a:cxn ang="0">
                          <a:pos x="connsiteX2" y="connsiteY2"/>
                        </a:cxn>
                        <a:cxn ang="0">
                          <a:pos x="connsiteX3" y="connsiteY3"/>
                        </a:cxn>
                      </a:cxnLst>
                      <a:rect l="l" t="t" r="r" b="b"/>
                      <a:pathLst>
                        <a:path w="482917" h="1056322">
                          <a:moveTo>
                            <a:pt x="482917" y="1053179"/>
                          </a:moveTo>
                          <a:lnTo>
                            <a:pt x="475964" y="1056323"/>
                          </a:lnTo>
                          <a:lnTo>
                            <a:pt x="0" y="3143"/>
                          </a:lnTo>
                          <a:lnTo>
                            <a:pt x="6953" y="0"/>
                          </a:lnTo>
                          <a:close/>
                        </a:path>
                      </a:pathLst>
                    </a:custGeom>
                    <a:grpFill/>
                    <a:ln w="9525" cap="flat">
                      <a:noFill/>
                      <a:prstDash val="solid"/>
                      <a:miter/>
                    </a:ln>
                  </p:spPr>
                  <p:txBody>
                    <a:bodyPr rtlCol="0" anchor="ctr"/>
                    <a:lstStyle/>
                    <a:p>
                      <a:endParaRPr lang="en-GB"/>
                    </a:p>
                  </p:txBody>
                </p:sp>
              </p:grpSp>
              <p:grpSp>
                <p:nvGrpSpPr>
                  <p:cNvPr id="377" name="Graphic 39">
                    <a:extLst>
                      <a:ext uri="{FF2B5EF4-FFF2-40B4-BE49-F238E27FC236}">
                        <a16:creationId xmlns:a16="http://schemas.microsoft.com/office/drawing/2014/main" id="{F7F57346-982B-47D3-A209-81F972AE1B10}"/>
                      </a:ext>
                    </a:extLst>
                  </p:cNvPr>
                  <p:cNvGrpSpPr/>
                  <p:nvPr/>
                </p:nvGrpSpPr>
                <p:grpSpPr>
                  <a:xfrm>
                    <a:off x="8969121" y="3144972"/>
                    <a:ext cx="1016603" cy="617982"/>
                    <a:chOff x="8969121" y="3144972"/>
                    <a:chExt cx="1016603" cy="617982"/>
                  </a:xfrm>
                  <a:grpFill/>
                </p:grpSpPr>
                <p:sp>
                  <p:nvSpPr>
                    <p:cNvPr id="378" name="Freeform: Shape 377">
                      <a:extLst>
                        <a:ext uri="{FF2B5EF4-FFF2-40B4-BE49-F238E27FC236}">
                          <a16:creationId xmlns:a16="http://schemas.microsoft.com/office/drawing/2014/main" id="{E90FC15A-64CC-44DB-8438-C0FEBDB7138A}"/>
                        </a:ext>
                      </a:extLst>
                    </p:cNvPr>
                    <p:cNvSpPr/>
                    <p:nvPr/>
                  </p:nvSpPr>
                  <p:spPr>
                    <a:xfrm>
                      <a:off x="8970930" y="3147829"/>
                      <a:ext cx="1012983" cy="612267"/>
                    </a:xfrm>
                    <a:custGeom>
                      <a:avLst/>
                      <a:gdLst>
                        <a:gd name="connsiteX0" fmla="*/ 1012984 w 1012983"/>
                        <a:gd name="connsiteY0" fmla="*/ 0 h 612267"/>
                        <a:gd name="connsiteX1" fmla="*/ 0 w 1012983"/>
                        <a:gd name="connsiteY1" fmla="*/ 612267 h 612267"/>
                      </a:gdLst>
                      <a:ahLst/>
                      <a:cxnLst>
                        <a:cxn ang="0">
                          <a:pos x="connsiteX0" y="connsiteY0"/>
                        </a:cxn>
                        <a:cxn ang="0">
                          <a:pos x="connsiteX1" y="connsiteY1"/>
                        </a:cxn>
                      </a:cxnLst>
                      <a:rect l="l" t="t" r="r" b="b"/>
                      <a:pathLst>
                        <a:path w="1012983" h="612267">
                          <a:moveTo>
                            <a:pt x="1012984" y="0"/>
                          </a:moveTo>
                          <a:lnTo>
                            <a:pt x="0" y="612267"/>
                          </a:lnTo>
                        </a:path>
                      </a:pathLst>
                    </a:custGeom>
                    <a:grpFill/>
                    <a:ln w="9525" cap="flat">
                      <a:noFill/>
                      <a:prstDash val="solid"/>
                      <a:miter/>
                    </a:ln>
                  </p:spPr>
                  <p:txBody>
                    <a:bodyPr rtlCol="0" anchor="ctr"/>
                    <a:lstStyle/>
                    <a:p>
                      <a:endParaRPr lang="en-GB"/>
                    </a:p>
                  </p:txBody>
                </p:sp>
                <p:sp>
                  <p:nvSpPr>
                    <p:cNvPr id="379" name="Freeform: Shape 378">
                      <a:extLst>
                        <a:ext uri="{FF2B5EF4-FFF2-40B4-BE49-F238E27FC236}">
                          <a16:creationId xmlns:a16="http://schemas.microsoft.com/office/drawing/2014/main" id="{05F8B0E7-64D8-41D2-80C9-F3AC5677A4E8}"/>
                        </a:ext>
                      </a:extLst>
                    </p:cNvPr>
                    <p:cNvSpPr/>
                    <p:nvPr/>
                  </p:nvSpPr>
                  <p:spPr>
                    <a:xfrm>
                      <a:off x="8969121" y="3144972"/>
                      <a:ext cx="1016603" cy="617982"/>
                    </a:xfrm>
                    <a:custGeom>
                      <a:avLst/>
                      <a:gdLst>
                        <a:gd name="connsiteX0" fmla="*/ 1016603 w 1016603"/>
                        <a:gd name="connsiteY0" fmla="*/ 5620 h 617982"/>
                        <a:gd name="connsiteX1" fmla="*/ 3619 w 1016603"/>
                        <a:gd name="connsiteY1" fmla="*/ 617982 h 617982"/>
                        <a:gd name="connsiteX2" fmla="*/ 0 w 1016603"/>
                        <a:gd name="connsiteY2" fmla="*/ 612362 h 617982"/>
                        <a:gd name="connsiteX3" fmla="*/ 1012889 w 1016603"/>
                        <a:gd name="connsiteY3" fmla="*/ 0 h 617982"/>
                      </a:gdLst>
                      <a:ahLst/>
                      <a:cxnLst>
                        <a:cxn ang="0">
                          <a:pos x="connsiteX0" y="connsiteY0"/>
                        </a:cxn>
                        <a:cxn ang="0">
                          <a:pos x="connsiteX1" y="connsiteY1"/>
                        </a:cxn>
                        <a:cxn ang="0">
                          <a:pos x="connsiteX2" y="connsiteY2"/>
                        </a:cxn>
                        <a:cxn ang="0">
                          <a:pos x="connsiteX3" y="connsiteY3"/>
                        </a:cxn>
                      </a:cxnLst>
                      <a:rect l="l" t="t" r="r" b="b"/>
                      <a:pathLst>
                        <a:path w="1016603" h="617982">
                          <a:moveTo>
                            <a:pt x="1016603" y="5620"/>
                          </a:moveTo>
                          <a:lnTo>
                            <a:pt x="3619" y="617982"/>
                          </a:lnTo>
                          <a:lnTo>
                            <a:pt x="0" y="612362"/>
                          </a:lnTo>
                          <a:lnTo>
                            <a:pt x="1012889" y="0"/>
                          </a:lnTo>
                          <a:close/>
                        </a:path>
                      </a:pathLst>
                    </a:custGeom>
                    <a:grpFill/>
                    <a:ln w="9525" cap="flat">
                      <a:noFill/>
                      <a:prstDash val="solid"/>
                      <a:miter/>
                    </a:ln>
                  </p:spPr>
                  <p:txBody>
                    <a:bodyPr rtlCol="0" anchor="ctr"/>
                    <a:lstStyle/>
                    <a:p>
                      <a:endParaRPr lang="en-GB"/>
                    </a:p>
                  </p:txBody>
                </p:sp>
              </p:grpSp>
              <p:grpSp>
                <p:nvGrpSpPr>
                  <p:cNvPr id="380" name="Graphic 39">
                    <a:extLst>
                      <a:ext uri="{FF2B5EF4-FFF2-40B4-BE49-F238E27FC236}">
                        <a16:creationId xmlns:a16="http://schemas.microsoft.com/office/drawing/2014/main" id="{F7F57346-982B-47D3-A209-81F972AE1B10}"/>
                      </a:ext>
                    </a:extLst>
                  </p:cNvPr>
                  <p:cNvGrpSpPr/>
                  <p:nvPr/>
                </p:nvGrpSpPr>
                <p:grpSpPr>
                  <a:xfrm>
                    <a:off x="9514903" y="3145258"/>
                    <a:ext cx="471297" cy="376237"/>
                    <a:chOff x="9514903" y="3145258"/>
                    <a:chExt cx="471297" cy="376237"/>
                  </a:xfrm>
                  <a:grpFill/>
                </p:grpSpPr>
                <p:sp>
                  <p:nvSpPr>
                    <p:cNvPr id="381" name="Freeform: Shape 380">
                      <a:extLst>
                        <a:ext uri="{FF2B5EF4-FFF2-40B4-BE49-F238E27FC236}">
                          <a16:creationId xmlns:a16="http://schemas.microsoft.com/office/drawing/2014/main" id="{D4BC89D4-7783-499E-85BA-CFCF11A1DDF4}"/>
                        </a:ext>
                      </a:extLst>
                    </p:cNvPr>
                    <p:cNvSpPr/>
                    <p:nvPr/>
                  </p:nvSpPr>
                  <p:spPr>
                    <a:xfrm>
                      <a:off x="9517189" y="3147829"/>
                      <a:ext cx="466725" cy="371189"/>
                    </a:xfrm>
                    <a:custGeom>
                      <a:avLst/>
                      <a:gdLst>
                        <a:gd name="connsiteX0" fmla="*/ 466725 w 466725"/>
                        <a:gd name="connsiteY0" fmla="*/ 0 h 371189"/>
                        <a:gd name="connsiteX1" fmla="*/ 0 w 466725"/>
                        <a:gd name="connsiteY1" fmla="*/ 371189 h 371189"/>
                      </a:gdLst>
                      <a:ahLst/>
                      <a:cxnLst>
                        <a:cxn ang="0">
                          <a:pos x="connsiteX0" y="connsiteY0"/>
                        </a:cxn>
                        <a:cxn ang="0">
                          <a:pos x="connsiteX1" y="connsiteY1"/>
                        </a:cxn>
                      </a:cxnLst>
                      <a:rect l="l" t="t" r="r" b="b"/>
                      <a:pathLst>
                        <a:path w="466725" h="371189">
                          <a:moveTo>
                            <a:pt x="466725" y="0"/>
                          </a:moveTo>
                          <a:lnTo>
                            <a:pt x="0" y="371189"/>
                          </a:lnTo>
                        </a:path>
                      </a:pathLst>
                    </a:custGeom>
                    <a:grpFill/>
                    <a:ln w="9525" cap="flat">
                      <a:noFill/>
                      <a:prstDash val="solid"/>
                      <a:miter/>
                    </a:ln>
                  </p:spPr>
                  <p:txBody>
                    <a:bodyPr rtlCol="0" anchor="ctr"/>
                    <a:lstStyle/>
                    <a:p>
                      <a:endParaRPr lang="en-GB"/>
                    </a:p>
                  </p:txBody>
                </p:sp>
                <p:sp>
                  <p:nvSpPr>
                    <p:cNvPr id="382" name="Freeform: Shape 381">
                      <a:extLst>
                        <a:ext uri="{FF2B5EF4-FFF2-40B4-BE49-F238E27FC236}">
                          <a16:creationId xmlns:a16="http://schemas.microsoft.com/office/drawing/2014/main" id="{7FE4C10F-2010-4683-9D99-3EC0327D9551}"/>
                        </a:ext>
                      </a:extLst>
                    </p:cNvPr>
                    <p:cNvSpPr/>
                    <p:nvPr/>
                  </p:nvSpPr>
                  <p:spPr>
                    <a:xfrm>
                      <a:off x="9514903" y="3145258"/>
                      <a:ext cx="471297" cy="376237"/>
                    </a:xfrm>
                    <a:custGeom>
                      <a:avLst/>
                      <a:gdLst>
                        <a:gd name="connsiteX0" fmla="*/ 471297 w 471297"/>
                        <a:gd name="connsiteY0" fmla="*/ 5048 h 376237"/>
                        <a:gd name="connsiteX1" fmla="*/ 4572 w 471297"/>
                        <a:gd name="connsiteY1" fmla="*/ 376237 h 376237"/>
                        <a:gd name="connsiteX2" fmla="*/ 0 w 471297"/>
                        <a:gd name="connsiteY2" fmla="*/ 371285 h 376237"/>
                        <a:gd name="connsiteX3" fmla="*/ 466725 w 471297"/>
                        <a:gd name="connsiteY3" fmla="*/ 0 h 376237"/>
                      </a:gdLst>
                      <a:ahLst/>
                      <a:cxnLst>
                        <a:cxn ang="0">
                          <a:pos x="connsiteX0" y="connsiteY0"/>
                        </a:cxn>
                        <a:cxn ang="0">
                          <a:pos x="connsiteX1" y="connsiteY1"/>
                        </a:cxn>
                        <a:cxn ang="0">
                          <a:pos x="connsiteX2" y="connsiteY2"/>
                        </a:cxn>
                        <a:cxn ang="0">
                          <a:pos x="connsiteX3" y="connsiteY3"/>
                        </a:cxn>
                      </a:cxnLst>
                      <a:rect l="l" t="t" r="r" b="b"/>
                      <a:pathLst>
                        <a:path w="471297" h="376237">
                          <a:moveTo>
                            <a:pt x="471297" y="5048"/>
                          </a:moveTo>
                          <a:lnTo>
                            <a:pt x="4572" y="376237"/>
                          </a:lnTo>
                          <a:lnTo>
                            <a:pt x="0" y="371285"/>
                          </a:lnTo>
                          <a:lnTo>
                            <a:pt x="466725" y="0"/>
                          </a:lnTo>
                          <a:close/>
                        </a:path>
                      </a:pathLst>
                    </a:custGeom>
                    <a:grpFill/>
                    <a:ln w="9525" cap="flat">
                      <a:noFill/>
                      <a:prstDash val="solid"/>
                      <a:miter/>
                    </a:ln>
                  </p:spPr>
                  <p:txBody>
                    <a:bodyPr rtlCol="0" anchor="ctr"/>
                    <a:lstStyle/>
                    <a:p>
                      <a:endParaRPr lang="en-GB"/>
                    </a:p>
                  </p:txBody>
                </p:sp>
              </p:grpSp>
            </p:grpSp>
            <p:grpSp>
              <p:nvGrpSpPr>
                <p:cNvPr id="383" name="Graphic 39">
                  <a:extLst>
                    <a:ext uri="{FF2B5EF4-FFF2-40B4-BE49-F238E27FC236}">
                      <a16:creationId xmlns:a16="http://schemas.microsoft.com/office/drawing/2014/main" id="{F7F57346-982B-47D3-A209-81F972AE1B10}"/>
                    </a:ext>
                  </a:extLst>
                </p:cNvPr>
                <p:cNvGrpSpPr/>
                <p:nvPr/>
              </p:nvGrpSpPr>
              <p:grpSpPr>
                <a:xfrm>
                  <a:off x="8763000" y="4512095"/>
                  <a:ext cx="1465230" cy="970692"/>
                  <a:chOff x="8763000" y="4512095"/>
                  <a:chExt cx="1465230" cy="970692"/>
                </a:xfrm>
                <a:grpFill/>
              </p:grpSpPr>
              <p:grpSp>
                <p:nvGrpSpPr>
                  <p:cNvPr id="384" name="Graphic 39">
                    <a:extLst>
                      <a:ext uri="{FF2B5EF4-FFF2-40B4-BE49-F238E27FC236}">
                        <a16:creationId xmlns:a16="http://schemas.microsoft.com/office/drawing/2014/main" id="{F7F57346-982B-47D3-A209-81F972AE1B10}"/>
                      </a:ext>
                    </a:extLst>
                  </p:cNvPr>
                  <p:cNvGrpSpPr/>
                  <p:nvPr/>
                </p:nvGrpSpPr>
                <p:grpSpPr>
                  <a:xfrm>
                    <a:off x="9133427" y="4512095"/>
                    <a:ext cx="83629" cy="900398"/>
                    <a:chOff x="9133427" y="4512095"/>
                    <a:chExt cx="83629" cy="900398"/>
                  </a:xfrm>
                  <a:grpFill/>
                </p:grpSpPr>
                <p:sp>
                  <p:nvSpPr>
                    <p:cNvPr id="385" name="Freeform: Shape 384">
                      <a:extLst>
                        <a:ext uri="{FF2B5EF4-FFF2-40B4-BE49-F238E27FC236}">
                          <a16:creationId xmlns:a16="http://schemas.microsoft.com/office/drawing/2014/main" id="{6F9DA4FD-028E-404A-A79B-30BCB1DD6AC6}"/>
                        </a:ext>
                      </a:extLst>
                    </p:cNvPr>
                    <p:cNvSpPr/>
                    <p:nvPr/>
                  </p:nvSpPr>
                  <p:spPr>
                    <a:xfrm>
                      <a:off x="9137237" y="4512667"/>
                      <a:ext cx="76104" cy="899255"/>
                    </a:xfrm>
                    <a:custGeom>
                      <a:avLst/>
                      <a:gdLst>
                        <a:gd name="connsiteX0" fmla="*/ 76105 w 76104"/>
                        <a:gd name="connsiteY0" fmla="*/ 899255 h 899255"/>
                        <a:gd name="connsiteX1" fmla="*/ 0 w 76104"/>
                        <a:gd name="connsiteY1" fmla="*/ 0 h 899255"/>
                      </a:gdLst>
                      <a:ahLst/>
                      <a:cxnLst>
                        <a:cxn ang="0">
                          <a:pos x="connsiteX0" y="connsiteY0"/>
                        </a:cxn>
                        <a:cxn ang="0">
                          <a:pos x="connsiteX1" y="connsiteY1"/>
                        </a:cxn>
                      </a:cxnLst>
                      <a:rect l="l" t="t" r="r" b="b"/>
                      <a:pathLst>
                        <a:path w="76104" h="899255">
                          <a:moveTo>
                            <a:pt x="76105" y="899255"/>
                          </a:moveTo>
                          <a:lnTo>
                            <a:pt x="0" y="0"/>
                          </a:lnTo>
                        </a:path>
                      </a:pathLst>
                    </a:custGeom>
                    <a:grpFill/>
                    <a:ln w="9525" cap="flat">
                      <a:noFill/>
                      <a:prstDash val="solid"/>
                      <a:miter/>
                    </a:ln>
                  </p:spPr>
                  <p:txBody>
                    <a:bodyPr rtlCol="0" anchor="ctr"/>
                    <a:lstStyle/>
                    <a:p>
                      <a:endParaRPr lang="en-GB"/>
                    </a:p>
                  </p:txBody>
                </p:sp>
                <p:sp>
                  <p:nvSpPr>
                    <p:cNvPr id="386" name="Freeform: Shape 385">
                      <a:extLst>
                        <a:ext uri="{FF2B5EF4-FFF2-40B4-BE49-F238E27FC236}">
                          <a16:creationId xmlns:a16="http://schemas.microsoft.com/office/drawing/2014/main" id="{9A57EECF-D05E-451D-921E-11881203EB18}"/>
                        </a:ext>
                      </a:extLst>
                    </p:cNvPr>
                    <p:cNvSpPr/>
                    <p:nvPr/>
                  </p:nvSpPr>
                  <p:spPr>
                    <a:xfrm>
                      <a:off x="9133427" y="4512095"/>
                      <a:ext cx="83629" cy="900398"/>
                    </a:xfrm>
                    <a:custGeom>
                      <a:avLst/>
                      <a:gdLst>
                        <a:gd name="connsiteX0" fmla="*/ 7525 w 83629"/>
                        <a:gd name="connsiteY0" fmla="*/ 0 h 900398"/>
                        <a:gd name="connsiteX1" fmla="*/ 83629 w 83629"/>
                        <a:gd name="connsiteY1" fmla="*/ 899255 h 900398"/>
                        <a:gd name="connsiteX2" fmla="*/ 76200 w 83629"/>
                        <a:gd name="connsiteY2" fmla="*/ 900398 h 900398"/>
                        <a:gd name="connsiteX3" fmla="*/ 0 w 83629"/>
                        <a:gd name="connsiteY3" fmla="*/ 1238 h 900398"/>
                      </a:gdLst>
                      <a:ahLst/>
                      <a:cxnLst>
                        <a:cxn ang="0">
                          <a:pos x="connsiteX0" y="connsiteY0"/>
                        </a:cxn>
                        <a:cxn ang="0">
                          <a:pos x="connsiteX1" y="connsiteY1"/>
                        </a:cxn>
                        <a:cxn ang="0">
                          <a:pos x="connsiteX2" y="connsiteY2"/>
                        </a:cxn>
                        <a:cxn ang="0">
                          <a:pos x="connsiteX3" y="connsiteY3"/>
                        </a:cxn>
                      </a:cxnLst>
                      <a:rect l="l" t="t" r="r" b="b"/>
                      <a:pathLst>
                        <a:path w="83629" h="900398">
                          <a:moveTo>
                            <a:pt x="7525" y="0"/>
                          </a:moveTo>
                          <a:lnTo>
                            <a:pt x="83629" y="899255"/>
                          </a:lnTo>
                          <a:lnTo>
                            <a:pt x="76200" y="900398"/>
                          </a:lnTo>
                          <a:lnTo>
                            <a:pt x="0" y="1238"/>
                          </a:lnTo>
                          <a:close/>
                        </a:path>
                      </a:pathLst>
                    </a:custGeom>
                    <a:grpFill/>
                    <a:ln w="9525" cap="flat">
                      <a:noFill/>
                      <a:prstDash val="solid"/>
                      <a:miter/>
                    </a:ln>
                  </p:spPr>
                  <p:txBody>
                    <a:bodyPr rtlCol="0" anchor="ctr"/>
                    <a:lstStyle/>
                    <a:p>
                      <a:endParaRPr lang="en-GB"/>
                    </a:p>
                  </p:txBody>
                </p:sp>
              </p:grpSp>
              <p:grpSp>
                <p:nvGrpSpPr>
                  <p:cNvPr id="387" name="Graphic 39">
                    <a:extLst>
                      <a:ext uri="{FF2B5EF4-FFF2-40B4-BE49-F238E27FC236}">
                        <a16:creationId xmlns:a16="http://schemas.microsoft.com/office/drawing/2014/main" id="{F7F57346-982B-47D3-A209-81F972AE1B10}"/>
                      </a:ext>
                    </a:extLst>
                  </p:cNvPr>
                  <p:cNvGrpSpPr/>
                  <p:nvPr/>
                </p:nvGrpSpPr>
                <p:grpSpPr>
                  <a:xfrm>
                    <a:off x="9210103" y="4872711"/>
                    <a:ext cx="344233" cy="540734"/>
                    <a:chOff x="9210103" y="4872711"/>
                    <a:chExt cx="344233" cy="540734"/>
                  </a:xfrm>
                  <a:grpFill/>
                </p:grpSpPr>
                <p:sp>
                  <p:nvSpPr>
                    <p:cNvPr id="388" name="Freeform: Shape 387">
                      <a:extLst>
                        <a:ext uri="{FF2B5EF4-FFF2-40B4-BE49-F238E27FC236}">
                          <a16:creationId xmlns:a16="http://schemas.microsoft.com/office/drawing/2014/main" id="{837E511F-4300-4B37-84A8-F65889CC6767}"/>
                        </a:ext>
                      </a:extLst>
                    </p:cNvPr>
                    <p:cNvSpPr/>
                    <p:nvPr/>
                  </p:nvSpPr>
                  <p:spPr>
                    <a:xfrm>
                      <a:off x="9213342" y="4874140"/>
                      <a:ext cx="337851" cy="537781"/>
                    </a:xfrm>
                    <a:custGeom>
                      <a:avLst/>
                      <a:gdLst>
                        <a:gd name="connsiteX0" fmla="*/ 0 w 337851"/>
                        <a:gd name="connsiteY0" fmla="*/ 537781 h 537781"/>
                        <a:gd name="connsiteX1" fmla="*/ 337852 w 337851"/>
                        <a:gd name="connsiteY1" fmla="*/ 0 h 537781"/>
                      </a:gdLst>
                      <a:ahLst/>
                      <a:cxnLst>
                        <a:cxn ang="0">
                          <a:pos x="connsiteX0" y="connsiteY0"/>
                        </a:cxn>
                        <a:cxn ang="0">
                          <a:pos x="connsiteX1" y="connsiteY1"/>
                        </a:cxn>
                      </a:cxnLst>
                      <a:rect l="l" t="t" r="r" b="b"/>
                      <a:pathLst>
                        <a:path w="337851" h="537781">
                          <a:moveTo>
                            <a:pt x="0" y="537781"/>
                          </a:moveTo>
                          <a:lnTo>
                            <a:pt x="337852" y="0"/>
                          </a:lnTo>
                        </a:path>
                      </a:pathLst>
                    </a:custGeom>
                    <a:grpFill/>
                    <a:ln w="9525" cap="flat">
                      <a:noFill/>
                      <a:prstDash val="solid"/>
                      <a:miter/>
                    </a:ln>
                  </p:spPr>
                  <p:txBody>
                    <a:bodyPr rtlCol="0" anchor="ctr"/>
                    <a:lstStyle/>
                    <a:p>
                      <a:endParaRPr lang="en-GB"/>
                    </a:p>
                  </p:txBody>
                </p:sp>
                <p:sp>
                  <p:nvSpPr>
                    <p:cNvPr id="389" name="Freeform: Shape 388">
                      <a:extLst>
                        <a:ext uri="{FF2B5EF4-FFF2-40B4-BE49-F238E27FC236}">
                          <a16:creationId xmlns:a16="http://schemas.microsoft.com/office/drawing/2014/main" id="{9FEA61C3-5282-4333-BEFD-A674D991A8AD}"/>
                        </a:ext>
                      </a:extLst>
                    </p:cNvPr>
                    <p:cNvSpPr/>
                    <p:nvPr/>
                  </p:nvSpPr>
                  <p:spPr>
                    <a:xfrm>
                      <a:off x="9210103" y="4872711"/>
                      <a:ext cx="344233" cy="540734"/>
                    </a:xfrm>
                    <a:custGeom>
                      <a:avLst/>
                      <a:gdLst>
                        <a:gd name="connsiteX0" fmla="*/ 344234 w 344233"/>
                        <a:gd name="connsiteY0" fmla="*/ 2953 h 540734"/>
                        <a:gd name="connsiteX1" fmla="*/ 6382 w 344233"/>
                        <a:gd name="connsiteY1" fmla="*/ 540734 h 540734"/>
                        <a:gd name="connsiteX2" fmla="*/ 0 w 344233"/>
                        <a:gd name="connsiteY2" fmla="*/ 537782 h 540734"/>
                        <a:gd name="connsiteX3" fmla="*/ 337852 w 344233"/>
                        <a:gd name="connsiteY3" fmla="*/ 0 h 540734"/>
                      </a:gdLst>
                      <a:ahLst/>
                      <a:cxnLst>
                        <a:cxn ang="0">
                          <a:pos x="connsiteX0" y="connsiteY0"/>
                        </a:cxn>
                        <a:cxn ang="0">
                          <a:pos x="connsiteX1" y="connsiteY1"/>
                        </a:cxn>
                        <a:cxn ang="0">
                          <a:pos x="connsiteX2" y="connsiteY2"/>
                        </a:cxn>
                        <a:cxn ang="0">
                          <a:pos x="connsiteX3" y="connsiteY3"/>
                        </a:cxn>
                      </a:cxnLst>
                      <a:rect l="l" t="t" r="r" b="b"/>
                      <a:pathLst>
                        <a:path w="344233" h="540734">
                          <a:moveTo>
                            <a:pt x="344234" y="2953"/>
                          </a:moveTo>
                          <a:lnTo>
                            <a:pt x="6382" y="540734"/>
                          </a:lnTo>
                          <a:lnTo>
                            <a:pt x="0" y="537782"/>
                          </a:lnTo>
                          <a:lnTo>
                            <a:pt x="337852" y="0"/>
                          </a:lnTo>
                          <a:close/>
                        </a:path>
                      </a:pathLst>
                    </a:custGeom>
                    <a:grpFill/>
                    <a:ln w="9525" cap="flat">
                      <a:noFill/>
                      <a:prstDash val="solid"/>
                      <a:miter/>
                    </a:ln>
                  </p:spPr>
                  <p:txBody>
                    <a:bodyPr rtlCol="0" anchor="ctr"/>
                    <a:lstStyle/>
                    <a:p>
                      <a:endParaRPr lang="en-GB"/>
                    </a:p>
                  </p:txBody>
                </p:sp>
              </p:grpSp>
              <p:grpSp>
                <p:nvGrpSpPr>
                  <p:cNvPr id="390" name="Graphic 39">
                    <a:extLst>
                      <a:ext uri="{FF2B5EF4-FFF2-40B4-BE49-F238E27FC236}">
                        <a16:creationId xmlns:a16="http://schemas.microsoft.com/office/drawing/2014/main" id="{F7F57346-982B-47D3-A209-81F972AE1B10}"/>
                      </a:ext>
                    </a:extLst>
                  </p:cNvPr>
                  <p:cNvGrpSpPr/>
                  <p:nvPr/>
                </p:nvGrpSpPr>
                <p:grpSpPr>
                  <a:xfrm>
                    <a:off x="9210770" y="4700214"/>
                    <a:ext cx="753903" cy="713994"/>
                    <a:chOff x="9210770" y="4700214"/>
                    <a:chExt cx="753903" cy="713994"/>
                  </a:xfrm>
                  <a:grpFill/>
                </p:grpSpPr>
                <p:sp>
                  <p:nvSpPr>
                    <p:cNvPr id="391" name="Freeform: Shape 390">
                      <a:extLst>
                        <a:ext uri="{FF2B5EF4-FFF2-40B4-BE49-F238E27FC236}">
                          <a16:creationId xmlns:a16="http://schemas.microsoft.com/office/drawing/2014/main" id="{8F457DC9-81F8-4EBC-8237-542F6769A532}"/>
                        </a:ext>
                      </a:extLst>
                    </p:cNvPr>
                    <p:cNvSpPr/>
                    <p:nvPr/>
                  </p:nvSpPr>
                  <p:spPr>
                    <a:xfrm>
                      <a:off x="9213342" y="4702500"/>
                      <a:ext cx="748760" cy="709421"/>
                    </a:xfrm>
                    <a:custGeom>
                      <a:avLst/>
                      <a:gdLst>
                        <a:gd name="connsiteX0" fmla="*/ 0 w 748760"/>
                        <a:gd name="connsiteY0" fmla="*/ 709422 h 709421"/>
                        <a:gd name="connsiteX1" fmla="*/ 748760 w 748760"/>
                        <a:gd name="connsiteY1" fmla="*/ 0 h 709421"/>
                      </a:gdLst>
                      <a:ahLst/>
                      <a:cxnLst>
                        <a:cxn ang="0">
                          <a:pos x="connsiteX0" y="connsiteY0"/>
                        </a:cxn>
                        <a:cxn ang="0">
                          <a:pos x="connsiteX1" y="connsiteY1"/>
                        </a:cxn>
                      </a:cxnLst>
                      <a:rect l="l" t="t" r="r" b="b"/>
                      <a:pathLst>
                        <a:path w="748760" h="709421">
                          <a:moveTo>
                            <a:pt x="0" y="709422"/>
                          </a:moveTo>
                          <a:lnTo>
                            <a:pt x="748760" y="0"/>
                          </a:lnTo>
                        </a:path>
                      </a:pathLst>
                    </a:custGeom>
                    <a:grpFill/>
                    <a:ln w="9525" cap="flat">
                      <a:noFill/>
                      <a:prstDash val="solid"/>
                      <a:miter/>
                    </a:ln>
                  </p:spPr>
                  <p:txBody>
                    <a:bodyPr rtlCol="0" anchor="ctr"/>
                    <a:lstStyle/>
                    <a:p>
                      <a:endParaRPr lang="en-GB"/>
                    </a:p>
                  </p:txBody>
                </p:sp>
                <p:sp>
                  <p:nvSpPr>
                    <p:cNvPr id="392" name="Freeform: Shape 391">
                      <a:extLst>
                        <a:ext uri="{FF2B5EF4-FFF2-40B4-BE49-F238E27FC236}">
                          <a16:creationId xmlns:a16="http://schemas.microsoft.com/office/drawing/2014/main" id="{0C751C63-B0FF-47A4-9E1A-C45B4704A6F9}"/>
                        </a:ext>
                      </a:extLst>
                    </p:cNvPr>
                    <p:cNvSpPr/>
                    <p:nvPr/>
                  </p:nvSpPr>
                  <p:spPr>
                    <a:xfrm>
                      <a:off x="9210770" y="4700214"/>
                      <a:ext cx="753903" cy="713994"/>
                    </a:xfrm>
                    <a:custGeom>
                      <a:avLst/>
                      <a:gdLst>
                        <a:gd name="connsiteX0" fmla="*/ 753904 w 753903"/>
                        <a:gd name="connsiteY0" fmla="*/ 4477 h 713994"/>
                        <a:gd name="connsiteX1" fmla="*/ 5048 w 753903"/>
                        <a:gd name="connsiteY1" fmla="*/ 713994 h 713994"/>
                        <a:gd name="connsiteX2" fmla="*/ 0 w 753903"/>
                        <a:gd name="connsiteY2" fmla="*/ 709517 h 713994"/>
                        <a:gd name="connsiteX3" fmla="*/ 748760 w 753903"/>
                        <a:gd name="connsiteY3" fmla="*/ 0 h 713994"/>
                      </a:gdLst>
                      <a:ahLst/>
                      <a:cxnLst>
                        <a:cxn ang="0">
                          <a:pos x="connsiteX0" y="connsiteY0"/>
                        </a:cxn>
                        <a:cxn ang="0">
                          <a:pos x="connsiteX1" y="connsiteY1"/>
                        </a:cxn>
                        <a:cxn ang="0">
                          <a:pos x="connsiteX2" y="connsiteY2"/>
                        </a:cxn>
                        <a:cxn ang="0">
                          <a:pos x="connsiteX3" y="connsiteY3"/>
                        </a:cxn>
                      </a:cxnLst>
                      <a:rect l="l" t="t" r="r" b="b"/>
                      <a:pathLst>
                        <a:path w="753903" h="713994">
                          <a:moveTo>
                            <a:pt x="753904" y="4477"/>
                          </a:moveTo>
                          <a:lnTo>
                            <a:pt x="5048" y="713994"/>
                          </a:lnTo>
                          <a:lnTo>
                            <a:pt x="0" y="709517"/>
                          </a:lnTo>
                          <a:lnTo>
                            <a:pt x="748760" y="0"/>
                          </a:lnTo>
                          <a:close/>
                        </a:path>
                      </a:pathLst>
                    </a:custGeom>
                    <a:grpFill/>
                    <a:ln w="9525" cap="flat">
                      <a:noFill/>
                      <a:prstDash val="solid"/>
                      <a:miter/>
                    </a:ln>
                  </p:spPr>
                  <p:txBody>
                    <a:bodyPr rtlCol="0" anchor="ctr"/>
                    <a:lstStyle/>
                    <a:p>
                      <a:endParaRPr lang="en-GB"/>
                    </a:p>
                  </p:txBody>
                </p:sp>
              </p:grpSp>
              <p:grpSp>
                <p:nvGrpSpPr>
                  <p:cNvPr id="393" name="Graphic 39">
                    <a:extLst>
                      <a:ext uri="{FF2B5EF4-FFF2-40B4-BE49-F238E27FC236}">
                        <a16:creationId xmlns:a16="http://schemas.microsoft.com/office/drawing/2014/main" id="{F7F57346-982B-47D3-A209-81F972AE1B10}"/>
                      </a:ext>
                    </a:extLst>
                  </p:cNvPr>
                  <p:cNvGrpSpPr/>
                  <p:nvPr/>
                </p:nvGrpSpPr>
                <p:grpSpPr>
                  <a:xfrm>
                    <a:off x="9212675" y="5408588"/>
                    <a:ext cx="1015555" cy="74199"/>
                    <a:chOff x="9212675" y="5408588"/>
                    <a:chExt cx="1015555" cy="74199"/>
                  </a:xfrm>
                  <a:grpFill/>
                </p:grpSpPr>
                <p:sp>
                  <p:nvSpPr>
                    <p:cNvPr id="394" name="Freeform: Shape 393">
                      <a:extLst>
                        <a:ext uri="{FF2B5EF4-FFF2-40B4-BE49-F238E27FC236}">
                          <a16:creationId xmlns:a16="http://schemas.microsoft.com/office/drawing/2014/main" id="{14228006-356C-44F9-A675-E18717008611}"/>
                        </a:ext>
                      </a:extLst>
                    </p:cNvPr>
                    <p:cNvSpPr/>
                    <p:nvPr/>
                  </p:nvSpPr>
                  <p:spPr>
                    <a:xfrm>
                      <a:off x="9213342" y="5411922"/>
                      <a:ext cx="1014221" cy="67341"/>
                    </a:xfrm>
                    <a:custGeom>
                      <a:avLst/>
                      <a:gdLst>
                        <a:gd name="connsiteX0" fmla="*/ 0 w 1014221"/>
                        <a:gd name="connsiteY0" fmla="*/ 0 h 67341"/>
                        <a:gd name="connsiteX1" fmla="*/ 1014222 w 1014221"/>
                        <a:gd name="connsiteY1" fmla="*/ 67342 h 67341"/>
                      </a:gdLst>
                      <a:ahLst/>
                      <a:cxnLst>
                        <a:cxn ang="0">
                          <a:pos x="connsiteX0" y="connsiteY0"/>
                        </a:cxn>
                        <a:cxn ang="0">
                          <a:pos x="connsiteX1" y="connsiteY1"/>
                        </a:cxn>
                      </a:cxnLst>
                      <a:rect l="l" t="t" r="r" b="b"/>
                      <a:pathLst>
                        <a:path w="1014221" h="67341">
                          <a:moveTo>
                            <a:pt x="0" y="0"/>
                          </a:moveTo>
                          <a:lnTo>
                            <a:pt x="1014222" y="67342"/>
                          </a:lnTo>
                        </a:path>
                      </a:pathLst>
                    </a:custGeom>
                    <a:grpFill/>
                    <a:ln w="9525" cap="flat">
                      <a:noFill/>
                      <a:prstDash val="solid"/>
                      <a:miter/>
                    </a:ln>
                  </p:spPr>
                  <p:txBody>
                    <a:bodyPr rtlCol="0" anchor="ctr"/>
                    <a:lstStyle/>
                    <a:p>
                      <a:endParaRPr lang="en-GB"/>
                    </a:p>
                  </p:txBody>
                </p:sp>
                <p:sp>
                  <p:nvSpPr>
                    <p:cNvPr id="395" name="Freeform: Shape 394">
                      <a:extLst>
                        <a:ext uri="{FF2B5EF4-FFF2-40B4-BE49-F238E27FC236}">
                          <a16:creationId xmlns:a16="http://schemas.microsoft.com/office/drawing/2014/main" id="{15768BD0-8811-4499-AF32-51285BBD8F18}"/>
                        </a:ext>
                      </a:extLst>
                    </p:cNvPr>
                    <p:cNvSpPr/>
                    <p:nvPr/>
                  </p:nvSpPr>
                  <p:spPr>
                    <a:xfrm>
                      <a:off x="9212675" y="5408588"/>
                      <a:ext cx="1015555" cy="74199"/>
                    </a:xfrm>
                    <a:custGeom>
                      <a:avLst/>
                      <a:gdLst>
                        <a:gd name="connsiteX0" fmla="*/ 1015555 w 1015555"/>
                        <a:gd name="connsiteY0" fmla="*/ 67342 h 74199"/>
                        <a:gd name="connsiteX1" fmla="*/ 1014317 w 1015555"/>
                        <a:gd name="connsiteY1" fmla="*/ 74200 h 74199"/>
                        <a:gd name="connsiteX2" fmla="*/ 0 w 1015555"/>
                        <a:gd name="connsiteY2" fmla="*/ 6763 h 74199"/>
                        <a:gd name="connsiteX3" fmla="*/ 1238 w 1015555"/>
                        <a:gd name="connsiteY3" fmla="*/ 0 h 74199"/>
                      </a:gdLst>
                      <a:ahLst/>
                      <a:cxnLst>
                        <a:cxn ang="0">
                          <a:pos x="connsiteX0" y="connsiteY0"/>
                        </a:cxn>
                        <a:cxn ang="0">
                          <a:pos x="connsiteX1" y="connsiteY1"/>
                        </a:cxn>
                        <a:cxn ang="0">
                          <a:pos x="connsiteX2" y="connsiteY2"/>
                        </a:cxn>
                        <a:cxn ang="0">
                          <a:pos x="connsiteX3" y="connsiteY3"/>
                        </a:cxn>
                      </a:cxnLst>
                      <a:rect l="l" t="t" r="r" b="b"/>
                      <a:pathLst>
                        <a:path w="1015555" h="74199">
                          <a:moveTo>
                            <a:pt x="1015555" y="67342"/>
                          </a:moveTo>
                          <a:lnTo>
                            <a:pt x="1014317" y="74200"/>
                          </a:lnTo>
                          <a:lnTo>
                            <a:pt x="0" y="6763"/>
                          </a:lnTo>
                          <a:lnTo>
                            <a:pt x="1238" y="0"/>
                          </a:lnTo>
                          <a:close/>
                        </a:path>
                      </a:pathLst>
                    </a:custGeom>
                    <a:grpFill/>
                    <a:ln w="9525" cap="flat">
                      <a:noFill/>
                      <a:prstDash val="solid"/>
                      <a:miter/>
                    </a:ln>
                  </p:spPr>
                  <p:txBody>
                    <a:bodyPr rtlCol="0" anchor="ctr"/>
                    <a:lstStyle/>
                    <a:p>
                      <a:endParaRPr lang="en-GB"/>
                    </a:p>
                  </p:txBody>
                </p:sp>
              </p:grpSp>
              <p:grpSp>
                <p:nvGrpSpPr>
                  <p:cNvPr id="396" name="Graphic 39">
                    <a:extLst>
                      <a:ext uri="{FF2B5EF4-FFF2-40B4-BE49-F238E27FC236}">
                        <a16:creationId xmlns:a16="http://schemas.microsoft.com/office/drawing/2014/main" id="{F7F57346-982B-47D3-A209-81F972AE1B10}"/>
                      </a:ext>
                    </a:extLst>
                  </p:cNvPr>
                  <p:cNvGrpSpPr/>
                  <p:nvPr/>
                </p:nvGrpSpPr>
                <p:grpSpPr>
                  <a:xfrm>
                    <a:off x="8763000" y="5121028"/>
                    <a:ext cx="452627" cy="293750"/>
                    <a:chOff x="8763000" y="5121028"/>
                    <a:chExt cx="452627" cy="293750"/>
                  </a:xfrm>
                  <a:grpFill/>
                </p:grpSpPr>
                <p:sp>
                  <p:nvSpPr>
                    <p:cNvPr id="397" name="Freeform: Shape 396">
                      <a:extLst>
                        <a:ext uri="{FF2B5EF4-FFF2-40B4-BE49-F238E27FC236}">
                          <a16:creationId xmlns:a16="http://schemas.microsoft.com/office/drawing/2014/main" id="{A3D5F450-CBDE-4468-9A0C-B52A4771084F}"/>
                        </a:ext>
                      </a:extLst>
                    </p:cNvPr>
                    <p:cNvSpPr/>
                    <p:nvPr/>
                  </p:nvSpPr>
                  <p:spPr>
                    <a:xfrm>
                      <a:off x="8765381" y="5123791"/>
                      <a:ext cx="447960" cy="288131"/>
                    </a:xfrm>
                    <a:custGeom>
                      <a:avLst/>
                      <a:gdLst>
                        <a:gd name="connsiteX0" fmla="*/ 447961 w 447960"/>
                        <a:gd name="connsiteY0" fmla="*/ 288131 h 288131"/>
                        <a:gd name="connsiteX1" fmla="*/ 0 w 447960"/>
                        <a:gd name="connsiteY1" fmla="*/ 0 h 288131"/>
                      </a:gdLst>
                      <a:ahLst/>
                      <a:cxnLst>
                        <a:cxn ang="0">
                          <a:pos x="connsiteX0" y="connsiteY0"/>
                        </a:cxn>
                        <a:cxn ang="0">
                          <a:pos x="connsiteX1" y="connsiteY1"/>
                        </a:cxn>
                      </a:cxnLst>
                      <a:rect l="l" t="t" r="r" b="b"/>
                      <a:pathLst>
                        <a:path w="447960" h="288131">
                          <a:moveTo>
                            <a:pt x="447961" y="288131"/>
                          </a:moveTo>
                          <a:lnTo>
                            <a:pt x="0" y="0"/>
                          </a:lnTo>
                        </a:path>
                      </a:pathLst>
                    </a:custGeom>
                    <a:grpFill/>
                    <a:ln w="9525" cap="flat">
                      <a:noFill/>
                      <a:prstDash val="solid"/>
                      <a:miter/>
                    </a:ln>
                  </p:spPr>
                  <p:txBody>
                    <a:bodyPr rtlCol="0" anchor="ctr"/>
                    <a:lstStyle/>
                    <a:p>
                      <a:endParaRPr lang="en-GB"/>
                    </a:p>
                  </p:txBody>
                </p:sp>
                <p:sp>
                  <p:nvSpPr>
                    <p:cNvPr id="398" name="Freeform: Shape 397">
                      <a:extLst>
                        <a:ext uri="{FF2B5EF4-FFF2-40B4-BE49-F238E27FC236}">
                          <a16:creationId xmlns:a16="http://schemas.microsoft.com/office/drawing/2014/main" id="{76433F8F-EF0F-4D91-9CD5-160CD8106A5D}"/>
                        </a:ext>
                      </a:extLst>
                    </p:cNvPr>
                    <p:cNvSpPr/>
                    <p:nvPr/>
                  </p:nvSpPr>
                  <p:spPr>
                    <a:xfrm>
                      <a:off x="8763000" y="5121028"/>
                      <a:ext cx="452627" cy="293750"/>
                    </a:xfrm>
                    <a:custGeom>
                      <a:avLst/>
                      <a:gdLst>
                        <a:gd name="connsiteX0" fmla="*/ 452628 w 452627"/>
                        <a:gd name="connsiteY0" fmla="*/ 288131 h 293750"/>
                        <a:gd name="connsiteX1" fmla="*/ 447961 w 452627"/>
                        <a:gd name="connsiteY1" fmla="*/ 293751 h 293750"/>
                        <a:gd name="connsiteX2" fmla="*/ 0 w 452627"/>
                        <a:gd name="connsiteY2" fmla="*/ 5620 h 293750"/>
                        <a:gd name="connsiteX3" fmla="*/ 4667 w 452627"/>
                        <a:gd name="connsiteY3" fmla="*/ 0 h 293750"/>
                      </a:gdLst>
                      <a:ahLst/>
                      <a:cxnLst>
                        <a:cxn ang="0">
                          <a:pos x="connsiteX0" y="connsiteY0"/>
                        </a:cxn>
                        <a:cxn ang="0">
                          <a:pos x="connsiteX1" y="connsiteY1"/>
                        </a:cxn>
                        <a:cxn ang="0">
                          <a:pos x="connsiteX2" y="connsiteY2"/>
                        </a:cxn>
                        <a:cxn ang="0">
                          <a:pos x="connsiteX3" y="connsiteY3"/>
                        </a:cxn>
                      </a:cxnLst>
                      <a:rect l="l" t="t" r="r" b="b"/>
                      <a:pathLst>
                        <a:path w="452627" h="293750">
                          <a:moveTo>
                            <a:pt x="452628" y="288131"/>
                          </a:moveTo>
                          <a:lnTo>
                            <a:pt x="447961" y="293751"/>
                          </a:lnTo>
                          <a:lnTo>
                            <a:pt x="0" y="5620"/>
                          </a:lnTo>
                          <a:lnTo>
                            <a:pt x="4667" y="0"/>
                          </a:lnTo>
                          <a:close/>
                        </a:path>
                      </a:pathLst>
                    </a:custGeom>
                    <a:grpFill/>
                    <a:ln w="9525" cap="flat">
                      <a:noFill/>
                      <a:prstDash val="solid"/>
                      <a:miter/>
                    </a:ln>
                  </p:spPr>
                  <p:txBody>
                    <a:bodyPr rtlCol="0" anchor="ctr"/>
                    <a:lstStyle/>
                    <a:p>
                      <a:endParaRPr lang="en-GB"/>
                    </a:p>
                  </p:txBody>
                </p:sp>
              </p:grpSp>
            </p:grpSp>
            <p:grpSp>
              <p:nvGrpSpPr>
                <p:cNvPr id="399" name="Graphic 39">
                  <a:extLst>
                    <a:ext uri="{FF2B5EF4-FFF2-40B4-BE49-F238E27FC236}">
                      <a16:creationId xmlns:a16="http://schemas.microsoft.com/office/drawing/2014/main" id="{F7F57346-982B-47D3-A209-81F972AE1B10}"/>
                    </a:ext>
                  </a:extLst>
                </p:cNvPr>
                <p:cNvGrpSpPr/>
                <p:nvPr/>
              </p:nvGrpSpPr>
              <p:grpSpPr>
                <a:xfrm>
                  <a:off x="9959911" y="3145067"/>
                  <a:ext cx="1035367" cy="1560004"/>
                  <a:chOff x="9959911" y="3145067"/>
                  <a:chExt cx="1035367" cy="1560004"/>
                </a:xfrm>
                <a:grpFill/>
              </p:grpSpPr>
              <p:grpSp>
                <p:nvGrpSpPr>
                  <p:cNvPr id="400" name="Graphic 39">
                    <a:extLst>
                      <a:ext uri="{FF2B5EF4-FFF2-40B4-BE49-F238E27FC236}">
                        <a16:creationId xmlns:a16="http://schemas.microsoft.com/office/drawing/2014/main" id="{F7F57346-982B-47D3-A209-81F972AE1B10}"/>
                      </a:ext>
                    </a:extLst>
                  </p:cNvPr>
                  <p:cNvGrpSpPr/>
                  <p:nvPr/>
                </p:nvGrpSpPr>
                <p:grpSpPr>
                  <a:xfrm>
                    <a:off x="9981247" y="3145067"/>
                    <a:ext cx="1012983" cy="784955"/>
                    <a:chOff x="9981247" y="3145067"/>
                    <a:chExt cx="1012983" cy="784955"/>
                  </a:xfrm>
                  <a:grpFill/>
                </p:grpSpPr>
                <p:sp>
                  <p:nvSpPr>
                    <p:cNvPr id="401" name="Freeform: Shape 400">
                      <a:extLst>
                        <a:ext uri="{FF2B5EF4-FFF2-40B4-BE49-F238E27FC236}">
                          <a16:creationId xmlns:a16="http://schemas.microsoft.com/office/drawing/2014/main" id="{005E09C0-1476-434C-BC1D-3DD8055AD2C5}"/>
                        </a:ext>
                      </a:extLst>
                    </p:cNvPr>
                    <p:cNvSpPr/>
                    <p:nvPr/>
                  </p:nvSpPr>
                  <p:spPr>
                    <a:xfrm>
                      <a:off x="9983914" y="3147829"/>
                      <a:ext cx="1007840" cy="779526"/>
                    </a:xfrm>
                    <a:custGeom>
                      <a:avLst/>
                      <a:gdLst>
                        <a:gd name="connsiteX0" fmla="*/ 1007840 w 1007840"/>
                        <a:gd name="connsiteY0" fmla="*/ 779526 h 779526"/>
                        <a:gd name="connsiteX1" fmla="*/ 0 w 1007840"/>
                        <a:gd name="connsiteY1" fmla="*/ 0 h 779526"/>
                      </a:gdLst>
                      <a:ahLst/>
                      <a:cxnLst>
                        <a:cxn ang="0">
                          <a:pos x="connsiteX0" y="connsiteY0"/>
                        </a:cxn>
                        <a:cxn ang="0">
                          <a:pos x="connsiteX1" y="connsiteY1"/>
                        </a:cxn>
                      </a:cxnLst>
                      <a:rect l="l" t="t" r="r" b="b"/>
                      <a:pathLst>
                        <a:path w="1007840" h="779526">
                          <a:moveTo>
                            <a:pt x="1007840" y="779526"/>
                          </a:moveTo>
                          <a:lnTo>
                            <a:pt x="0" y="0"/>
                          </a:lnTo>
                        </a:path>
                      </a:pathLst>
                    </a:custGeom>
                    <a:grpFill/>
                    <a:ln w="9525" cap="flat">
                      <a:noFill/>
                      <a:prstDash val="solid"/>
                      <a:miter/>
                    </a:ln>
                  </p:spPr>
                  <p:txBody>
                    <a:bodyPr rtlCol="0" anchor="ctr"/>
                    <a:lstStyle/>
                    <a:p>
                      <a:endParaRPr lang="en-GB"/>
                    </a:p>
                  </p:txBody>
                </p:sp>
                <p:sp>
                  <p:nvSpPr>
                    <p:cNvPr id="402" name="Freeform: Shape 401">
                      <a:extLst>
                        <a:ext uri="{FF2B5EF4-FFF2-40B4-BE49-F238E27FC236}">
                          <a16:creationId xmlns:a16="http://schemas.microsoft.com/office/drawing/2014/main" id="{0FDE673A-FDE6-4853-9177-40B2F8383664}"/>
                        </a:ext>
                      </a:extLst>
                    </p:cNvPr>
                    <p:cNvSpPr/>
                    <p:nvPr/>
                  </p:nvSpPr>
                  <p:spPr>
                    <a:xfrm>
                      <a:off x="9981247" y="3145067"/>
                      <a:ext cx="1012983" cy="784955"/>
                    </a:xfrm>
                    <a:custGeom>
                      <a:avLst/>
                      <a:gdLst>
                        <a:gd name="connsiteX0" fmla="*/ 1012984 w 1012983"/>
                        <a:gd name="connsiteY0" fmla="*/ 779526 h 784955"/>
                        <a:gd name="connsiteX1" fmla="*/ 1007935 w 1012983"/>
                        <a:gd name="connsiteY1" fmla="*/ 784955 h 784955"/>
                        <a:gd name="connsiteX2" fmla="*/ 0 w 1012983"/>
                        <a:gd name="connsiteY2" fmla="*/ 5429 h 784955"/>
                        <a:gd name="connsiteX3" fmla="*/ 5143 w 1012983"/>
                        <a:gd name="connsiteY3" fmla="*/ 0 h 784955"/>
                      </a:gdLst>
                      <a:ahLst/>
                      <a:cxnLst>
                        <a:cxn ang="0">
                          <a:pos x="connsiteX0" y="connsiteY0"/>
                        </a:cxn>
                        <a:cxn ang="0">
                          <a:pos x="connsiteX1" y="connsiteY1"/>
                        </a:cxn>
                        <a:cxn ang="0">
                          <a:pos x="connsiteX2" y="connsiteY2"/>
                        </a:cxn>
                        <a:cxn ang="0">
                          <a:pos x="connsiteX3" y="connsiteY3"/>
                        </a:cxn>
                      </a:cxnLst>
                      <a:rect l="l" t="t" r="r" b="b"/>
                      <a:pathLst>
                        <a:path w="1012983" h="784955">
                          <a:moveTo>
                            <a:pt x="1012984" y="779526"/>
                          </a:moveTo>
                          <a:lnTo>
                            <a:pt x="1007935" y="784955"/>
                          </a:lnTo>
                          <a:lnTo>
                            <a:pt x="0" y="5429"/>
                          </a:lnTo>
                          <a:lnTo>
                            <a:pt x="5143" y="0"/>
                          </a:lnTo>
                          <a:close/>
                        </a:path>
                      </a:pathLst>
                    </a:custGeom>
                    <a:grpFill/>
                    <a:ln w="9525" cap="flat">
                      <a:noFill/>
                      <a:prstDash val="solid"/>
                      <a:miter/>
                    </a:ln>
                  </p:spPr>
                  <p:txBody>
                    <a:bodyPr rtlCol="0" anchor="ctr"/>
                    <a:lstStyle/>
                    <a:p>
                      <a:endParaRPr lang="en-GB"/>
                    </a:p>
                  </p:txBody>
                </p:sp>
              </p:grpSp>
              <p:grpSp>
                <p:nvGrpSpPr>
                  <p:cNvPr id="403" name="Graphic 39">
                    <a:extLst>
                      <a:ext uri="{FF2B5EF4-FFF2-40B4-BE49-F238E27FC236}">
                        <a16:creationId xmlns:a16="http://schemas.microsoft.com/office/drawing/2014/main" id="{F7F57346-982B-47D3-A209-81F972AE1B10}"/>
                      </a:ext>
                    </a:extLst>
                  </p:cNvPr>
                  <p:cNvGrpSpPr/>
                  <p:nvPr/>
                </p:nvGrpSpPr>
                <p:grpSpPr>
                  <a:xfrm>
                    <a:off x="10458259" y="3924402"/>
                    <a:ext cx="535019" cy="279463"/>
                    <a:chOff x="10458259" y="3924402"/>
                    <a:chExt cx="535019" cy="279463"/>
                  </a:xfrm>
                  <a:grpFill/>
                </p:grpSpPr>
                <p:sp>
                  <p:nvSpPr>
                    <p:cNvPr id="404" name="Freeform: Shape 403">
                      <a:extLst>
                        <a:ext uri="{FF2B5EF4-FFF2-40B4-BE49-F238E27FC236}">
                          <a16:creationId xmlns:a16="http://schemas.microsoft.com/office/drawing/2014/main" id="{5AAAABCD-AFB8-45D7-BED6-398A37F277C3}"/>
                        </a:ext>
                      </a:extLst>
                    </p:cNvPr>
                    <p:cNvSpPr/>
                    <p:nvPr/>
                  </p:nvSpPr>
                  <p:spPr>
                    <a:xfrm>
                      <a:off x="10459783" y="3927355"/>
                      <a:ext cx="531971" cy="273653"/>
                    </a:xfrm>
                    <a:custGeom>
                      <a:avLst/>
                      <a:gdLst>
                        <a:gd name="connsiteX0" fmla="*/ 531971 w 531971"/>
                        <a:gd name="connsiteY0" fmla="*/ 0 h 273653"/>
                        <a:gd name="connsiteX1" fmla="*/ 0 w 531971"/>
                        <a:gd name="connsiteY1" fmla="*/ 273653 h 273653"/>
                      </a:gdLst>
                      <a:ahLst/>
                      <a:cxnLst>
                        <a:cxn ang="0">
                          <a:pos x="connsiteX0" y="connsiteY0"/>
                        </a:cxn>
                        <a:cxn ang="0">
                          <a:pos x="connsiteX1" y="connsiteY1"/>
                        </a:cxn>
                      </a:cxnLst>
                      <a:rect l="l" t="t" r="r" b="b"/>
                      <a:pathLst>
                        <a:path w="531971" h="273653">
                          <a:moveTo>
                            <a:pt x="531971" y="0"/>
                          </a:moveTo>
                          <a:lnTo>
                            <a:pt x="0" y="273653"/>
                          </a:lnTo>
                        </a:path>
                      </a:pathLst>
                    </a:custGeom>
                    <a:grpFill/>
                    <a:ln w="9525" cap="flat">
                      <a:noFill/>
                      <a:prstDash val="solid"/>
                      <a:miter/>
                    </a:ln>
                  </p:spPr>
                  <p:txBody>
                    <a:bodyPr rtlCol="0" anchor="ctr"/>
                    <a:lstStyle/>
                    <a:p>
                      <a:endParaRPr lang="en-GB"/>
                    </a:p>
                  </p:txBody>
                </p:sp>
                <p:sp>
                  <p:nvSpPr>
                    <p:cNvPr id="405" name="Freeform: Shape 404">
                      <a:extLst>
                        <a:ext uri="{FF2B5EF4-FFF2-40B4-BE49-F238E27FC236}">
                          <a16:creationId xmlns:a16="http://schemas.microsoft.com/office/drawing/2014/main" id="{698D867D-08EA-4071-AC54-3164230B2284}"/>
                        </a:ext>
                      </a:extLst>
                    </p:cNvPr>
                    <p:cNvSpPr/>
                    <p:nvPr/>
                  </p:nvSpPr>
                  <p:spPr>
                    <a:xfrm>
                      <a:off x="10458259" y="3924402"/>
                      <a:ext cx="535019" cy="279463"/>
                    </a:xfrm>
                    <a:custGeom>
                      <a:avLst/>
                      <a:gdLst>
                        <a:gd name="connsiteX0" fmla="*/ 535019 w 535019"/>
                        <a:gd name="connsiteY0" fmla="*/ 5906 h 279463"/>
                        <a:gd name="connsiteX1" fmla="*/ 3143 w 535019"/>
                        <a:gd name="connsiteY1" fmla="*/ 279464 h 279463"/>
                        <a:gd name="connsiteX2" fmla="*/ 0 w 535019"/>
                        <a:gd name="connsiteY2" fmla="*/ 273653 h 279463"/>
                        <a:gd name="connsiteX3" fmla="*/ 531876 w 535019"/>
                        <a:gd name="connsiteY3" fmla="*/ 0 h 279463"/>
                      </a:gdLst>
                      <a:ahLst/>
                      <a:cxnLst>
                        <a:cxn ang="0">
                          <a:pos x="connsiteX0" y="connsiteY0"/>
                        </a:cxn>
                        <a:cxn ang="0">
                          <a:pos x="connsiteX1" y="connsiteY1"/>
                        </a:cxn>
                        <a:cxn ang="0">
                          <a:pos x="connsiteX2" y="connsiteY2"/>
                        </a:cxn>
                        <a:cxn ang="0">
                          <a:pos x="connsiteX3" y="connsiteY3"/>
                        </a:cxn>
                      </a:cxnLst>
                      <a:rect l="l" t="t" r="r" b="b"/>
                      <a:pathLst>
                        <a:path w="535019" h="279463">
                          <a:moveTo>
                            <a:pt x="535019" y="5906"/>
                          </a:moveTo>
                          <a:lnTo>
                            <a:pt x="3143" y="279464"/>
                          </a:lnTo>
                          <a:lnTo>
                            <a:pt x="0" y="273653"/>
                          </a:lnTo>
                          <a:lnTo>
                            <a:pt x="531876" y="0"/>
                          </a:lnTo>
                          <a:close/>
                        </a:path>
                      </a:pathLst>
                    </a:custGeom>
                    <a:grpFill/>
                    <a:ln w="9525" cap="flat">
                      <a:noFill/>
                      <a:prstDash val="solid"/>
                      <a:miter/>
                    </a:ln>
                  </p:spPr>
                  <p:txBody>
                    <a:bodyPr rtlCol="0" anchor="ctr"/>
                    <a:lstStyle/>
                    <a:p>
                      <a:endParaRPr lang="en-GB"/>
                    </a:p>
                  </p:txBody>
                </p:sp>
              </p:grpSp>
              <p:grpSp>
                <p:nvGrpSpPr>
                  <p:cNvPr id="406" name="Graphic 39">
                    <a:extLst>
                      <a:ext uri="{FF2B5EF4-FFF2-40B4-BE49-F238E27FC236}">
                        <a16:creationId xmlns:a16="http://schemas.microsoft.com/office/drawing/2014/main" id="{F7F57346-982B-47D3-A209-81F972AE1B10}"/>
                      </a:ext>
                    </a:extLst>
                  </p:cNvPr>
                  <p:cNvGrpSpPr/>
                  <p:nvPr/>
                </p:nvGrpSpPr>
                <p:grpSpPr>
                  <a:xfrm>
                    <a:off x="9959911" y="3924783"/>
                    <a:ext cx="1034033" cy="780288"/>
                    <a:chOff x="9959911" y="3924783"/>
                    <a:chExt cx="1034033" cy="780288"/>
                  </a:xfrm>
                  <a:grpFill/>
                </p:grpSpPr>
                <p:sp>
                  <p:nvSpPr>
                    <p:cNvPr id="407" name="Freeform: Shape 406">
                      <a:extLst>
                        <a:ext uri="{FF2B5EF4-FFF2-40B4-BE49-F238E27FC236}">
                          <a16:creationId xmlns:a16="http://schemas.microsoft.com/office/drawing/2014/main" id="{15CFB759-34A5-4977-A7D4-D1CC7ED7E466}"/>
                        </a:ext>
                      </a:extLst>
                    </p:cNvPr>
                    <p:cNvSpPr/>
                    <p:nvPr/>
                  </p:nvSpPr>
                  <p:spPr>
                    <a:xfrm>
                      <a:off x="9962102" y="3927355"/>
                      <a:ext cx="1029652" cy="775144"/>
                    </a:xfrm>
                    <a:custGeom>
                      <a:avLst/>
                      <a:gdLst>
                        <a:gd name="connsiteX0" fmla="*/ 1029653 w 1029652"/>
                        <a:gd name="connsiteY0" fmla="*/ 0 h 775144"/>
                        <a:gd name="connsiteX1" fmla="*/ 0 w 1029652"/>
                        <a:gd name="connsiteY1" fmla="*/ 775145 h 775144"/>
                      </a:gdLst>
                      <a:ahLst/>
                      <a:cxnLst>
                        <a:cxn ang="0">
                          <a:pos x="connsiteX0" y="connsiteY0"/>
                        </a:cxn>
                        <a:cxn ang="0">
                          <a:pos x="connsiteX1" y="connsiteY1"/>
                        </a:cxn>
                      </a:cxnLst>
                      <a:rect l="l" t="t" r="r" b="b"/>
                      <a:pathLst>
                        <a:path w="1029652" h="775144">
                          <a:moveTo>
                            <a:pt x="1029653" y="0"/>
                          </a:moveTo>
                          <a:lnTo>
                            <a:pt x="0" y="775145"/>
                          </a:lnTo>
                        </a:path>
                      </a:pathLst>
                    </a:custGeom>
                    <a:grpFill/>
                    <a:ln w="9525" cap="flat">
                      <a:noFill/>
                      <a:prstDash val="solid"/>
                      <a:miter/>
                    </a:ln>
                  </p:spPr>
                  <p:txBody>
                    <a:bodyPr rtlCol="0" anchor="ctr"/>
                    <a:lstStyle/>
                    <a:p>
                      <a:endParaRPr lang="en-GB"/>
                    </a:p>
                  </p:txBody>
                </p:sp>
                <p:sp>
                  <p:nvSpPr>
                    <p:cNvPr id="408" name="Freeform: Shape 407">
                      <a:extLst>
                        <a:ext uri="{FF2B5EF4-FFF2-40B4-BE49-F238E27FC236}">
                          <a16:creationId xmlns:a16="http://schemas.microsoft.com/office/drawing/2014/main" id="{C08F4092-D597-4AD0-9067-505B3F7131D4}"/>
                        </a:ext>
                      </a:extLst>
                    </p:cNvPr>
                    <p:cNvSpPr/>
                    <p:nvPr/>
                  </p:nvSpPr>
                  <p:spPr>
                    <a:xfrm>
                      <a:off x="9959911" y="3924783"/>
                      <a:ext cx="1034033" cy="780288"/>
                    </a:xfrm>
                    <a:custGeom>
                      <a:avLst/>
                      <a:gdLst>
                        <a:gd name="connsiteX0" fmla="*/ 1034034 w 1034033"/>
                        <a:gd name="connsiteY0" fmla="*/ 5144 h 780288"/>
                        <a:gd name="connsiteX1" fmla="*/ 4382 w 1034033"/>
                        <a:gd name="connsiteY1" fmla="*/ 780288 h 780288"/>
                        <a:gd name="connsiteX2" fmla="*/ 0 w 1034033"/>
                        <a:gd name="connsiteY2" fmla="*/ 775145 h 780288"/>
                        <a:gd name="connsiteX3" fmla="*/ 1029653 w 1034033"/>
                        <a:gd name="connsiteY3" fmla="*/ 0 h 780288"/>
                      </a:gdLst>
                      <a:ahLst/>
                      <a:cxnLst>
                        <a:cxn ang="0">
                          <a:pos x="connsiteX0" y="connsiteY0"/>
                        </a:cxn>
                        <a:cxn ang="0">
                          <a:pos x="connsiteX1" y="connsiteY1"/>
                        </a:cxn>
                        <a:cxn ang="0">
                          <a:pos x="connsiteX2" y="connsiteY2"/>
                        </a:cxn>
                        <a:cxn ang="0">
                          <a:pos x="connsiteX3" y="connsiteY3"/>
                        </a:cxn>
                      </a:cxnLst>
                      <a:rect l="l" t="t" r="r" b="b"/>
                      <a:pathLst>
                        <a:path w="1034033" h="780288">
                          <a:moveTo>
                            <a:pt x="1034034" y="5144"/>
                          </a:moveTo>
                          <a:lnTo>
                            <a:pt x="4382" y="780288"/>
                          </a:lnTo>
                          <a:lnTo>
                            <a:pt x="0" y="775145"/>
                          </a:lnTo>
                          <a:lnTo>
                            <a:pt x="1029653" y="0"/>
                          </a:lnTo>
                          <a:close/>
                        </a:path>
                      </a:pathLst>
                    </a:custGeom>
                    <a:grpFill/>
                    <a:ln w="9525" cap="flat">
                      <a:noFill/>
                      <a:prstDash val="solid"/>
                      <a:miter/>
                    </a:ln>
                  </p:spPr>
                  <p:txBody>
                    <a:bodyPr rtlCol="0" anchor="ctr"/>
                    <a:lstStyle/>
                    <a:p>
                      <a:endParaRPr lang="en-GB"/>
                    </a:p>
                  </p:txBody>
                </p:sp>
              </p:grpSp>
              <p:grpSp>
                <p:nvGrpSpPr>
                  <p:cNvPr id="409" name="Graphic 39">
                    <a:extLst>
                      <a:ext uri="{FF2B5EF4-FFF2-40B4-BE49-F238E27FC236}">
                        <a16:creationId xmlns:a16="http://schemas.microsoft.com/office/drawing/2014/main" id="{F7F57346-982B-47D3-A209-81F972AE1B10}"/>
                      </a:ext>
                    </a:extLst>
                  </p:cNvPr>
                  <p:cNvGrpSpPr/>
                  <p:nvPr/>
                </p:nvGrpSpPr>
                <p:grpSpPr>
                  <a:xfrm>
                    <a:off x="10811065" y="3926784"/>
                    <a:ext cx="184213" cy="652557"/>
                    <a:chOff x="10811065" y="3926784"/>
                    <a:chExt cx="184213" cy="652557"/>
                  </a:xfrm>
                  <a:grpFill/>
                </p:grpSpPr>
                <p:sp>
                  <p:nvSpPr>
                    <p:cNvPr id="410" name="Freeform: Shape 409">
                      <a:extLst>
                        <a:ext uri="{FF2B5EF4-FFF2-40B4-BE49-F238E27FC236}">
                          <a16:creationId xmlns:a16="http://schemas.microsoft.com/office/drawing/2014/main" id="{C967D922-A6E2-4AF4-B879-E9FEB1938B90}"/>
                        </a:ext>
                      </a:extLst>
                    </p:cNvPr>
                    <p:cNvSpPr/>
                    <p:nvPr/>
                  </p:nvSpPr>
                  <p:spPr>
                    <a:xfrm>
                      <a:off x="10814685" y="3927355"/>
                      <a:ext cx="177069" cy="651510"/>
                    </a:xfrm>
                    <a:custGeom>
                      <a:avLst/>
                      <a:gdLst>
                        <a:gd name="connsiteX0" fmla="*/ 177070 w 177069"/>
                        <a:gd name="connsiteY0" fmla="*/ 0 h 651510"/>
                        <a:gd name="connsiteX1" fmla="*/ 0 w 177069"/>
                        <a:gd name="connsiteY1" fmla="*/ 651510 h 651510"/>
                      </a:gdLst>
                      <a:ahLst/>
                      <a:cxnLst>
                        <a:cxn ang="0">
                          <a:pos x="connsiteX0" y="connsiteY0"/>
                        </a:cxn>
                        <a:cxn ang="0">
                          <a:pos x="connsiteX1" y="connsiteY1"/>
                        </a:cxn>
                      </a:cxnLst>
                      <a:rect l="l" t="t" r="r" b="b"/>
                      <a:pathLst>
                        <a:path w="177069" h="651510">
                          <a:moveTo>
                            <a:pt x="177070" y="0"/>
                          </a:moveTo>
                          <a:lnTo>
                            <a:pt x="0" y="651510"/>
                          </a:lnTo>
                        </a:path>
                      </a:pathLst>
                    </a:custGeom>
                    <a:grpFill/>
                    <a:ln w="9525" cap="flat">
                      <a:noFill/>
                      <a:prstDash val="solid"/>
                      <a:miter/>
                    </a:ln>
                  </p:spPr>
                  <p:txBody>
                    <a:bodyPr rtlCol="0" anchor="ctr"/>
                    <a:lstStyle/>
                    <a:p>
                      <a:endParaRPr lang="en-GB"/>
                    </a:p>
                  </p:txBody>
                </p:sp>
                <p:sp>
                  <p:nvSpPr>
                    <p:cNvPr id="411" name="Freeform: Shape 410">
                      <a:extLst>
                        <a:ext uri="{FF2B5EF4-FFF2-40B4-BE49-F238E27FC236}">
                          <a16:creationId xmlns:a16="http://schemas.microsoft.com/office/drawing/2014/main" id="{5A29E463-1795-44FC-9E7E-1FEBE8CEC8C0}"/>
                        </a:ext>
                      </a:extLst>
                    </p:cNvPr>
                    <p:cNvSpPr/>
                    <p:nvPr/>
                  </p:nvSpPr>
                  <p:spPr>
                    <a:xfrm>
                      <a:off x="10811065" y="3926784"/>
                      <a:ext cx="184213" cy="652557"/>
                    </a:xfrm>
                    <a:custGeom>
                      <a:avLst/>
                      <a:gdLst>
                        <a:gd name="connsiteX0" fmla="*/ 184213 w 184213"/>
                        <a:gd name="connsiteY0" fmla="*/ 1048 h 652557"/>
                        <a:gd name="connsiteX1" fmla="*/ 7239 w 184213"/>
                        <a:gd name="connsiteY1" fmla="*/ 652558 h 652557"/>
                        <a:gd name="connsiteX2" fmla="*/ 0 w 184213"/>
                        <a:gd name="connsiteY2" fmla="*/ 651510 h 652557"/>
                        <a:gd name="connsiteX3" fmla="*/ 177070 w 184213"/>
                        <a:gd name="connsiteY3" fmla="*/ 0 h 652557"/>
                      </a:gdLst>
                      <a:ahLst/>
                      <a:cxnLst>
                        <a:cxn ang="0">
                          <a:pos x="connsiteX0" y="connsiteY0"/>
                        </a:cxn>
                        <a:cxn ang="0">
                          <a:pos x="connsiteX1" y="connsiteY1"/>
                        </a:cxn>
                        <a:cxn ang="0">
                          <a:pos x="connsiteX2" y="connsiteY2"/>
                        </a:cxn>
                        <a:cxn ang="0">
                          <a:pos x="connsiteX3" y="connsiteY3"/>
                        </a:cxn>
                      </a:cxnLst>
                      <a:rect l="l" t="t" r="r" b="b"/>
                      <a:pathLst>
                        <a:path w="184213" h="652557">
                          <a:moveTo>
                            <a:pt x="184213" y="1048"/>
                          </a:moveTo>
                          <a:lnTo>
                            <a:pt x="7239" y="652558"/>
                          </a:lnTo>
                          <a:lnTo>
                            <a:pt x="0" y="651510"/>
                          </a:lnTo>
                          <a:lnTo>
                            <a:pt x="177070" y="0"/>
                          </a:lnTo>
                          <a:close/>
                        </a:path>
                      </a:pathLst>
                    </a:custGeom>
                    <a:grpFill/>
                    <a:ln w="9525" cap="flat">
                      <a:noFill/>
                      <a:prstDash val="solid"/>
                      <a:miter/>
                    </a:ln>
                  </p:spPr>
                  <p:txBody>
                    <a:bodyPr rtlCol="0" anchor="ctr"/>
                    <a:lstStyle/>
                    <a:p>
                      <a:endParaRPr lang="en-GB"/>
                    </a:p>
                  </p:txBody>
                </p:sp>
              </p:grpSp>
              <p:grpSp>
                <p:nvGrpSpPr>
                  <p:cNvPr id="412" name="Graphic 39">
                    <a:extLst>
                      <a:ext uri="{FF2B5EF4-FFF2-40B4-BE49-F238E27FC236}">
                        <a16:creationId xmlns:a16="http://schemas.microsoft.com/office/drawing/2014/main" id="{F7F57346-982B-47D3-A209-81F972AE1B10}"/>
                      </a:ext>
                    </a:extLst>
                  </p:cNvPr>
                  <p:cNvGrpSpPr/>
                  <p:nvPr/>
                </p:nvGrpSpPr>
                <p:grpSpPr>
                  <a:xfrm>
                    <a:off x="10811065" y="3926784"/>
                    <a:ext cx="184213" cy="652557"/>
                    <a:chOff x="10811065" y="3926784"/>
                    <a:chExt cx="184213" cy="652557"/>
                  </a:xfrm>
                  <a:grpFill/>
                </p:grpSpPr>
                <p:sp>
                  <p:nvSpPr>
                    <p:cNvPr id="413" name="Freeform: Shape 412">
                      <a:extLst>
                        <a:ext uri="{FF2B5EF4-FFF2-40B4-BE49-F238E27FC236}">
                          <a16:creationId xmlns:a16="http://schemas.microsoft.com/office/drawing/2014/main" id="{5134D601-C877-4ADF-A054-9AE7253DA655}"/>
                        </a:ext>
                      </a:extLst>
                    </p:cNvPr>
                    <p:cNvSpPr/>
                    <p:nvPr/>
                  </p:nvSpPr>
                  <p:spPr>
                    <a:xfrm>
                      <a:off x="10814685" y="3927355"/>
                      <a:ext cx="177069" cy="651510"/>
                    </a:xfrm>
                    <a:custGeom>
                      <a:avLst/>
                      <a:gdLst>
                        <a:gd name="connsiteX0" fmla="*/ 177070 w 177069"/>
                        <a:gd name="connsiteY0" fmla="*/ 0 h 651510"/>
                        <a:gd name="connsiteX1" fmla="*/ 0 w 177069"/>
                        <a:gd name="connsiteY1" fmla="*/ 651510 h 651510"/>
                      </a:gdLst>
                      <a:ahLst/>
                      <a:cxnLst>
                        <a:cxn ang="0">
                          <a:pos x="connsiteX0" y="connsiteY0"/>
                        </a:cxn>
                        <a:cxn ang="0">
                          <a:pos x="connsiteX1" y="connsiteY1"/>
                        </a:cxn>
                      </a:cxnLst>
                      <a:rect l="l" t="t" r="r" b="b"/>
                      <a:pathLst>
                        <a:path w="177069" h="651510">
                          <a:moveTo>
                            <a:pt x="177070" y="0"/>
                          </a:moveTo>
                          <a:lnTo>
                            <a:pt x="0" y="651510"/>
                          </a:lnTo>
                        </a:path>
                      </a:pathLst>
                    </a:custGeom>
                    <a:grpFill/>
                    <a:ln w="9525" cap="flat">
                      <a:noFill/>
                      <a:prstDash val="solid"/>
                      <a:miter/>
                    </a:ln>
                  </p:spPr>
                  <p:txBody>
                    <a:bodyPr rtlCol="0" anchor="ctr"/>
                    <a:lstStyle/>
                    <a:p>
                      <a:endParaRPr lang="en-GB"/>
                    </a:p>
                  </p:txBody>
                </p:sp>
                <p:sp>
                  <p:nvSpPr>
                    <p:cNvPr id="414" name="Freeform: Shape 413">
                      <a:extLst>
                        <a:ext uri="{FF2B5EF4-FFF2-40B4-BE49-F238E27FC236}">
                          <a16:creationId xmlns:a16="http://schemas.microsoft.com/office/drawing/2014/main" id="{50FF4176-DC95-494D-9E81-4E48C15ED83A}"/>
                        </a:ext>
                      </a:extLst>
                    </p:cNvPr>
                    <p:cNvSpPr/>
                    <p:nvPr/>
                  </p:nvSpPr>
                  <p:spPr>
                    <a:xfrm>
                      <a:off x="10811065" y="3926784"/>
                      <a:ext cx="184213" cy="652557"/>
                    </a:xfrm>
                    <a:custGeom>
                      <a:avLst/>
                      <a:gdLst>
                        <a:gd name="connsiteX0" fmla="*/ 184213 w 184213"/>
                        <a:gd name="connsiteY0" fmla="*/ 1048 h 652557"/>
                        <a:gd name="connsiteX1" fmla="*/ 7239 w 184213"/>
                        <a:gd name="connsiteY1" fmla="*/ 652558 h 652557"/>
                        <a:gd name="connsiteX2" fmla="*/ 0 w 184213"/>
                        <a:gd name="connsiteY2" fmla="*/ 651510 h 652557"/>
                        <a:gd name="connsiteX3" fmla="*/ 177070 w 184213"/>
                        <a:gd name="connsiteY3" fmla="*/ 0 h 652557"/>
                      </a:gdLst>
                      <a:ahLst/>
                      <a:cxnLst>
                        <a:cxn ang="0">
                          <a:pos x="connsiteX0" y="connsiteY0"/>
                        </a:cxn>
                        <a:cxn ang="0">
                          <a:pos x="connsiteX1" y="connsiteY1"/>
                        </a:cxn>
                        <a:cxn ang="0">
                          <a:pos x="connsiteX2" y="connsiteY2"/>
                        </a:cxn>
                        <a:cxn ang="0">
                          <a:pos x="connsiteX3" y="connsiteY3"/>
                        </a:cxn>
                      </a:cxnLst>
                      <a:rect l="l" t="t" r="r" b="b"/>
                      <a:pathLst>
                        <a:path w="184213" h="652557">
                          <a:moveTo>
                            <a:pt x="184213" y="1048"/>
                          </a:moveTo>
                          <a:lnTo>
                            <a:pt x="7239" y="652558"/>
                          </a:lnTo>
                          <a:lnTo>
                            <a:pt x="0" y="651510"/>
                          </a:lnTo>
                          <a:lnTo>
                            <a:pt x="177070" y="0"/>
                          </a:lnTo>
                          <a:close/>
                        </a:path>
                      </a:pathLst>
                    </a:custGeom>
                    <a:grpFill/>
                    <a:ln w="9525" cap="flat">
                      <a:noFill/>
                      <a:prstDash val="solid"/>
                      <a:miter/>
                    </a:ln>
                  </p:spPr>
                  <p:txBody>
                    <a:bodyPr rtlCol="0" anchor="ctr"/>
                    <a:lstStyle/>
                    <a:p>
                      <a:endParaRPr lang="en-GB"/>
                    </a:p>
                  </p:txBody>
                </p:sp>
              </p:grpSp>
            </p:grpSp>
            <p:grpSp>
              <p:nvGrpSpPr>
                <p:cNvPr id="415" name="Graphic 39">
                  <a:extLst>
                    <a:ext uri="{FF2B5EF4-FFF2-40B4-BE49-F238E27FC236}">
                      <a16:creationId xmlns:a16="http://schemas.microsoft.com/office/drawing/2014/main" id="{F7F57346-982B-47D3-A209-81F972AE1B10}"/>
                    </a:ext>
                  </a:extLst>
                </p:cNvPr>
                <p:cNvGrpSpPr/>
                <p:nvPr/>
              </p:nvGrpSpPr>
              <p:grpSpPr>
                <a:xfrm>
                  <a:off x="9959911" y="3145067"/>
                  <a:ext cx="1035367" cy="1560004"/>
                  <a:chOff x="9959911" y="3145067"/>
                  <a:chExt cx="1035367" cy="1560004"/>
                </a:xfrm>
                <a:grpFill/>
              </p:grpSpPr>
              <p:grpSp>
                <p:nvGrpSpPr>
                  <p:cNvPr id="416" name="Graphic 39">
                    <a:extLst>
                      <a:ext uri="{FF2B5EF4-FFF2-40B4-BE49-F238E27FC236}">
                        <a16:creationId xmlns:a16="http://schemas.microsoft.com/office/drawing/2014/main" id="{F7F57346-982B-47D3-A209-81F972AE1B10}"/>
                      </a:ext>
                    </a:extLst>
                  </p:cNvPr>
                  <p:cNvGrpSpPr/>
                  <p:nvPr/>
                </p:nvGrpSpPr>
                <p:grpSpPr>
                  <a:xfrm>
                    <a:off x="9981247" y="3145067"/>
                    <a:ext cx="1012983" cy="784955"/>
                    <a:chOff x="9981247" y="3145067"/>
                    <a:chExt cx="1012983" cy="784955"/>
                  </a:xfrm>
                  <a:grpFill/>
                </p:grpSpPr>
                <p:sp>
                  <p:nvSpPr>
                    <p:cNvPr id="417" name="Freeform: Shape 416">
                      <a:extLst>
                        <a:ext uri="{FF2B5EF4-FFF2-40B4-BE49-F238E27FC236}">
                          <a16:creationId xmlns:a16="http://schemas.microsoft.com/office/drawing/2014/main" id="{3C0F7A8B-2CD4-4259-A7A1-AB443FC683A7}"/>
                        </a:ext>
                      </a:extLst>
                    </p:cNvPr>
                    <p:cNvSpPr/>
                    <p:nvPr/>
                  </p:nvSpPr>
                  <p:spPr>
                    <a:xfrm>
                      <a:off x="9983914" y="3147829"/>
                      <a:ext cx="1007840" cy="779526"/>
                    </a:xfrm>
                    <a:custGeom>
                      <a:avLst/>
                      <a:gdLst>
                        <a:gd name="connsiteX0" fmla="*/ 1007840 w 1007840"/>
                        <a:gd name="connsiteY0" fmla="*/ 779526 h 779526"/>
                        <a:gd name="connsiteX1" fmla="*/ 0 w 1007840"/>
                        <a:gd name="connsiteY1" fmla="*/ 0 h 779526"/>
                      </a:gdLst>
                      <a:ahLst/>
                      <a:cxnLst>
                        <a:cxn ang="0">
                          <a:pos x="connsiteX0" y="connsiteY0"/>
                        </a:cxn>
                        <a:cxn ang="0">
                          <a:pos x="connsiteX1" y="connsiteY1"/>
                        </a:cxn>
                      </a:cxnLst>
                      <a:rect l="l" t="t" r="r" b="b"/>
                      <a:pathLst>
                        <a:path w="1007840" h="779526">
                          <a:moveTo>
                            <a:pt x="1007840" y="779526"/>
                          </a:moveTo>
                          <a:lnTo>
                            <a:pt x="0" y="0"/>
                          </a:lnTo>
                        </a:path>
                      </a:pathLst>
                    </a:custGeom>
                    <a:grpFill/>
                    <a:ln w="9525" cap="flat">
                      <a:noFill/>
                      <a:prstDash val="solid"/>
                      <a:miter/>
                    </a:ln>
                  </p:spPr>
                  <p:txBody>
                    <a:bodyPr rtlCol="0" anchor="ctr"/>
                    <a:lstStyle/>
                    <a:p>
                      <a:endParaRPr lang="en-GB"/>
                    </a:p>
                  </p:txBody>
                </p:sp>
                <p:sp>
                  <p:nvSpPr>
                    <p:cNvPr id="418" name="Freeform: Shape 417">
                      <a:extLst>
                        <a:ext uri="{FF2B5EF4-FFF2-40B4-BE49-F238E27FC236}">
                          <a16:creationId xmlns:a16="http://schemas.microsoft.com/office/drawing/2014/main" id="{53676897-A4BB-4571-A5A8-85A0108F7753}"/>
                        </a:ext>
                      </a:extLst>
                    </p:cNvPr>
                    <p:cNvSpPr/>
                    <p:nvPr/>
                  </p:nvSpPr>
                  <p:spPr>
                    <a:xfrm>
                      <a:off x="9981247" y="3145067"/>
                      <a:ext cx="1012983" cy="784955"/>
                    </a:xfrm>
                    <a:custGeom>
                      <a:avLst/>
                      <a:gdLst>
                        <a:gd name="connsiteX0" fmla="*/ 1012984 w 1012983"/>
                        <a:gd name="connsiteY0" fmla="*/ 779526 h 784955"/>
                        <a:gd name="connsiteX1" fmla="*/ 1007935 w 1012983"/>
                        <a:gd name="connsiteY1" fmla="*/ 784955 h 784955"/>
                        <a:gd name="connsiteX2" fmla="*/ 0 w 1012983"/>
                        <a:gd name="connsiteY2" fmla="*/ 5429 h 784955"/>
                        <a:gd name="connsiteX3" fmla="*/ 5143 w 1012983"/>
                        <a:gd name="connsiteY3" fmla="*/ 0 h 784955"/>
                      </a:gdLst>
                      <a:ahLst/>
                      <a:cxnLst>
                        <a:cxn ang="0">
                          <a:pos x="connsiteX0" y="connsiteY0"/>
                        </a:cxn>
                        <a:cxn ang="0">
                          <a:pos x="connsiteX1" y="connsiteY1"/>
                        </a:cxn>
                        <a:cxn ang="0">
                          <a:pos x="connsiteX2" y="connsiteY2"/>
                        </a:cxn>
                        <a:cxn ang="0">
                          <a:pos x="connsiteX3" y="connsiteY3"/>
                        </a:cxn>
                      </a:cxnLst>
                      <a:rect l="l" t="t" r="r" b="b"/>
                      <a:pathLst>
                        <a:path w="1012983" h="784955">
                          <a:moveTo>
                            <a:pt x="1012984" y="779526"/>
                          </a:moveTo>
                          <a:lnTo>
                            <a:pt x="1007935" y="784955"/>
                          </a:lnTo>
                          <a:lnTo>
                            <a:pt x="0" y="5429"/>
                          </a:lnTo>
                          <a:lnTo>
                            <a:pt x="5143" y="0"/>
                          </a:lnTo>
                          <a:close/>
                        </a:path>
                      </a:pathLst>
                    </a:custGeom>
                    <a:grpFill/>
                    <a:ln w="9525" cap="flat">
                      <a:noFill/>
                      <a:prstDash val="solid"/>
                      <a:miter/>
                    </a:ln>
                  </p:spPr>
                  <p:txBody>
                    <a:bodyPr rtlCol="0" anchor="ctr"/>
                    <a:lstStyle/>
                    <a:p>
                      <a:endParaRPr lang="en-GB"/>
                    </a:p>
                  </p:txBody>
                </p:sp>
              </p:grpSp>
              <p:grpSp>
                <p:nvGrpSpPr>
                  <p:cNvPr id="419" name="Graphic 39">
                    <a:extLst>
                      <a:ext uri="{FF2B5EF4-FFF2-40B4-BE49-F238E27FC236}">
                        <a16:creationId xmlns:a16="http://schemas.microsoft.com/office/drawing/2014/main" id="{F7F57346-982B-47D3-A209-81F972AE1B10}"/>
                      </a:ext>
                    </a:extLst>
                  </p:cNvPr>
                  <p:cNvGrpSpPr/>
                  <p:nvPr/>
                </p:nvGrpSpPr>
                <p:grpSpPr>
                  <a:xfrm>
                    <a:off x="10458259" y="3924402"/>
                    <a:ext cx="535019" cy="279463"/>
                    <a:chOff x="10458259" y="3924402"/>
                    <a:chExt cx="535019" cy="279463"/>
                  </a:xfrm>
                  <a:grpFill/>
                </p:grpSpPr>
                <p:sp>
                  <p:nvSpPr>
                    <p:cNvPr id="420" name="Freeform: Shape 419">
                      <a:extLst>
                        <a:ext uri="{FF2B5EF4-FFF2-40B4-BE49-F238E27FC236}">
                          <a16:creationId xmlns:a16="http://schemas.microsoft.com/office/drawing/2014/main" id="{BF23A0AA-4694-411A-8683-08915281EE95}"/>
                        </a:ext>
                      </a:extLst>
                    </p:cNvPr>
                    <p:cNvSpPr/>
                    <p:nvPr/>
                  </p:nvSpPr>
                  <p:spPr>
                    <a:xfrm>
                      <a:off x="10459783" y="3927355"/>
                      <a:ext cx="531971" cy="273653"/>
                    </a:xfrm>
                    <a:custGeom>
                      <a:avLst/>
                      <a:gdLst>
                        <a:gd name="connsiteX0" fmla="*/ 531971 w 531971"/>
                        <a:gd name="connsiteY0" fmla="*/ 0 h 273653"/>
                        <a:gd name="connsiteX1" fmla="*/ 0 w 531971"/>
                        <a:gd name="connsiteY1" fmla="*/ 273653 h 273653"/>
                      </a:gdLst>
                      <a:ahLst/>
                      <a:cxnLst>
                        <a:cxn ang="0">
                          <a:pos x="connsiteX0" y="connsiteY0"/>
                        </a:cxn>
                        <a:cxn ang="0">
                          <a:pos x="connsiteX1" y="connsiteY1"/>
                        </a:cxn>
                      </a:cxnLst>
                      <a:rect l="l" t="t" r="r" b="b"/>
                      <a:pathLst>
                        <a:path w="531971" h="273653">
                          <a:moveTo>
                            <a:pt x="531971" y="0"/>
                          </a:moveTo>
                          <a:lnTo>
                            <a:pt x="0" y="273653"/>
                          </a:lnTo>
                        </a:path>
                      </a:pathLst>
                    </a:custGeom>
                    <a:grpFill/>
                    <a:ln w="9525" cap="flat">
                      <a:noFill/>
                      <a:prstDash val="solid"/>
                      <a:miter/>
                    </a:ln>
                  </p:spPr>
                  <p:txBody>
                    <a:bodyPr rtlCol="0" anchor="ctr"/>
                    <a:lstStyle/>
                    <a:p>
                      <a:endParaRPr lang="en-GB"/>
                    </a:p>
                  </p:txBody>
                </p:sp>
                <p:sp>
                  <p:nvSpPr>
                    <p:cNvPr id="421" name="Freeform: Shape 420">
                      <a:extLst>
                        <a:ext uri="{FF2B5EF4-FFF2-40B4-BE49-F238E27FC236}">
                          <a16:creationId xmlns:a16="http://schemas.microsoft.com/office/drawing/2014/main" id="{B8564E2A-BB8C-4700-BB43-0BC4CDAA242C}"/>
                        </a:ext>
                      </a:extLst>
                    </p:cNvPr>
                    <p:cNvSpPr/>
                    <p:nvPr/>
                  </p:nvSpPr>
                  <p:spPr>
                    <a:xfrm>
                      <a:off x="10458259" y="3924402"/>
                      <a:ext cx="535019" cy="279463"/>
                    </a:xfrm>
                    <a:custGeom>
                      <a:avLst/>
                      <a:gdLst>
                        <a:gd name="connsiteX0" fmla="*/ 535019 w 535019"/>
                        <a:gd name="connsiteY0" fmla="*/ 5906 h 279463"/>
                        <a:gd name="connsiteX1" fmla="*/ 3143 w 535019"/>
                        <a:gd name="connsiteY1" fmla="*/ 279464 h 279463"/>
                        <a:gd name="connsiteX2" fmla="*/ 0 w 535019"/>
                        <a:gd name="connsiteY2" fmla="*/ 273653 h 279463"/>
                        <a:gd name="connsiteX3" fmla="*/ 531876 w 535019"/>
                        <a:gd name="connsiteY3" fmla="*/ 0 h 279463"/>
                      </a:gdLst>
                      <a:ahLst/>
                      <a:cxnLst>
                        <a:cxn ang="0">
                          <a:pos x="connsiteX0" y="connsiteY0"/>
                        </a:cxn>
                        <a:cxn ang="0">
                          <a:pos x="connsiteX1" y="connsiteY1"/>
                        </a:cxn>
                        <a:cxn ang="0">
                          <a:pos x="connsiteX2" y="connsiteY2"/>
                        </a:cxn>
                        <a:cxn ang="0">
                          <a:pos x="connsiteX3" y="connsiteY3"/>
                        </a:cxn>
                      </a:cxnLst>
                      <a:rect l="l" t="t" r="r" b="b"/>
                      <a:pathLst>
                        <a:path w="535019" h="279463">
                          <a:moveTo>
                            <a:pt x="535019" y="5906"/>
                          </a:moveTo>
                          <a:lnTo>
                            <a:pt x="3143" y="279464"/>
                          </a:lnTo>
                          <a:lnTo>
                            <a:pt x="0" y="273653"/>
                          </a:lnTo>
                          <a:lnTo>
                            <a:pt x="531876" y="0"/>
                          </a:lnTo>
                          <a:close/>
                        </a:path>
                      </a:pathLst>
                    </a:custGeom>
                    <a:grpFill/>
                    <a:ln w="9525" cap="flat">
                      <a:noFill/>
                      <a:prstDash val="solid"/>
                      <a:miter/>
                    </a:ln>
                  </p:spPr>
                  <p:txBody>
                    <a:bodyPr rtlCol="0" anchor="ctr"/>
                    <a:lstStyle/>
                    <a:p>
                      <a:endParaRPr lang="en-GB"/>
                    </a:p>
                  </p:txBody>
                </p:sp>
              </p:grpSp>
              <p:grpSp>
                <p:nvGrpSpPr>
                  <p:cNvPr id="422" name="Graphic 39">
                    <a:extLst>
                      <a:ext uri="{FF2B5EF4-FFF2-40B4-BE49-F238E27FC236}">
                        <a16:creationId xmlns:a16="http://schemas.microsoft.com/office/drawing/2014/main" id="{F7F57346-982B-47D3-A209-81F972AE1B10}"/>
                      </a:ext>
                    </a:extLst>
                  </p:cNvPr>
                  <p:cNvGrpSpPr/>
                  <p:nvPr/>
                </p:nvGrpSpPr>
                <p:grpSpPr>
                  <a:xfrm>
                    <a:off x="9959911" y="3924783"/>
                    <a:ext cx="1034033" cy="780288"/>
                    <a:chOff x="9959911" y="3924783"/>
                    <a:chExt cx="1034033" cy="780288"/>
                  </a:xfrm>
                  <a:grpFill/>
                </p:grpSpPr>
                <p:sp>
                  <p:nvSpPr>
                    <p:cNvPr id="423" name="Freeform: Shape 422">
                      <a:extLst>
                        <a:ext uri="{FF2B5EF4-FFF2-40B4-BE49-F238E27FC236}">
                          <a16:creationId xmlns:a16="http://schemas.microsoft.com/office/drawing/2014/main" id="{CE3933CB-1AE7-444D-A99A-778501CF91E4}"/>
                        </a:ext>
                      </a:extLst>
                    </p:cNvPr>
                    <p:cNvSpPr/>
                    <p:nvPr/>
                  </p:nvSpPr>
                  <p:spPr>
                    <a:xfrm>
                      <a:off x="9962102" y="3927355"/>
                      <a:ext cx="1029652" cy="775144"/>
                    </a:xfrm>
                    <a:custGeom>
                      <a:avLst/>
                      <a:gdLst>
                        <a:gd name="connsiteX0" fmla="*/ 1029653 w 1029652"/>
                        <a:gd name="connsiteY0" fmla="*/ 0 h 775144"/>
                        <a:gd name="connsiteX1" fmla="*/ 0 w 1029652"/>
                        <a:gd name="connsiteY1" fmla="*/ 775145 h 775144"/>
                      </a:gdLst>
                      <a:ahLst/>
                      <a:cxnLst>
                        <a:cxn ang="0">
                          <a:pos x="connsiteX0" y="connsiteY0"/>
                        </a:cxn>
                        <a:cxn ang="0">
                          <a:pos x="connsiteX1" y="connsiteY1"/>
                        </a:cxn>
                      </a:cxnLst>
                      <a:rect l="l" t="t" r="r" b="b"/>
                      <a:pathLst>
                        <a:path w="1029652" h="775144">
                          <a:moveTo>
                            <a:pt x="1029653" y="0"/>
                          </a:moveTo>
                          <a:lnTo>
                            <a:pt x="0" y="775145"/>
                          </a:lnTo>
                        </a:path>
                      </a:pathLst>
                    </a:custGeom>
                    <a:grpFill/>
                    <a:ln w="9525" cap="flat">
                      <a:noFill/>
                      <a:prstDash val="solid"/>
                      <a:miter/>
                    </a:ln>
                  </p:spPr>
                  <p:txBody>
                    <a:bodyPr rtlCol="0" anchor="ctr"/>
                    <a:lstStyle/>
                    <a:p>
                      <a:endParaRPr lang="en-GB"/>
                    </a:p>
                  </p:txBody>
                </p:sp>
                <p:sp>
                  <p:nvSpPr>
                    <p:cNvPr id="424" name="Freeform: Shape 423">
                      <a:extLst>
                        <a:ext uri="{FF2B5EF4-FFF2-40B4-BE49-F238E27FC236}">
                          <a16:creationId xmlns:a16="http://schemas.microsoft.com/office/drawing/2014/main" id="{51107ABF-F0F8-4D03-A0E6-FAAB7F953860}"/>
                        </a:ext>
                      </a:extLst>
                    </p:cNvPr>
                    <p:cNvSpPr/>
                    <p:nvPr/>
                  </p:nvSpPr>
                  <p:spPr>
                    <a:xfrm>
                      <a:off x="9959911" y="3924783"/>
                      <a:ext cx="1034033" cy="780288"/>
                    </a:xfrm>
                    <a:custGeom>
                      <a:avLst/>
                      <a:gdLst>
                        <a:gd name="connsiteX0" fmla="*/ 1034034 w 1034033"/>
                        <a:gd name="connsiteY0" fmla="*/ 5144 h 780288"/>
                        <a:gd name="connsiteX1" fmla="*/ 4382 w 1034033"/>
                        <a:gd name="connsiteY1" fmla="*/ 780288 h 780288"/>
                        <a:gd name="connsiteX2" fmla="*/ 0 w 1034033"/>
                        <a:gd name="connsiteY2" fmla="*/ 775145 h 780288"/>
                        <a:gd name="connsiteX3" fmla="*/ 1029653 w 1034033"/>
                        <a:gd name="connsiteY3" fmla="*/ 0 h 780288"/>
                      </a:gdLst>
                      <a:ahLst/>
                      <a:cxnLst>
                        <a:cxn ang="0">
                          <a:pos x="connsiteX0" y="connsiteY0"/>
                        </a:cxn>
                        <a:cxn ang="0">
                          <a:pos x="connsiteX1" y="connsiteY1"/>
                        </a:cxn>
                        <a:cxn ang="0">
                          <a:pos x="connsiteX2" y="connsiteY2"/>
                        </a:cxn>
                        <a:cxn ang="0">
                          <a:pos x="connsiteX3" y="connsiteY3"/>
                        </a:cxn>
                      </a:cxnLst>
                      <a:rect l="l" t="t" r="r" b="b"/>
                      <a:pathLst>
                        <a:path w="1034033" h="780288">
                          <a:moveTo>
                            <a:pt x="1034034" y="5144"/>
                          </a:moveTo>
                          <a:lnTo>
                            <a:pt x="4382" y="780288"/>
                          </a:lnTo>
                          <a:lnTo>
                            <a:pt x="0" y="775145"/>
                          </a:lnTo>
                          <a:lnTo>
                            <a:pt x="1029653" y="0"/>
                          </a:lnTo>
                          <a:close/>
                        </a:path>
                      </a:pathLst>
                    </a:custGeom>
                    <a:grpFill/>
                    <a:ln w="9525" cap="flat">
                      <a:noFill/>
                      <a:prstDash val="solid"/>
                      <a:miter/>
                    </a:ln>
                  </p:spPr>
                  <p:txBody>
                    <a:bodyPr rtlCol="0" anchor="ctr"/>
                    <a:lstStyle/>
                    <a:p>
                      <a:endParaRPr lang="en-GB"/>
                    </a:p>
                  </p:txBody>
                </p:sp>
              </p:grpSp>
              <p:grpSp>
                <p:nvGrpSpPr>
                  <p:cNvPr id="425" name="Graphic 39">
                    <a:extLst>
                      <a:ext uri="{FF2B5EF4-FFF2-40B4-BE49-F238E27FC236}">
                        <a16:creationId xmlns:a16="http://schemas.microsoft.com/office/drawing/2014/main" id="{F7F57346-982B-47D3-A209-81F972AE1B10}"/>
                      </a:ext>
                    </a:extLst>
                  </p:cNvPr>
                  <p:cNvGrpSpPr/>
                  <p:nvPr/>
                </p:nvGrpSpPr>
                <p:grpSpPr>
                  <a:xfrm>
                    <a:off x="10811065" y="3926784"/>
                    <a:ext cx="184213" cy="652557"/>
                    <a:chOff x="10811065" y="3926784"/>
                    <a:chExt cx="184213" cy="652557"/>
                  </a:xfrm>
                  <a:grpFill/>
                </p:grpSpPr>
                <p:sp>
                  <p:nvSpPr>
                    <p:cNvPr id="426" name="Freeform: Shape 425">
                      <a:extLst>
                        <a:ext uri="{FF2B5EF4-FFF2-40B4-BE49-F238E27FC236}">
                          <a16:creationId xmlns:a16="http://schemas.microsoft.com/office/drawing/2014/main" id="{699A06B0-7DB8-4A41-BE92-12D6C3ED69F5}"/>
                        </a:ext>
                      </a:extLst>
                    </p:cNvPr>
                    <p:cNvSpPr/>
                    <p:nvPr/>
                  </p:nvSpPr>
                  <p:spPr>
                    <a:xfrm>
                      <a:off x="10814685" y="3927355"/>
                      <a:ext cx="177069" cy="651510"/>
                    </a:xfrm>
                    <a:custGeom>
                      <a:avLst/>
                      <a:gdLst>
                        <a:gd name="connsiteX0" fmla="*/ 177070 w 177069"/>
                        <a:gd name="connsiteY0" fmla="*/ 0 h 651510"/>
                        <a:gd name="connsiteX1" fmla="*/ 0 w 177069"/>
                        <a:gd name="connsiteY1" fmla="*/ 651510 h 651510"/>
                      </a:gdLst>
                      <a:ahLst/>
                      <a:cxnLst>
                        <a:cxn ang="0">
                          <a:pos x="connsiteX0" y="connsiteY0"/>
                        </a:cxn>
                        <a:cxn ang="0">
                          <a:pos x="connsiteX1" y="connsiteY1"/>
                        </a:cxn>
                      </a:cxnLst>
                      <a:rect l="l" t="t" r="r" b="b"/>
                      <a:pathLst>
                        <a:path w="177069" h="651510">
                          <a:moveTo>
                            <a:pt x="177070" y="0"/>
                          </a:moveTo>
                          <a:lnTo>
                            <a:pt x="0" y="651510"/>
                          </a:lnTo>
                        </a:path>
                      </a:pathLst>
                    </a:custGeom>
                    <a:grpFill/>
                    <a:ln w="9525" cap="flat">
                      <a:noFill/>
                      <a:prstDash val="solid"/>
                      <a:miter/>
                    </a:ln>
                  </p:spPr>
                  <p:txBody>
                    <a:bodyPr rtlCol="0" anchor="ctr"/>
                    <a:lstStyle/>
                    <a:p>
                      <a:endParaRPr lang="en-GB"/>
                    </a:p>
                  </p:txBody>
                </p:sp>
                <p:sp>
                  <p:nvSpPr>
                    <p:cNvPr id="427" name="Freeform: Shape 426">
                      <a:extLst>
                        <a:ext uri="{FF2B5EF4-FFF2-40B4-BE49-F238E27FC236}">
                          <a16:creationId xmlns:a16="http://schemas.microsoft.com/office/drawing/2014/main" id="{39EA36CB-BBB3-48A1-A68F-8E7442FB0EF0}"/>
                        </a:ext>
                      </a:extLst>
                    </p:cNvPr>
                    <p:cNvSpPr/>
                    <p:nvPr/>
                  </p:nvSpPr>
                  <p:spPr>
                    <a:xfrm>
                      <a:off x="10811065" y="3926784"/>
                      <a:ext cx="184213" cy="652557"/>
                    </a:xfrm>
                    <a:custGeom>
                      <a:avLst/>
                      <a:gdLst>
                        <a:gd name="connsiteX0" fmla="*/ 184213 w 184213"/>
                        <a:gd name="connsiteY0" fmla="*/ 1048 h 652557"/>
                        <a:gd name="connsiteX1" fmla="*/ 7239 w 184213"/>
                        <a:gd name="connsiteY1" fmla="*/ 652558 h 652557"/>
                        <a:gd name="connsiteX2" fmla="*/ 0 w 184213"/>
                        <a:gd name="connsiteY2" fmla="*/ 651510 h 652557"/>
                        <a:gd name="connsiteX3" fmla="*/ 177070 w 184213"/>
                        <a:gd name="connsiteY3" fmla="*/ 0 h 652557"/>
                      </a:gdLst>
                      <a:ahLst/>
                      <a:cxnLst>
                        <a:cxn ang="0">
                          <a:pos x="connsiteX0" y="connsiteY0"/>
                        </a:cxn>
                        <a:cxn ang="0">
                          <a:pos x="connsiteX1" y="connsiteY1"/>
                        </a:cxn>
                        <a:cxn ang="0">
                          <a:pos x="connsiteX2" y="connsiteY2"/>
                        </a:cxn>
                        <a:cxn ang="0">
                          <a:pos x="connsiteX3" y="connsiteY3"/>
                        </a:cxn>
                      </a:cxnLst>
                      <a:rect l="l" t="t" r="r" b="b"/>
                      <a:pathLst>
                        <a:path w="184213" h="652557">
                          <a:moveTo>
                            <a:pt x="184213" y="1048"/>
                          </a:moveTo>
                          <a:lnTo>
                            <a:pt x="7239" y="652558"/>
                          </a:lnTo>
                          <a:lnTo>
                            <a:pt x="0" y="651510"/>
                          </a:lnTo>
                          <a:lnTo>
                            <a:pt x="177070" y="0"/>
                          </a:lnTo>
                          <a:close/>
                        </a:path>
                      </a:pathLst>
                    </a:custGeom>
                    <a:grpFill/>
                    <a:ln w="9525" cap="flat">
                      <a:noFill/>
                      <a:prstDash val="solid"/>
                      <a:miter/>
                    </a:ln>
                  </p:spPr>
                  <p:txBody>
                    <a:bodyPr rtlCol="0" anchor="ctr"/>
                    <a:lstStyle/>
                    <a:p>
                      <a:endParaRPr lang="en-GB"/>
                    </a:p>
                  </p:txBody>
                </p:sp>
              </p:grpSp>
              <p:grpSp>
                <p:nvGrpSpPr>
                  <p:cNvPr id="428" name="Graphic 39">
                    <a:extLst>
                      <a:ext uri="{FF2B5EF4-FFF2-40B4-BE49-F238E27FC236}">
                        <a16:creationId xmlns:a16="http://schemas.microsoft.com/office/drawing/2014/main" id="{F7F57346-982B-47D3-A209-81F972AE1B10}"/>
                      </a:ext>
                    </a:extLst>
                  </p:cNvPr>
                  <p:cNvGrpSpPr/>
                  <p:nvPr/>
                </p:nvGrpSpPr>
                <p:grpSpPr>
                  <a:xfrm>
                    <a:off x="10811065" y="3926784"/>
                    <a:ext cx="184213" cy="652557"/>
                    <a:chOff x="10811065" y="3926784"/>
                    <a:chExt cx="184213" cy="652557"/>
                  </a:xfrm>
                  <a:grpFill/>
                </p:grpSpPr>
                <p:sp>
                  <p:nvSpPr>
                    <p:cNvPr id="429" name="Freeform: Shape 428">
                      <a:extLst>
                        <a:ext uri="{FF2B5EF4-FFF2-40B4-BE49-F238E27FC236}">
                          <a16:creationId xmlns:a16="http://schemas.microsoft.com/office/drawing/2014/main" id="{DBCF5DA1-EE6F-40F9-86CC-3489DD38008F}"/>
                        </a:ext>
                      </a:extLst>
                    </p:cNvPr>
                    <p:cNvSpPr/>
                    <p:nvPr/>
                  </p:nvSpPr>
                  <p:spPr>
                    <a:xfrm>
                      <a:off x="10814685" y="3927355"/>
                      <a:ext cx="177069" cy="651510"/>
                    </a:xfrm>
                    <a:custGeom>
                      <a:avLst/>
                      <a:gdLst>
                        <a:gd name="connsiteX0" fmla="*/ 177070 w 177069"/>
                        <a:gd name="connsiteY0" fmla="*/ 0 h 651510"/>
                        <a:gd name="connsiteX1" fmla="*/ 0 w 177069"/>
                        <a:gd name="connsiteY1" fmla="*/ 651510 h 651510"/>
                      </a:gdLst>
                      <a:ahLst/>
                      <a:cxnLst>
                        <a:cxn ang="0">
                          <a:pos x="connsiteX0" y="connsiteY0"/>
                        </a:cxn>
                        <a:cxn ang="0">
                          <a:pos x="connsiteX1" y="connsiteY1"/>
                        </a:cxn>
                      </a:cxnLst>
                      <a:rect l="l" t="t" r="r" b="b"/>
                      <a:pathLst>
                        <a:path w="177069" h="651510">
                          <a:moveTo>
                            <a:pt x="177070" y="0"/>
                          </a:moveTo>
                          <a:lnTo>
                            <a:pt x="0" y="651510"/>
                          </a:lnTo>
                        </a:path>
                      </a:pathLst>
                    </a:custGeom>
                    <a:grpFill/>
                    <a:ln w="9525" cap="flat">
                      <a:noFill/>
                      <a:prstDash val="solid"/>
                      <a:miter/>
                    </a:ln>
                  </p:spPr>
                  <p:txBody>
                    <a:bodyPr rtlCol="0" anchor="ctr"/>
                    <a:lstStyle/>
                    <a:p>
                      <a:endParaRPr lang="en-GB"/>
                    </a:p>
                  </p:txBody>
                </p:sp>
                <p:sp>
                  <p:nvSpPr>
                    <p:cNvPr id="430" name="Freeform: Shape 429">
                      <a:extLst>
                        <a:ext uri="{FF2B5EF4-FFF2-40B4-BE49-F238E27FC236}">
                          <a16:creationId xmlns:a16="http://schemas.microsoft.com/office/drawing/2014/main" id="{472587E9-8726-4AF2-9FB5-3C6733AA763E}"/>
                        </a:ext>
                      </a:extLst>
                    </p:cNvPr>
                    <p:cNvSpPr/>
                    <p:nvPr/>
                  </p:nvSpPr>
                  <p:spPr>
                    <a:xfrm>
                      <a:off x="10811065" y="3926784"/>
                      <a:ext cx="184213" cy="652557"/>
                    </a:xfrm>
                    <a:custGeom>
                      <a:avLst/>
                      <a:gdLst>
                        <a:gd name="connsiteX0" fmla="*/ 184213 w 184213"/>
                        <a:gd name="connsiteY0" fmla="*/ 1048 h 652557"/>
                        <a:gd name="connsiteX1" fmla="*/ 7239 w 184213"/>
                        <a:gd name="connsiteY1" fmla="*/ 652558 h 652557"/>
                        <a:gd name="connsiteX2" fmla="*/ 0 w 184213"/>
                        <a:gd name="connsiteY2" fmla="*/ 651510 h 652557"/>
                        <a:gd name="connsiteX3" fmla="*/ 177070 w 184213"/>
                        <a:gd name="connsiteY3" fmla="*/ 0 h 652557"/>
                      </a:gdLst>
                      <a:ahLst/>
                      <a:cxnLst>
                        <a:cxn ang="0">
                          <a:pos x="connsiteX0" y="connsiteY0"/>
                        </a:cxn>
                        <a:cxn ang="0">
                          <a:pos x="connsiteX1" y="connsiteY1"/>
                        </a:cxn>
                        <a:cxn ang="0">
                          <a:pos x="connsiteX2" y="connsiteY2"/>
                        </a:cxn>
                        <a:cxn ang="0">
                          <a:pos x="connsiteX3" y="connsiteY3"/>
                        </a:cxn>
                      </a:cxnLst>
                      <a:rect l="l" t="t" r="r" b="b"/>
                      <a:pathLst>
                        <a:path w="184213" h="652557">
                          <a:moveTo>
                            <a:pt x="184213" y="1048"/>
                          </a:moveTo>
                          <a:lnTo>
                            <a:pt x="7239" y="652558"/>
                          </a:lnTo>
                          <a:lnTo>
                            <a:pt x="0" y="651510"/>
                          </a:lnTo>
                          <a:lnTo>
                            <a:pt x="177070" y="0"/>
                          </a:lnTo>
                          <a:close/>
                        </a:path>
                      </a:pathLst>
                    </a:custGeom>
                    <a:grpFill/>
                    <a:ln w="9525" cap="flat">
                      <a:noFill/>
                      <a:prstDash val="solid"/>
                      <a:miter/>
                    </a:ln>
                  </p:spPr>
                  <p:txBody>
                    <a:bodyPr rtlCol="0" anchor="ctr"/>
                    <a:lstStyle/>
                    <a:p>
                      <a:endParaRPr lang="en-GB"/>
                    </a:p>
                  </p:txBody>
                </p:sp>
              </p:grpSp>
            </p:grpSp>
            <p:grpSp>
              <p:nvGrpSpPr>
                <p:cNvPr id="431" name="Graphic 39">
                  <a:extLst>
                    <a:ext uri="{FF2B5EF4-FFF2-40B4-BE49-F238E27FC236}">
                      <a16:creationId xmlns:a16="http://schemas.microsoft.com/office/drawing/2014/main" id="{F7F57346-982B-47D3-A209-81F972AE1B10}"/>
                    </a:ext>
                  </a:extLst>
                </p:cNvPr>
                <p:cNvGrpSpPr/>
                <p:nvPr/>
              </p:nvGrpSpPr>
              <p:grpSpPr>
                <a:xfrm>
                  <a:off x="9960006" y="3145067"/>
                  <a:ext cx="1057370" cy="1560004"/>
                  <a:chOff x="9960006" y="3145067"/>
                  <a:chExt cx="1057370" cy="1560004"/>
                </a:xfrm>
                <a:grpFill/>
              </p:grpSpPr>
              <p:grpSp>
                <p:nvGrpSpPr>
                  <p:cNvPr id="432" name="Graphic 39">
                    <a:extLst>
                      <a:ext uri="{FF2B5EF4-FFF2-40B4-BE49-F238E27FC236}">
                        <a16:creationId xmlns:a16="http://schemas.microsoft.com/office/drawing/2014/main" id="{F7F57346-982B-47D3-A209-81F972AE1B10}"/>
                      </a:ext>
                    </a:extLst>
                  </p:cNvPr>
                  <p:cNvGrpSpPr/>
                  <p:nvPr/>
                </p:nvGrpSpPr>
                <p:grpSpPr>
                  <a:xfrm>
                    <a:off x="10991373" y="3923831"/>
                    <a:ext cx="22764" cy="6953"/>
                    <a:chOff x="10991373" y="3923831"/>
                    <a:chExt cx="22764" cy="6953"/>
                  </a:xfrm>
                  <a:grpFill/>
                </p:grpSpPr>
                <p:sp>
                  <p:nvSpPr>
                    <p:cNvPr id="433" name="Freeform: Shape 432">
                      <a:extLst>
                        <a:ext uri="{FF2B5EF4-FFF2-40B4-BE49-F238E27FC236}">
                          <a16:creationId xmlns:a16="http://schemas.microsoft.com/office/drawing/2014/main" id="{31C1FDF6-4B19-4998-B6CF-28C49A2BD762}"/>
                        </a:ext>
                      </a:extLst>
                    </p:cNvPr>
                    <p:cNvSpPr/>
                    <p:nvPr/>
                  </p:nvSpPr>
                  <p:spPr>
                    <a:xfrm>
                      <a:off x="10991754" y="3927260"/>
                      <a:ext cx="22097" cy="95"/>
                    </a:xfrm>
                    <a:custGeom>
                      <a:avLst/>
                      <a:gdLst>
                        <a:gd name="connsiteX0" fmla="*/ 22098 w 22097"/>
                        <a:gd name="connsiteY0" fmla="*/ 0 h 95"/>
                        <a:gd name="connsiteX1" fmla="*/ 0 w 22097"/>
                        <a:gd name="connsiteY1" fmla="*/ 95 h 95"/>
                      </a:gdLst>
                      <a:ahLst/>
                      <a:cxnLst>
                        <a:cxn ang="0">
                          <a:pos x="connsiteX0" y="connsiteY0"/>
                        </a:cxn>
                        <a:cxn ang="0">
                          <a:pos x="connsiteX1" y="connsiteY1"/>
                        </a:cxn>
                      </a:cxnLst>
                      <a:rect l="l" t="t" r="r" b="b"/>
                      <a:pathLst>
                        <a:path w="22097" h="95">
                          <a:moveTo>
                            <a:pt x="22098" y="0"/>
                          </a:moveTo>
                          <a:lnTo>
                            <a:pt x="0" y="95"/>
                          </a:lnTo>
                        </a:path>
                      </a:pathLst>
                    </a:custGeom>
                    <a:grpFill/>
                    <a:ln w="9525" cap="flat">
                      <a:noFill/>
                      <a:prstDash val="solid"/>
                      <a:miter/>
                    </a:ln>
                  </p:spPr>
                  <p:txBody>
                    <a:bodyPr rtlCol="0" anchor="ctr"/>
                    <a:lstStyle/>
                    <a:p>
                      <a:endParaRPr lang="en-GB"/>
                    </a:p>
                  </p:txBody>
                </p:sp>
                <p:sp>
                  <p:nvSpPr>
                    <p:cNvPr id="434" name="Freeform: Shape 433">
                      <a:extLst>
                        <a:ext uri="{FF2B5EF4-FFF2-40B4-BE49-F238E27FC236}">
                          <a16:creationId xmlns:a16="http://schemas.microsoft.com/office/drawing/2014/main" id="{431F38C5-BE08-453A-8B83-D263FF33F780}"/>
                        </a:ext>
                      </a:extLst>
                    </p:cNvPr>
                    <p:cNvSpPr/>
                    <p:nvPr/>
                  </p:nvSpPr>
                  <p:spPr>
                    <a:xfrm>
                      <a:off x="10991373" y="3923831"/>
                      <a:ext cx="22764" cy="6953"/>
                    </a:xfrm>
                    <a:custGeom>
                      <a:avLst/>
                      <a:gdLst>
                        <a:gd name="connsiteX0" fmla="*/ 22765 w 22764"/>
                        <a:gd name="connsiteY0" fmla="*/ 0 h 6953"/>
                        <a:gd name="connsiteX1" fmla="*/ 22098 w 22764"/>
                        <a:gd name="connsiteY1" fmla="*/ 6858 h 6953"/>
                        <a:gd name="connsiteX2" fmla="*/ 0 w 22764"/>
                        <a:gd name="connsiteY2" fmla="*/ 6953 h 6953"/>
                        <a:gd name="connsiteX3" fmla="*/ 667 w 22764"/>
                        <a:gd name="connsiteY3" fmla="*/ 95 h 6953"/>
                      </a:gdLst>
                      <a:ahLst/>
                      <a:cxnLst>
                        <a:cxn ang="0">
                          <a:pos x="connsiteX0" y="connsiteY0"/>
                        </a:cxn>
                        <a:cxn ang="0">
                          <a:pos x="connsiteX1" y="connsiteY1"/>
                        </a:cxn>
                        <a:cxn ang="0">
                          <a:pos x="connsiteX2" y="connsiteY2"/>
                        </a:cxn>
                        <a:cxn ang="0">
                          <a:pos x="connsiteX3" y="connsiteY3"/>
                        </a:cxn>
                      </a:cxnLst>
                      <a:rect l="l" t="t" r="r" b="b"/>
                      <a:pathLst>
                        <a:path w="22764" h="6953">
                          <a:moveTo>
                            <a:pt x="22765" y="0"/>
                          </a:moveTo>
                          <a:lnTo>
                            <a:pt x="22098" y="6858"/>
                          </a:lnTo>
                          <a:lnTo>
                            <a:pt x="0" y="6953"/>
                          </a:lnTo>
                          <a:lnTo>
                            <a:pt x="667" y="95"/>
                          </a:lnTo>
                          <a:close/>
                        </a:path>
                      </a:pathLst>
                    </a:custGeom>
                    <a:grpFill/>
                    <a:ln w="9525" cap="flat">
                      <a:noFill/>
                      <a:prstDash val="solid"/>
                      <a:miter/>
                    </a:ln>
                  </p:spPr>
                  <p:txBody>
                    <a:bodyPr rtlCol="0" anchor="ctr"/>
                    <a:lstStyle/>
                    <a:p>
                      <a:endParaRPr lang="en-GB"/>
                    </a:p>
                  </p:txBody>
                </p:sp>
              </p:grpSp>
              <p:grpSp>
                <p:nvGrpSpPr>
                  <p:cNvPr id="435" name="Graphic 39">
                    <a:extLst>
                      <a:ext uri="{FF2B5EF4-FFF2-40B4-BE49-F238E27FC236}">
                        <a16:creationId xmlns:a16="http://schemas.microsoft.com/office/drawing/2014/main" id="{F7F57346-982B-47D3-A209-81F972AE1B10}"/>
                      </a:ext>
                    </a:extLst>
                  </p:cNvPr>
                  <p:cNvGrpSpPr/>
                  <p:nvPr/>
                </p:nvGrpSpPr>
                <p:grpSpPr>
                  <a:xfrm>
                    <a:off x="10991373" y="3923831"/>
                    <a:ext cx="22764" cy="6953"/>
                    <a:chOff x="10991373" y="3923831"/>
                    <a:chExt cx="22764" cy="6953"/>
                  </a:xfrm>
                  <a:grpFill/>
                </p:grpSpPr>
                <p:sp>
                  <p:nvSpPr>
                    <p:cNvPr id="436" name="Freeform: Shape 435">
                      <a:extLst>
                        <a:ext uri="{FF2B5EF4-FFF2-40B4-BE49-F238E27FC236}">
                          <a16:creationId xmlns:a16="http://schemas.microsoft.com/office/drawing/2014/main" id="{F504E7D1-0B76-47A5-9965-F0993B00C125}"/>
                        </a:ext>
                      </a:extLst>
                    </p:cNvPr>
                    <p:cNvSpPr/>
                    <p:nvPr/>
                  </p:nvSpPr>
                  <p:spPr>
                    <a:xfrm>
                      <a:off x="10991754" y="3927260"/>
                      <a:ext cx="22097" cy="95"/>
                    </a:xfrm>
                    <a:custGeom>
                      <a:avLst/>
                      <a:gdLst>
                        <a:gd name="connsiteX0" fmla="*/ 22098 w 22097"/>
                        <a:gd name="connsiteY0" fmla="*/ 0 h 95"/>
                        <a:gd name="connsiteX1" fmla="*/ 0 w 22097"/>
                        <a:gd name="connsiteY1" fmla="*/ 95 h 95"/>
                      </a:gdLst>
                      <a:ahLst/>
                      <a:cxnLst>
                        <a:cxn ang="0">
                          <a:pos x="connsiteX0" y="connsiteY0"/>
                        </a:cxn>
                        <a:cxn ang="0">
                          <a:pos x="connsiteX1" y="connsiteY1"/>
                        </a:cxn>
                      </a:cxnLst>
                      <a:rect l="l" t="t" r="r" b="b"/>
                      <a:pathLst>
                        <a:path w="22097" h="95">
                          <a:moveTo>
                            <a:pt x="22098" y="0"/>
                          </a:moveTo>
                          <a:lnTo>
                            <a:pt x="0" y="95"/>
                          </a:lnTo>
                        </a:path>
                      </a:pathLst>
                    </a:custGeom>
                    <a:grpFill/>
                    <a:ln w="9525" cap="flat">
                      <a:noFill/>
                      <a:prstDash val="solid"/>
                      <a:miter/>
                    </a:ln>
                  </p:spPr>
                  <p:txBody>
                    <a:bodyPr rtlCol="0" anchor="ctr"/>
                    <a:lstStyle/>
                    <a:p>
                      <a:endParaRPr lang="en-GB"/>
                    </a:p>
                  </p:txBody>
                </p:sp>
                <p:sp>
                  <p:nvSpPr>
                    <p:cNvPr id="437" name="Freeform: Shape 436">
                      <a:extLst>
                        <a:ext uri="{FF2B5EF4-FFF2-40B4-BE49-F238E27FC236}">
                          <a16:creationId xmlns:a16="http://schemas.microsoft.com/office/drawing/2014/main" id="{98AA9DA9-E586-4293-A2EA-0D9A3A18A376}"/>
                        </a:ext>
                      </a:extLst>
                    </p:cNvPr>
                    <p:cNvSpPr/>
                    <p:nvPr/>
                  </p:nvSpPr>
                  <p:spPr>
                    <a:xfrm>
                      <a:off x="10991373" y="3923831"/>
                      <a:ext cx="22764" cy="6953"/>
                    </a:xfrm>
                    <a:custGeom>
                      <a:avLst/>
                      <a:gdLst>
                        <a:gd name="connsiteX0" fmla="*/ 22765 w 22764"/>
                        <a:gd name="connsiteY0" fmla="*/ 0 h 6953"/>
                        <a:gd name="connsiteX1" fmla="*/ 22098 w 22764"/>
                        <a:gd name="connsiteY1" fmla="*/ 6858 h 6953"/>
                        <a:gd name="connsiteX2" fmla="*/ 0 w 22764"/>
                        <a:gd name="connsiteY2" fmla="*/ 6953 h 6953"/>
                        <a:gd name="connsiteX3" fmla="*/ 667 w 22764"/>
                        <a:gd name="connsiteY3" fmla="*/ 95 h 6953"/>
                      </a:gdLst>
                      <a:ahLst/>
                      <a:cxnLst>
                        <a:cxn ang="0">
                          <a:pos x="connsiteX0" y="connsiteY0"/>
                        </a:cxn>
                        <a:cxn ang="0">
                          <a:pos x="connsiteX1" y="connsiteY1"/>
                        </a:cxn>
                        <a:cxn ang="0">
                          <a:pos x="connsiteX2" y="connsiteY2"/>
                        </a:cxn>
                        <a:cxn ang="0">
                          <a:pos x="connsiteX3" y="connsiteY3"/>
                        </a:cxn>
                      </a:cxnLst>
                      <a:rect l="l" t="t" r="r" b="b"/>
                      <a:pathLst>
                        <a:path w="22764" h="6953">
                          <a:moveTo>
                            <a:pt x="22765" y="0"/>
                          </a:moveTo>
                          <a:lnTo>
                            <a:pt x="22098" y="6858"/>
                          </a:lnTo>
                          <a:lnTo>
                            <a:pt x="0" y="6953"/>
                          </a:lnTo>
                          <a:lnTo>
                            <a:pt x="667" y="95"/>
                          </a:lnTo>
                          <a:close/>
                        </a:path>
                      </a:pathLst>
                    </a:custGeom>
                    <a:grpFill/>
                    <a:ln w="9525" cap="flat">
                      <a:noFill/>
                      <a:prstDash val="solid"/>
                      <a:miter/>
                    </a:ln>
                  </p:spPr>
                  <p:txBody>
                    <a:bodyPr rtlCol="0" anchor="ctr"/>
                    <a:lstStyle/>
                    <a:p>
                      <a:endParaRPr lang="en-GB"/>
                    </a:p>
                  </p:txBody>
                </p:sp>
              </p:grpSp>
              <p:grpSp>
                <p:nvGrpSpPr>
                  <p:cNvPr id="438" name="Graphic 39">
                    <a:extLst>
                      <a:ext uri="{FF2B5EF4-FFF2-40B4-BE49-F238E27FC236}">
                        <a16:creationId xmlns:a16="http://schemas.microsoft.com/office/drawing/2014/main" id="{F7F57346-982B-47D3-A209-81F972AE1B10}"/>
                      </a:ext>
                    </a:extLst>
                  </p:cNvPr>
                  <p:cNvGrpSpPr/>
                  <p:nvPr/>
                </p:nvGrpSpPr>
                <p:grpSpPr>
                  <a:xfrm>
                    <a:off x="9981342" y="3145067"/>
                    <a:ext cx="1034986" cy="784955"/>
                    <a:chOff x="9981342" y="3145067"/>
                    <a:chExt cx="1034986" cy="784955"/>
                  </a:xfrm>
                  <a:grpFill/>
                </p:grpSpPr>
                <p:sp>
                  <p:nvSpPr>
                    <p:cNvPr id="439" name="Freeform: Shape 438">
                      <a:extLst>
                        <a:ext uri="{FF2B5EF4-FFF2-40B4-BE49-F238E27FC236}">
                          <a16:creationId xmlns:a16="http://schemas.microsoft.com/office/drawing/2014/main" id="{42ABB87F-CFF9-4581-9CCA-AAC41DFF96EA}"/>
                        </a:ext>
                      </a:extLst>
                    </p:cNvPr>
                    <p:cNvSpPr/>
                    <p:nvPr/>
                  </p:nvSpPr>
                  <p:spPr>
                    <a:xfrm>
                      <a:off x="9983914" y="3147829"/>
                      <a:ext cx="1029938" cy="779430"/>
                    </a:xfrm>
                    <a:custGeom>
                      <a:avLst/>
                      <a:gdLst>
                        <a:gd name="connsiteX0" fmla="*/ 1029938 w 1029938"/>
                        <a:gd name="connsiteY0" fmla="*/ 779431 h 779430"/>
                        <a:gd name="connsiteX1" fmla="*/ 0 w 1029938"/>
                        <a:gd name="connsiteY1" fmla="*/ 0 h 779430"/>
                      </a:gdLst>
                      <a:ahLst/>
                      <a:cxnLst>
                        <a:cxn ang="0">
                          <a:pos x="connsiteX0" y="connsiteY0"/>
                        </a:cxn>
                        <a:cxn ang="0">
                          <a:pos x="connsiteX1" y="connsiteY1"/>
                        </a:cxn>
                      </a:cxnLst>
                      <a:rect l="l" t="t" r="r" b="b"/>
                      <a:pathLst>
                        <a:path w="1029938" h="779430">
                          <a:moveTo>
                            <a:pt x="1029938" y="779431"/>
                          </a:moveTo>
                          <a:lnTo>
                            <a:pt x="0" y="0"/>
                          </a:lnTo>
                        </a:path>
                      </a:pathLst>
                    </a:custGeom>
                    <a:grpFill/>
                    <a:ln w="9525" cap="flat">
                      <a:noFill/>
                      <a:prstDash val="solid"/>
                      <a:miter/>
                    </a:ln>
                  </p:spPr>
                  <p:txBody>
                    <a:bodyPr rtlCol="0" anchor="ctr"/>
                    <a:lstStyle/>
                    <a:p>
                      <a:endParaRPr lang="en-GB"/>
                    </a:p>
                  </p:txBody>
                </p:sp>
                <p:sp>
                  <p:nvSpPr>
                    <p:cNvPr id="440" name="Freeform: Shape 439">
                      <a:extLst>
                        <a:ext uri="{FF2B5EF4-FFF2-40B4-BE49-F238E27FC236}">
                          <a16:creationId xmlns:a16="http://schemas.microsoft.com/office/drawing/2014/main" id="{2A37B3BC-A191-4725-932A-1F20616B588A}"/>
                        </a:ext>
                      </a:extLst>
                    </p:cNvPr>
                    <p:cNvSpPr/>
                    <p:nvPr/>
                  </p:nvSpPr>
                  <p:spPr>
                    <a:xfrm>
                      <a:off x="9981342" y="3145067"/>
                      <a:ext cx="1034986" cy="784955"/>
                    </a:xfrm>
                    <a:custGeom>
                      <a:avLst/>
                      <a:gdLst>
                        <a:gd name="connsiteX0" fmla="*/ 1034987 w 1034986"/>
                        <a:gd name="connsiteY0" fmla="*/ 779526 h 784955"/>
                        <a:gd name="connsiteX1" fmla="*/ 1029938 w 1034986"/>
                        <a:gd name="connsiteY1" fmla="*/ 784955 h 784955"/>
                        <a:gd name="connsiteX2" fmla="*/ 0 w 1034986"/>
                        <a:gd name="connsiteY2" fmla="*/ 5429 h 784955"/>
                        <a:gd name="connsiteX3" fmla="*/ 5048 w 1034986"/>
                        <a:gd name="connsiteY3" fmla="*/ 0 h 784955"/>
                      </a:gdLst>
                      <a:ahLst/>
                      <a:cxnLst>
                        <a:cxn ang="0">
                          <a:pos x="connsiteX0" y="connsiteY0"/>
                        </a:cxn>
                        <a:cxn ang="0">
                          <a:pos x="connsiteX1" y="connsiteY1"/>
                        </a:cxn>
                        <a:cxn ang="0">
                          <a:pos x="connsiteX2" y="connsiteY2"/>
                        </a:cxn>
                        <a:cxn ang="0">
                          <a:pos x="connsiteX3" y="connsiteY3"/>
                        </a:cxn>
                      </a:cxnLst>
                      <a:rect l="l" t="t" r="r" b="b"/>
                      <a:pathLst>
                        <a:path w="1034986" h="784955">
                          <a:moveTo>
                            <a:pt x="1034987" y="779526"/>
                          </a:moveTo>
                          <a:lnTo>
                            <a:pt x="1029938" y="784955"/>
                          </a:lnTo>
                          <a:lnTo>
                            <a:pt x="0" y="5429"/>
                          </a:lnTo>
                          <a:lnTo>
                            <a:pt x="5048" y="0"/>
                          </a:lnTo>
                          <a:close/>
                        </a:path>
                      </a:pathLst>
                    </a:custGeom>
                    <a:grpFill/>
                    <a:ln w="9525" cap="flat">
                      <a:noFill/>
                      <a:prstDash val="solid"/>
                      <a:miter/>
                    </a:ln>
                  </p:spPr>
                  <p:txBody>
                    <a:bodyPr rtlCol="0" anchor="ctr"/>
                    <a:lstStyle/>
                    <a:p>
                      <a:endParaRPr lang="en-GB"/>
                    </a:p>
                  </p:txBody>
                </p:sp>
              </p:grpSp>
              <p:grpSp>
                <p:nvGrpSpPr>
                  <p:cNvPr id="441" name="Graphic 39">
                    <a:extLst>
                      <a:ext uri="{FF2B5EF4-FFF2-40B4-BE49-F238E27FC236}">
                        <a16:creationId xmlns:a16="http://schemas.microsoft.com/office/drawing/2014/main" id="{F7F57346-982B-47D3-A209-81F972AE1B10}"/>
                      </a:ext>
                    </a:extLst>
                  </p:cNvPr>
                  <p:cNvGrpSpPr/>
                  <p:nvPr/>
                </p:nvGrpSpPr>
                <p:grpSpPr>
                  <a:xfrm>
                    <a:off x="10458259" y="3924307"/>
                    <a:ext cx="557117" cy="279654"/>
                    <a:chOff x="10458259" y="3924307"/>
                    <a:chExt cx="557117" cy="279654"/>
                  </a:xfrm>
                  <a:grpFill/>
                </p:grpSpPr>
                <p:sp>
                  <p:nvSpPr>
                    <p:cNvPr id="442" name="Freeform: Shape 441">
                      <a:extLst>
                        <a:ext uri="{FF2B5EF4-FFF2-40B4-BE49-F238E27FC236}">
                          <a16:creationId xmlns:a16="http://schemas.microsoft.com/office/drawing/2014/main" id="{7836AC8A-5304-4D75-888C-81EC4F014E40}"/>
                        </a:ext>
                      </a:extLst>
                    </p:cNvPr>
                    <p:cNvSpPr/>
                    <p:nvPr/>
                  </p:nvSpPr>
                  <p:spPr>
                    <a:xfrm>
                      <a:off x="10459783" y="3927260"/>
                      <a:ext cx="554069" cy="273748"/>
                    </a:xfrm>
                    <a:custGeom>
                      <a:avLst/>
                      <a:gdLst>
                        <a:gd name="connsiteX0" fmla="*/ 554069 w 554069"/>
                        <a:gd name="connsiteY0" fmla="*/ 0 h 273748"/>
                        <a:gd name="connsiteX1" fmla="*/ 0 w 554069"/>
                        <a:gd name="connsiteY1" fmla="*/ 273749 h 273748"/>
                      </a:gdLst>
                      <a:ahLst/>
                      <a:cxnLst>
                        <a:cxn ang="0">
                          <a:pos x="connsiteX0" y="connsiteY0"/>
                        </a:cxn>
                        <a:cxn ang="0">
                          <a:pos x="connsiteX1" y="connsiteY1"/>
                        </a:cxn>
                      </a:cxnLst>
                      <a:rect l="l" t="t" r="r" b="b"/>
                      <a:pathLst>
                        <a:path w="554069" h="273748">
                          <a:moveTo>
                            <a:pt x="554069" y="0"/>
                          </a:moveTo>
                          <a:lnTo>
                            <a:pt x="0" y="273749"/>
                          </a:lnTo>
                        </a:path>
                      </a:pathLst>
                    </a:custGeom>
                    <a:grpFill/>
                    <a:ln w="9525" cap="flat">
                      <a:noFill/>
                      <a:prstDash val="solid"/>
                      <a:miter/>
                    </a:ln>
                  </p:spPr>
                  <p:txBody>
                    <a:bodyPr rtlCol="0" anchor="ctr"/>
                    <a:lstStyle/>
                    <a:p>
                      <a:endParaRPr lang="en-GB"/>
                    </a:p>
                  </p:txBody>
                </p:sp>
                <p:sp>
                  <p:nvSpPr>
                    <p:cNvPr id="443" name="Freeform: Shape 442">
                      <a:extLst>
                        <a:ext uri="{FF2B5EF4-FFF2-40B4-BE49-F238E27FC236}">
                          <a16:creationId xmlns:a16="http://schemas.microsoft.com/office/drawing/2014/main" id="{EA514218-03C8-4F95-AEC9-49F9271AD4AF}"/>
                        </a:ext>
                      </a:extLst>
                    </p:cNvPr>
                    <p:cNvSpPr/>
                    <p:nvPr/>
                  </p:nvSpPr>
                  <p:spPr>
                    <a:xfrm>
                      <a:off x="10458259" y="3924307"/>
                      <a:ext cx="557117" cy="279654"/>
                    </a:xfrm>
                    <a:custGeom>
                      <a:avLst/>
                      <a:gdLst>
                        <a:gd name="connsiteX0" fmla="*/ 557117 w 557117"/>
                        <a:gd name="connsiteY0" fmla="*/ 6001 h 279654"/>
                        <a:gd name="connsiteX1" fmla="*/ 3048 w 557117"/>
                        <a:gd name="connsiteY1" fmla="*/ 279654 h 279654"/>
                        <a:gd name="connsiteX2" fmla="*/ 0 w 557117"/>
                        <a:gd name="connsiteY2" fmla="*/ 273653 h 279654"/>
                        <a:gd name="connsiteX3" fmla="*/ 554069 w 557117"/>
                        <a:gd name="connsiteY3" fmla="*/ 0 h 279654"/>
                      </a:gdLst>
                      <a:ahLst/>
                      <a:cxnLst>
                        <a:cxn ang="0">
                          <a:pos x="connsiteX0" y="connsiteY0"/>
                        </a:cxn>
                        <a:cxn ang="0">
                          <a:pos x="connsiteX1" y="connsiteY1"/>
                        </a:cxn>
                        <a:cxn ang="0">
                          <a:pos x="connsiteX2" y="connsiteY2"/>
                        </a:cxn>
                        <a:cxn ang="0">
                          <a:pos x="connsiteX3" y="connsiteY3"/>
                        </a:cxn>
                      </a:cxnLst>
                      <a:rect l="l" t="t" r="r" b="b"/>
                      <a:pathLst>
                        <a:path w="557117" h="279654">
                          <a:moveTo>
                            <a:pt x="557117" y="6001"/>
                          </a:moveTo>
                          <a:lnTo>
                            <a:pt x="3048" y="279654"/>
                          </a:lnTo>
                          <a:lnTo>
                            <a:pt x="0" y="273653"/>
                          </a:lnTo>
                          <a:lnTo>
                            <a:pt x="554069" y="0"/>
                          </a:lnTo>
                          <a:close/>
                        </a:path>
                      </a:pathLst>
                    </a:custGeom>
                    <a:grpFill/>
                    <a:ln w="9525" cap="flat">
                      <a:noFill/>
                      <a:prstDash val="solid"/>
                      <a:miter/>
                    </a:ln>
                  </p:spPr>
                  <p:txBody>
                    <a:bodyPr rtlCol="0" anchor="ctr"/>
                    <a:lstStyle/>
                    <a:p>
                      <a:endParaRPr lang="en-GB"/>
                    </a:p>
                  </p:txBody>
                </p:sp>
              </p:grpSp>
              <p:grpSp>
                <p:nvGrpSpPr>
                  <p:cNvPr id="444" name="Graphic 39">
                    <a:extLst>
                      <a:ext uri="{FF2B5EF4-FFF2-40B4-BE49-F238E27FC236}">
                        <a16:creationId xmlns:a16="http://schemas.microsoft.com/office/drawing/2014/main" id="{F7F57346-982B-47D3-A209-81F972AE1B10}"/>
                      </a:ext>
                    </a:extLst>
                  </p:cNvPr>
                  <p:cNvGrpSpPr/>
                  <p:nvPr/>
                </p:nvGrpSpPr>
                <p:grpSpPr>
                  <a:xfrm>
                    <a:off x="9960006" y="3924688"/>
                    <a:ext cx="1056036" cy="780383"/>
                    <a:chOff x="9960006" y="3924688"/>
                    <a:chExt cx="1056036" cy="780383"/>
                  </a:xfrm>
                  <a:grpFill/>
                </p:grpSpPr>
                <p:sp>
                  <p:nvSpPr>
                    <p:cNvPr id="445" name="Freeform: Shape 444">
                      <a:extLst>
                        <a:ext uri="{FF2B5EF4-FFF2-40B4-BE49-F238E27FC236}">
                          <a16:creationId xmlns:a16="http://schemas.microsoft.com/office/drawing/2014/main" id="{9F1288DA-EB63-4BFD-ADFE-0D244E6DD495}"/>
                        </a:ext>
                      </a:extLst>
                    </p:cNvPr>
                    <p:cNvSpPr/>
                    <p:nvPr/>
                  </p:nvSpPr>
                  <p:spPr>
                    <a:xfrm>
                      <a:off x="9962102" y="3927260"/>
                      <a:ext cx="1051750" cy="775239"/>
                    </a:xfrm>
                    <a:custGeom>
                      <a:avLst/>
                      <a:gdLst>
                        <a:gd name="connsiteX0" fmla="*/ 1051750 w 1051750"/>
                        <a:gd name="connsiteY0" fmla="*/ 0 h 775239"/>
                        <a:gd name="connsiteX1" fmla="*/ 0 w 1051750"/>
                        <a:gd name="connsiteY1" fmla="*/ 775240 h 775239"/>
                      </a:gdLst>
                      <a:ahLst/>
                      <a:cxnLst>
                        <a:cxn ang="0">
                          <a:pos x="connsiteX0" y="connsiteY0"/>
                        </a:cxn>
                        <a:cxn ang="0">
                          <a:pos x="connsiteX1" y="connsiteY1"/>
                        </a:cxn>
                      </a:cxnLst>
                      <a:rect l="l" t="t" r="r" b="b"/>
                      <a:pathLst>
                        <a:path w="1051750" h="775239">
                          <a:moveTo>
                            <a:pt x="1051750" y="0"/>
                          </a:moveTo>
                          <a:lnTo>
                            <a:pt x="0" y="775240"/>
                          </a:lnTo>
                        </a:path>
                      </a:pathLst>
                    </a:custGeom>
                    <a:grpFill/>
                    <a:ln w="9525" cap="flat">
                      <a:noFill/>
                      <a:prstDash val="solid"/>
                      <a:miter/>
                    </a:ln>
                  </p:spPr>
                  <p:txBody>
                    <a:bodyPr rtlCol="0" anchor="ctr"/>
                    <a:lstStyle/>
                    <a:p>
                      <a:endParaRPr lang="en-GB"/>
                    </a:p>
                  </p:txBody>
                </p:sp>
                <p:sp>
                  <p:nvSpPr>
                    <p:cNvPr id="446" name="Freeform: Shape 445">
                      <a:extLst>
                        <a:ext uri="{FF2B5EF4-FFF2-40B4-BE49-F238E27FC236}">
                          <a16:creationId xmlns:a16="http://schemas.microsoft.com/office/drawing/2014/main" id="{9C90DE65-A096-4F59-ABBA-02E5AAA80BAF}"/>
                        </a:ext>
                      </a:extLst>
                    </p:cNvPr>
                    <p:cNvSpPr/>
                    <p:nvPr/>
                  </p:nvSpPr>
                  <p:spPr>
                    <a:xfrm>
                      <a:off x="9960006" y="3924688"/>
                      <a:ext cx="1056036" cy="780383"/>
                    </a:xfrm>
                    <a:custGeom>
                      <a:avLst/>
                      <a:gdLst>
                        <a:gd name="connsiteX0" fmla="*/ 1056037 w 1056036"/>
                        <a:gd name="connsiteY0" fmla="*/ 5144 h 780383"/>
                        <a:gd name="connsiteX1" fmla="*/ 4286 w 1056036"/>
                        <a:gd name="connsiteY1" fmla="*/ 780383 h 780383"/>
                        <a:gd name="connsiteX2" fmla="*/ 0 w 1056036"/>
                        <a:gd name="connsiteY2" fmla="*/ 775145 h 780383"/>
                        <a:gd name="connsiteX3" fmla="*/ 1051655 w 1056036"/>
                        <a:gd name="connsiteY3" fmla="*/ 0 h 780383"/>
                      </a:gdLst>
                      <a:ahLst/>
                      <a:cxnLst>
                        <a:cxn ang="0">
                          <a:pos x="connsiteX0" y="connsiteY0"/>
                        </a:cxn>
                        <a:cxn ang="0">
                          <a:pos x="connsiteX1" y="connsiteY1"/>
                        </a:cxn>
                        <a:cxn ang="0">
                          <a:pos x="connsiteX2" y="connsiteY2"/>
                        </a:cxn>
                        <a:cxn ang="0">
                          <a:pos x="connsiteX3" y="connsiteY3"/>
                        </a:cxn>
                      </a:cxnLst>
                      <a:rect l="l" t="t" r="r" b="b"/>
                      <a:pathLst>
                        <a:path w="1056036" h="780383">
                          <a:moveTo>
                            <a:pt x="1056037" y="5144"/>
                          </a:moveTo>
                          <a:lnTo>
                            <a:pt x="4286" y="780383"/>
                          </a:lnTo>
                          <a:lnTo>
                            <a:pt x="0" y="775145"/>
                          </a:lnTo>
                          <a:lnTo>
                            <a:pt x="1051655" y="0"/>
                          </a:lnTo>
                          <a:close/>
                        </a:path>
                      </a:pathLst>
                    </a:custGeom>
                    <a:grpFill/>
                    <a:ln w="9525" cap="flat">
                      <a:noFill/>
                      <a:prstDash val="solid"/>
                      <a:miter/>
                    </a:ln>
                  </p:spPr>
                  <p:txBody>
                    <a:bodyPr rtlCol="0" anchor="ctr"/>
                    <a:lstStyle/>
                    <a:p>
                      <a:endParaRPr lang="en-GB"/>
                    </a:p>
                  </p:txBody>
                </p:sp>
              </p:grpSp>
              <p:grpSp>
                <p:nvGrpSpPr>
                  <p:cNvPr id="447" name="Graphic 39">
                    <a:extLst>
                      <a:ext uri="{FF2B5EF4-FFF2-40B4-BE49-F238E27FC236}">
                        <a16:creationId xmlns:a16="http://schemas.microsoft.com/office/drawing/2014/main" id="{F7F57346-982B-47D3-A209-81F972AE1B10}"/>
                      </a:ext>
                    </a:extLst>
                  </p:cNvPr>
                  <p:cNvGrpSpPr/>
                  <p:nvPr/>
                </p:nvGrpSpPr>
                <p:grpSpPr>
                  <a:xfrm>
                    <a:off x="10811160" y="3926689"/>
                    <a:ext cx="206216" cy="652748"/>
                    <a:chOff x="10811160" y="3926689"/>
                    <a:chExt cx="206216" cy="652748"/>
                  </a:xfrm>
                  <a:grpFill/>
                </p:grpSpPr>
                <p:sp>
                  <p:nvSpPr>
                    <p:cNvPr id="448" name="Freeform: Shape 447">
                      <a:extLst>
                        <a:ext uri="{FF2B5EF4-FFF2-40B4-BE49-F238E27FC236}">
                          <a16:creationId xmlns:a16="http://schemas.microsoft.com/office/drawing/2014/main" id="{A30542E9-98D3-4A56-8ED7-C65CE25D2571}"/>
                        </a:ext>
                      </a:extLst>
                    </p:cNvPr>
                    <p:cNvSpPr/>
                    <p:nvPr/>
                  </p:nvSpPr>
                  <p:spPr>
                    <a:xfrm>
                      <a:off x="10814685" y="3927260"/>
                      <a:ext cx="199167" cy="651605"/>
                    </a:xfrm>
                    <a:custGeom>
                      <a:avLst/>
                      <a:gdLst>
                        <a:gd name="connsiteX0" fmla="*/ 199168 w 199167"/>
                        <a:gd name="connsiteY0" fmla="*/ 0 h 651605"/>
                        <a:gd name="connsiteX1" fmla="*/ 0 w 199167"/>
                        <a:gd name="connsiteY1" fmla="*/ 651605 h 651605"/>
                      </a:gdLst>
                      <a:ahLst/>
                      <a:cxnLst>
                        <a:cxn ang="0">
                          <a:pos x="connsiteX0" y="connsiteY0"/>
                        </a:cxn>
                        <a:cxn ang="0">
                          <a:pos x="connsiteX1" y="connsiteY1"/>
                        </a:cxn>
                      </a:cxnLst>
                      <a:rect l="l" t="t" r="r" b="b"/>
                      <a:pathLst>
                        <a:path w="199167" h="651605">
                          <a:moveTo>
                            <a:pt x="199168" y="0"/>
                          </a:moveTo>
                          <a:lnTo>
                            <a:pt x="0" y="651605"/>
                          </a:lnTo>
                        </a:path>
                      </a:pathLst>
                    </a:custGeom>
                    <a:grpFill/>
                    <a:ln w="9525" cap="flat">
                      <a:noFill/>
                      <a:prstDash val="solid"/>
                      <a:miter/>
                    </a:ln>
                  </p:spPr>
                  <p:txBody>
                    <a:bodyPr rtlCol="0" anchor="ctr"/>
                    <a:lstStyle/>
                    <a:p>
                      <a:endParaRPr lang="en-GB"/>
                    </a:p>
                  </p:txBody>
                </p:sp>
                <p:sp>
                  <p:nvSpPr>
                    <p:cNvPr id="449" name="Freeform: Shape 448">
                      <a:extLst>
                        <a:ext uri="{FF2B5EF4-FFF2-40B4-BE49-F238E27FC236}">
                          <a16:creationId xmlns:a16="http://schemas.microsoft.com/office/drawing/2014/main" id="{331AB0BD-167E-4453-88E4-02AF0BD6F514}"/>
                        </a:ext>
                      </a:extLst>
                    </p:cNvPr>
                    <p:cNvSpPr/>
                    <p:nvPr/>
                  </p:nvSpPr>
                  <p:spPr>
                    <a:xfrm>
                      <a:off x="10811160" y="3926689"/>
                      <a:ext cx="206216" cy="652748"/>
                    </a:xfrm>
                    <a:custGeom>
                      <a:avLst/>
                      <a:gdLst>
                        <a:gd name="connsiteX0" fmla="*/ 206216 w 206216"/>
                        <a:gd name="connsiteY0" fmla="*/ 1238 h 652748"/>
                        <a:gd name="connsiteX1" fmla="*/ 7144 w 206216"/>
                        <a:gd name="connsiteY1" fmla="*/ 652748 h 652748"/>
                        <a:gd name="connsiteX2" fmla="*/ 0 w 206216"/>
                        <a:gd name="connsiteY2" fmla="*/ 651510 h 652748"/>
                        <a:gd name="connsiteX3" fmla="*/ 199072 w 206216"/>
                        <a:gd name="connsiteY3" fmla="*/ 0 h 652748"/>
                      </a:gdLst>
                      <a:ahLst/>
                      <a:cxnLst>
                        <a:cxn ang="0">
                          <a:pos x="connsiteX0" y="connsiteY0"/>
                        </a:cxn>
                        <a:cxn ang="0">
                          <a:pos x="connsiteX1" y="connsiteY1"/>
                        </a:cxn>
                        <a:cxn ang="0">
                          <a:pos x="connsiteX2" y="connsiteY2"/>
                        </a:cxn>
                        <a:cxn ang="0">
                          <a:pos x="connsiteX3" y="connsiteY3"/>
                        </a:cxn>
                      </a:cxnLst>
                      <a:rect l="l" t="t" r="r" b="b"/>
                      <a:pathLst>
                        <a:path w="206216" h="652748">
                          <a:moveTo>
                            <a:pt x="206216" y="1238"/>
                          </a:moveTo>
                          <a:lnTo>
                            <a:pt x="7144" y="652748"/>
                          </a:lnTo>
                          <a:lnTo>
                            <a:pt x="0" y="651510"/>
                          </a:lnTo>
                          <a:lnTo>
                            <a:pt x="199072" y="0"/>
                          </a:lnTo>
                          <a:close/>
                        </a:path>
                      </a:pathLst>
                    </a:custGeom>
                    <a:grpFill/>
                    <a:ln w="9525" cap="flat">
                      <a:noFill/>
                      <a:prstDash val="solid"/>
                      <a:miter/>
                    </a:ln>
                  </p:spPr>
                  <p:txBody>
                    <a:bodyPr rtlCol="0" anchor="ctr"/>
                    <a:lstStyle/>
                    <a:p>
                      <a:endParaRPr lang="en-GB"/>
                    </a:p>
                  </p:txBody>
                </p:sp>
              </p:grpSp>
              <p:grpSp>
                <p:nvGrpSpPr>
                  <p:cNvPr id="450" name="Graphic 39">
                    <a:extLst>
                      <a:ext uri="{FF2B5EF4-FFF2-40B4-BE49-F238E27FC236}">
                        <a16:creationId xmlns:a16="http://schemas.microsoft.com/office/drawing/2014/main" id="{F7F57346-982B-47D3-A209-81F972AE1B10}"/>
                      </a:ext>
                    </a:extLst>
                  </p:cNvPr>
                  <p:cNvGrpSpPr/>
                  <p:nvPr/>
                </p:nvGrpSpPr>
                <p:grpSpPr>
                  <a:xfrm>
                    <a:off x="10811160" y="3926689"/>
                    <a:ext cx="206216" cy="652748"/>
                    <a:chOff x="10811160" y="3926689"/>
                    <a:chExt cx="206216" cy="652748"/>
                  </a:xfrm>
                  <a:grpFill/>
                </p:grpSpPr>
                <p:sp>
                  <p:nvSpPr>
                    <p:cNvPr id="451" name="Freeform: Shape 450">
                      <a:extLst>
                        <a:ext uri="{FF2B5EF4-FFF2-40B4-BE49-F238E27FC236}">
                          <a16:creationId xmlns:a16="http://schemas.microsoft.com/office/drawing/2014/main" id="{95A4A6D2-5692-438E-A9BD-78C759CFFA1C}"/>
                        </a:ext>
                      </a:extLst>
                    </p:cNvPr>
                    <p:cNvSpPr/>
                    <p:nvPr/>
                  </p:nvSpPr>
                  <p:spPr>
                    <a:xfrm>
                      <a:off x="10814685" y="3927260"/>
                      <a:ext cx="199167" cy="651605"/>
                    </a:xfrm>
                    <a:custGeom>
                      <a:avLst/>
                      <a:gdLst>
                        <a:gd name="connsiteX0" fmla="*/ 199168 w 199167"/>
                        <a:gd name="connsiteY0" fmla="*/ 0 h 651605"/>
                        <a:gd name="connsiteX1" fmla="*/ 0 w 199167"/>
                        <a:gd name="connsiteY1" fmla="*/ 651605 h 651605"/>
                      </a:gdLst>
                      <a:ahLst/>
                      <a:cxnLst>
                        <a:cxn ang="0">
                          <a:pos x="connsiteX0" y="connsiteY0"/>
                        </a:cxn>
                        <a:cxn ang="0">
                          <a:pos x="connsiteX1" y="connsiteY1"/>
                        </a:cxn>
                      </a:cxnLst>
                      <a:rect l="l" t="t" r="r" b="b"/>
                      <a:pathLst>
                        <a:path w="199167" h="651605">
                          <a:moveTo>
                            <a:pt x="199168" y="0"/>
                          </a:moveTo>
                          <a:lnTo>
                            <a:pt x="0" y="651605"/>
                          </a:lnTo>
                        </a:path>
                      </a:pathLst>
                    </a:custGeom>
                    <a:grpFill/>
                    <a:ln w="9525" cap="flat">
                      <a:noFill/>
                      <a:prstDash val="solid"/>
                      <a:miter/>
                    </a:ln>
                  </p:spPr>
                  <p:txBody>
                    <a:bodyPr rtlCol="0" anchor="ctr"/>
                    <a:lstStyle/>
                    <a:p>
                      <a:endParaRPr lang="en-GB"/>
                    </a:p>
                  </p:txBody>
                </p:sp>
                <p:sp>
                  <p:nvSpPr>
                    <p:cNvPr id="452" name="Freeform: Shape 451">
                      <a:extLst>
                        <a:ext uri="{FF2B5EF4-FFF2-40B4-BE49-F238E27FC236}">
                          <a16:creationId xmlns:a16="http://schemas.microsoft.com/office/drawing/2014/main" id="{A3A65A4D-B072-4A9D-ADC5-5566F27B81EE}"/>
                        </a:ext>
                      </a:extLst>
                    </p:cNvPr>
                    <p:cNvSpPr/>
                    <p:nvPr/>
                  </p:nvSpPr>
                  <p:spPr>
                    <a:xfrm>
                      <a:off x="10811160" y="3926689"/>
                      <a:ext cx="206216" cy="652748"/>
                    </a:xfrm>
                    <a:custGeom>
                      <a:avLst/>
                      <a:gdLst>
                        <a:gd name="connsiteX0" fmla="*/ 206216 w 206216"/>
                        <a:gd name="connsiteY0" fmla="*/ 1238 h 652748"/>
                        <a:gd name="connsiteX1" fmla="*/ 7144 w 206216"/>
                        <a:gd name="connsiteY1" fmla="*/ 652748 h 652748"/>
                        <a:gd name="connsiteX2" fmla="*/ 0 w 206216"/>
                        <a:gd name="connsiteY2" fmla="*/ 651510 h 652748"/>
                        <a:gd name="connsiteX3" fmla="*/ 199072 w 206216"/>
                        <a:gd name="connsiteY3" fmla="*/ 0 h 652748"/>
                      </a:gdLst>
                      <a:ahLst/>
                      <a:cxnLst>
                        <a:cxn ang="0">
                          <a:pos x="connsiteX0" y="connsiteY0"/>
                        </a:cxn>
                        <a:cxn ang="0">
                          <a:pos x="connsiteX1" y="connsiteY1"/>
                        </a:cxn>
                        <a:cxn ang="0">
                          <a:pos x="connsiteX2" y="connsiteY2"/>
                        </a:cxn>
                        <a:cxn ang="0">
                          <a:pos x="connsiteX3" y="connsiteY3"/>
                        </a:cxn>
                      </a:cxnLst>
                      <a:rect l="l" t="t" r="r" b="b"/>
                      <a:pathLst>
                        <a:path w="206216" h="652748">
                          <a:moveTo>
                            <a:pt x="206216" y="1238"/>
                          </a:moveTo>
                          <a:lnTo>
                            <a:pt x="7144" y="652748"/>
                          </a:lnTo>
                          <a:lnTo>
                            <a:pt x="0" y="651510"/>
                          </a:lnTo>
                          <a:lnTo>
                            <a:pt x="199072" y="0"/>
                          </a:lnTo>
                          <a:close/>
                        </a:path>
                      </a:pathLst>
                    </a:custGeom>
                    <a:grpFill/>
                    <a:ln w="9525" cap="flat">
                      <a:noFill/>
                      <a:prstDash val="solid"/>
                      <a:miter/>
                    </a:ln>
                  </p:spPr>
                  <p:txBody>
                    <a:bodyPr rtlCol="0" anchor="ctr"/>
                    <a:lstStyle/>
                    <a:p>
                      <a:endParaRPr lang="en-GB"/>
                    </a:p>
                  </p:txBody>
                </p:sp>
              </p:grpSp>
            </p:grpSp>
            <p:grpSp>
              <p:nvGrpSpPr>
                <p:cNvPr id="453" name="Graphic 39">
                  <a:extLst>
                    <a:ext uri="{FF2B5EF4-FFF2-40B4-BE49-F238E27FC236}">
                      <a16:creationId xmlns:a16="http://schemas.microsoft.com/office/drawing/2014/main" id="{F7F57346-982B-47D3-A209-81F972AE1B10}"/>
                    </a:ext>
                  </a:extLst>
                </p:cNvPr>
                <p:cNvGrpSpPr/>
                <p:nvPr/>
              </p:nvGrpSpPr>
              <p:grpSpPr>
                <a:xfrm>
                  <a:off x="8333994" y="3144400"/>
                  <a:ext cx="1650111" cy="1369313"/>
                  <a:chOff x="8333994" y="3144400"/>
                  <a:chExt cx="1650111" cy="1369313"/>
                </a:xfrm>
                <a:grpFill/>
              </p:grpSpPr>
              <p:grpSp>
                <p:nvGrpSpPr>
                  <p:cNvPr id="454" name="Graphic 39">
                    <a:extLst>
                      <a:ext uri="{FF2B5EF4-FFF2-40B4-BE49-F238E27FC236}">
                        <a16:creationId xmlns:a16="http://schemas.microsoft.com/office/drawing/2014/main" id="{F7F57346-982B-47D3-A209-81F972AE1B10}"/>
                      </a:ext>
                    </a:extLst>
                  </p:cNvPr>
                  <p:cNvGrpSpPr/>
                  <p:nvPr/>
                </p:nvGrpSpPr>
                <p:grpSpPr>
                  <a:xfrm>
                    <a:off x="8865203" y="3144400"/>
                    <a:ext cx="1118901" cy="179736"/>
                    <a:chOff x="8865203" y="3144400"/>
                    <a:chExt cx="1118901" cy="179736"/>
                  </a:xfrm>
                  <a:grpFill/>
                </p:grpSpPr>
                <p:sp>
                  <p:nvSpPr>
                    <p:cNvPr id="455" name="Freeform: Shape 454">
                      <a:extLst>
                        <a:ext uri="{FF2B5EF4-FFF2-40B4-BE49-F238E27FC236}">
                          <a16:creationId xmlns:a16="http://schemas.microsoft.com/office/drawing/2014/main" id="{C7C7F62B-E108-46F8-9BE4-9A6E2F9F6C0A}"/>
                        </a:ext>
                      </a:extLst>
                    </p:cNvPr>
                    <p:cNvSpPr/>
                    <p:nvPr/>
                  </p:nvSpPr>
                  <p:spPr>
                    <a:xfrm>
                      <a:off x="8865489" y="3147829"/>
                      <a:ext cx="1118425" cy="172878"/>
                    </a:xfrm>
                    <a:custGeom>
                      <a:avLst/>
                      <a:gdLst>
                        <a:gd name="connsiteX0" fmla="*/ 0 w 1118425"/>
                        <a:gd name="connsiteY0" fmla="*/ 172879 h 172878"/>
                        <a:gd name="connsiteX1" fmla="*/ 1118426 w 1118425"/>
                        <a:gd name="connsiteY1" fmla="*/ 0 h 172878"/>
                      </a:gdLst>
                      <a:ahLst/>
                      <a:cxnLst>
                        <a:cxn ang="0">
                          <a:pos x="connsiteX0" y="connsiteY0"/>
                        </a:cxn>
                        <a:cxn ang="0">
                          <a:pos x="connsiteX1" y="connsiteY1"/>
                        </a:cxn>
                      </a:cxnLst>
                      <a:rect l="l" t="t" r="r" b="b"/>
                      <a:pathLst>
                        <a:path w="1118425" h="172878">
                          <a:moveTo>
                            <a:pt x="0" y="172879"/>
                          </a:moveTo>
                          <a:lnTo>
                            <a:pt x="1118426" y="0"/>
                          </a:lnTo>
                        </a:path>
                      </a:pathLst>
                    </a:custGeom>
                    <a:grpFill/>
                    <a:ln w="9525" cap="flat">
                      <a:noFill/>
                      <a:prstDash val="solid"/>
                      <a:miter/>
                    </a:ln>
                  </p:spPr>
                  <p:txBody>
                    <a:bodyPr rtlCol="0" anchor="ctr"/>
                    <a:lstStyle/>
                    <a:p>
                      <a:endParaRPr lang="en-GB"/>
                    </a:p>
                  </p:txBody>
                </p:sp>
                <p:sp>
                  <p:nvSpPr>
                    <p:cNvPr id="456" name="Freeform: Shape 455">
                      <a:extLst>
                        <a:ext uri="{FF2B5EF4-FFF2-40B4-BE49-F238E27FC236}">
                          <a16:creationId xmlns:a16="http://schemas.microsoft.com/office/drawing/2014/main" id="{273362E1-CDAA-4BBC-889D-A98A0D632967}"/>
                        </a:ext>
                      </a:extLst>
                    </p:cNvPr>
                    <p:cNvSpPr/>
                    <p:nvPr/>
                  </p:nvSpPr>
                  <p:spPr>
                    <a:xfrm>
                      <a:off x="8865203" y="3144400"/>
                      <a:ext cx="1118901" cy="179736"/>
                    </a:xfrm>
                    <a:custGeom>
                      <a:avLst/>
                      <a:gdLst>
                        <a:gd name="connsiteX0" fmla="*/ 1118426 w 1118901"/>
                        <a:gd name="connsiteY0" fmla="*/ 0 h 179736"/>
                        <a:gd name="connsiteX1" fmla="*/ 1118902 w 1118901"/>
                        <a:gd name="connsiteY1" fmla="*/ 6763 h 179736"/>
                        <a:gd name="connsiteX2" fmla="*/ 571 w 1118901"/>
                        <a:gd name="connsiteY2" fmla="*/ 179737 h 179736"/>
                        <a:gd name="connsiteX3" fmla="*/ 0 w 1118901"/>
                        <a:gd name="connsiteY3" fmla="*/ 172974 h 179736"/>
                      </a:gdLst>
                      <a:ahLst/>
                      <a:cxnLst>
                        <a:cxn ang="0">
                          <a:pos x="connsiteX0" y="connsiteY0"/>
                        </a:cxn>
                        <a:cxn ang="0">
                          <a:pos x="connsiteX1" y="connsiteY1"/>
                        </a:cxn>
                        <a:cxn ang="0">
                          <a:pos x="connsiteX2" y="connsiteY2"/>
                        </a:cxn>
                        <a:cxn ang="0">
                          <a:pos x="connsiteX3" y="connsiteY3"/>
                        </a:cxn>
                      </a:cxnLst>
                      <a:rect l="l" t="t" r="r" b="b"/>
                      <a:pathLst>
                        <a:path w="1118901" h="179736">
                          <a:moveTo>
                            <a:pt x="1118426" y="0"/>
                          </a:moveTo>
                          <a:lnTo>
                            <a:pt x="1118902" y="6763"/>
                          </a:lnTo>
                          <a:lnTo>
                            <a:pt x="571" y="179737"/>
                          </a:lnTo>
                          <a:lnTo>
                            <a:pt x="0" y="172974"/>
                          </a:lnTo>
                          <a:close/>
                        </a:path>
                      </a:pathLst>
                    </a:custGeom>
                    <a:grpFill/>
                    <a:ln w="9525" cap="flat">
                      <a:noFill/>
                      <a:prstDash val="solid"/>
                      <a:miter/>
                    </a:ln>
                  </p:spPr>
                  <p:txBody>
                    <a:bodyPr rtlCol="0" anchor="ctr"/>
                    <a:lstStyle/>
                    <a:p>
                      <a:endParaRPr lang="en-GB"/>
                    </a:p>
                  </p:txBody>
                </p:sp>
              </p:grpSp>
              <p:grpSp>
                <p:nvGrpSpPr>
                  <p:cNvPr id="457" name="Graphic 39">
                    <a:extLst>
                      <a:ext uri="{FF2B5EF4-FFF2-40B4-BE49-F238E27FC236}">
                        <a16:creationId xmlns:a16="http://schemas.microsoft.com/office/drawing/2014/main" id="{F7F57346-982B-47D3-A209-81F972AE1B10}"/>
                      </a:ext>
                    </a:extLst>
                  </p:cNvPr>
                  <p:cNvGrpSpPr/>
                  <p:nvPr/>
                </p:nvGrpSpPr>
                <p:grpSpPr>
                  <a:xfrm>
                    <a:off x="8861869" y="3319755"/>
                    <a:ext cx="278987" cy="1193958"/>
                    <a:chOff x="8861869" y="3319755"/>
                    <a:chExt cx="278987" cy="1193958"/>
                  </a:xfrm>
                  <a:grpFill/>
                </p:grpSpPr>
                <p:sp>
                  <p:nvSpPr>
                    <p:cNvPr id="458" name="Freeform: Shape 457">
                      <a:extLst>
                        <a:ext uri="{FF2B5EF4-FFF2-40B4-BE49-F238E27FC236}">
                          <a16:creationId xmlns:a16="http://schemas.microsoft.com/office/drawing/2014/main" id="{EB26F5BF-232E-4ECD-9038-219C04BDBC74}"/>
                        </a:ext>
                      </a:extLst>
                    </p:cNvPr>
                    <p:cNvSpPr/>
                    <p:nvPr/>
                  </p:nvSpPr>
                  <p:spPr>
                    <a:xfrm>
                      <a:off x="8865489" y="3320708"/>
                      <a:ext cx="271748" cy="1191958"/>
                    </a:xfrm>
                    <a:custGeom>
                      <a:avLst/>
                      <a:gdLst>
                        <a:gd name="connsiteX0" fmla="*/ 0 w 271748"/>
                        <a:gd name="connsiteY0" fmla="*/ 0 h 1191958"/>
                        <a:gd name="connsiteX1" fmla="*/ 271748 w 271748"/>
                        <a:gd name="connsiteY1" fmla="*/ 1191959 h 1191958"/>
                      </a:gdLst>
                      <a:ahLst/>
                      <a:cxnLst>
                        <a:cxn ang="0">
                          <a:pos x="connsiteX0" y="connsiteY0"/>
                        </a:cxn>
                        <a:cxn ang="0">
                          <a:pos x="connsiteX1" y="connsiteY1"/>
                        </a:cxn>
                      </a:cxnLst>
                      <a:rect l="l" t="t" r="r" b="b"/>
                      <a:pathLst>
                        <a:path w="271748" h="1191958">
                          <a:moveTo>
                            <a:pt x="0" y="0"/>
                          </a:moveTo>
                          <a:lnTo>
                            <a:pt x="271748" y="1191959"/>
                          </a:lnTo>
                        </a:path>
                      </a:pathLst>
                    </a:custGeom>
                    <a:grpFill/>
                    <a:ln w="9525" cap="flat">
                      <a:noFill/>
                      <a:prstDash val="solid"/>
                      <a:miter/>
                    </a:ln>
                  </p:spPr>
                  <p:txBody>
                    <a:bodyPr rtlCol="0" anchor="ctr"/>
                    <a:lstStyle/>
                    <a:p>
                      <a:endParaRPr lang="en-GB"/>
                    </a:p>
                  </p:txBody>
                </p:sp>
                <p:sp>
                  <p:nvSpPr>
                    <p:cNvPr id="459" name="Freeform: Shape 458">
                      <a:extLst>
                        <a:ext uri="{FF2B5EF4-FFF2-40B4-BE49-F238E27FC236}">
                          <a16:creationId xmlns:a16="http://schemas.microsoft.com/office/drawing/2014/main" id="{8AE2135A-06A4-487E-B664-69C86F79A2AE}"/>
                        </a:ext>
                      </a:extLst>
                    </p:cNvPr>
                    <p:cNvSpPr/>
                    <p:nvPr/>
                  </p:nvSpPr>
                  <p:spPr>
                    <a:xfrm>
                      <a:off x="8861869" y="3319755"/>
                      <a:ext cx="278987" cy="1193958"/>
                    </a:xfrm>
                    <a:custGeom>
                      <a:avLst/>
                      <a:gdLst>
                        <a:gd name="connsiteX0" fmla="*/ 7334 w 278987"/>
                        <a:gd name="connsiteY0" fmla="*/ 0 h 1193958"/>
                        <a:gd name="connsiteX1" fmla="*/ 278987 w 278987"/>
                        <a:gd name="connsiteY1" fmla="*/ 1191959 h 1193958"/>
                        <a:gd name="connsiteX2" fmla="*/ 271653 w 278987"/>
                        <a:gd name="connsiteY2" fmla="*/ 1193959 h 1193958"/>
                        <a:gd name="connsiteX3" fmla="*/ 0 w 278987"/>
                        <a:gd name="connsiteY3" fmla="*/ 2000 h 1193958"/>
                      </a:gdLst>
                      <a:ahLst/>
                      <a:cxnLst>
                        <a:cxn ang="0">
                          <a:pos x="connsiteX0" y="connsiteY0"/>
                        </a:cxn>
                        <a:cxn ang="0">
                          <a:pos x="connsiteX1" y="connsiteY1"/>
                        </a:cxn>
                        <a:cxn ang="0">
                          <a:pos x="connsiteX2" y="connsiteY2"/>
                        </a:cxn>
                        <a:cxn ang="0">
                          <a:pos x="connsiteX3" y="connsiteY3"/>
                        </a:cxn>
                      </a:cxnLst>
                      <a:rect l="l" t="t" r="r" b="b"/>
                      <a:pathLst>
                        <a:path w="278987" h="1193958">
                          <a:moveTo>
                            <a:pt x="7334" y="0"/>
                          </a:moveTo>
                          <a:lnTo>
                            <a:pt x="278987" y="1191959"/>
                          </a:lnTo>
                          <a:lnTo>
                            <a:pt x="271653" y="1193959"/>
                          </a:lnTo>
                          <a:lnTo>
                            <a:pt x="0" y="2000"/>
                          </a:lnTo>
                          <a:close/>
                        </a:path>
                      </a:pathLst>
                    </a:custGeom>
                    <a:grpFill/>
                    <a:ln w="9525" cap="flat">
                      <a:noFill/>
                      <a:prstDash val="solid"/>
                      <a:miter/>
                    </a:ln>
                  </p:spPr>
                  <p:txBody>
                    <a:bodyPr rtlCol="0" anchor="ctr"/>
                    <a:lstStyle/>
                    <a:p>
                      <a:endParaRPr lang="en-GB"/>
                    </a:p>
                  </p:txBody>
                </p:sp>
              </p:grpSp>
              <p:grpSp>
                <p:nvGrpSpPr>
                  <p:cNvPr id="460" name="Graphic 39">
                    <a:extLst>
                      <a:ext uri="{FF2B5EF4-FFF2-40B4-BE49-F238E27FC236}">
                        <a16:creationId xmlns:a16="http://schemas.microsoft.com/office/drawing/2014/main" id="{F7F57346-982B-47D3-A209-81F972AE1B10}"/>
                      </a:ext>
                    </a:extLst>
                  </p:cNvPr>
                  <p:cNvGrpSpPr/>
                  <p:nvPr/>
                </p:nvGrpSpPr>
                <p:grpSpPr>
                  <a:xfrm>
                    <a:off x="8861869" y="3319755"/>
                    <a:ext cx="112680" cy="441388"/>
                    <a:chOff x="8861869" y="3319755"/>
                    <a:chExt cx="112680" cy="441388"/>
                  </a:xfrm>
                  <a:grpFill/>
                </p:grpSpPr>
                <p:sp>
                  <p:nvSpPr>
                    <p:cNvPr id="461" name="Freeform: Shape 460">
                      <a:extLst>
                        <a:ext uri="{FF2B5EF4-FFF2-40B4-BE49-F238E27FC236}">
                          <a16:creationId xmlns:a16="http://schemas.microsoft.com/office/drawing/2014/main" id="{22D304F1-85D6-4B90-84D2-F904F3D824C8}"/>
                        </a:ext>
                      </a:extLst>
                    </p:cNvPr>
                    <p:cNvSpPr/>
                    <p:nvPr/>
                  </p:nvSpPr>
                  <p:spPr>
                    <a:xfrm>
                      <a:off x="8865489" y="3320708"/>
                      <a:ext cx="105441" cy="439388"/>
                    </a:xfrm>
                    <a:custGeom>
                      <a:avLst/>
                      <a:gdLst>
                        <a:gd name="connsiteX0" fmla="*/ 0 w 105441"/>
                        <a:gd name="connsiteY0" fmla="*/ 0 h 439388"/>
                        <a:gd name="connsiteX1" fmla="*/ 105442 w 105441"/>
                        <a:gd name="connsiteY1" fmla="*/ 439388 h 439388"/>
                      </a:gdLst>
                      <a:ahLst/>
                      <a:cxnLst>
                        <a:cxn ang="0">
                          <a:pos x="connsiteX0" y="connsiteY0"/>
                        </a:cxn>
                        <a:cxn ang="0">
                          <a:pos x="connsiteX1" y="connsiteY1"/>
                        </a:cxn>
                      </a:cxnLst>
                      <a:rect l="l" t="t" r="r" b="b"/>
                      <a:pathLst>
                        <a:path w="105441" h="439388">
                          <a:moveTo>
                            <a:pt x="0" y="0"/>
                          </a:moveTo>
                          <a:lnTo>
                            <a:pt x="105442" y="439388"/>
                          </a:lnTo>
                        </a:path>
                      </a:pathLst>
                    </a:custGeom>
                    <a:grpFill/>
                    <a:ln w="9525" cap="flat">
                      <a:noFill/>
                      <a:prstDash val="solid"/>
                      <a:miter/>
                    </a:ln>
                  </p:spPr>
                  <p:txBody>
                    <a:bodyPr rtlCol="0" anchor="ctr"/>
                    <a:lstStyle/>
                    <a:p>
                      <a:endParaRPr lang="en-GB"/>
                    </a:p>
                  </p:txBody>
                </p:sp>
                <p:sp>
                  <p:nvSpPr>
                    <p:cNvPr id="462" name="Freeform: Shape 461">
                      <a:extLst>
                        <a:ext uri="{FF2B5EF4-FFF2-40B4-BE49-F238E27FC236}">
                          <a16:creationId xmlns:a16="http://schemas.microsoft.com/office/drawing/2014/main" id="{B9DA1F2C-8AD4-4118-84C8-40BF90283874}"/>
                        </a:ext>
                      </a:extLst>
                    </p:cNvPr>
                    <p:cNvSpPr/>
                    <p:nvPr/>
                  </p:nvSpPr>
                  <p:spPr>
                    <a:xfrm>
                      <a:off x="8861869" y="3319755"/>
                      <a:ext cx="112680" cy="441388"/>
                    </a:xfrm>
                    <a:custGeom>
                      <a:avLst/>
                      <a:gdLst>
                        <a:gd name="connsiteX0" fmla="*/ 7239 w 112680"/>
                        <a:gd name="connsiteY0" fmla="*/ 0 h 441388"/>
                        <a:gd name="connsiteX1" fmla="*/ 112681 w 112680"/>
                        <a:gd name="connsiteY1" fmla="*/ 439293 h 441388"/>
                        <a:gd name="connsiteX2" fmla="*/ 105442 w 112680"/>
                        <a:gd name="connsiteY2" fmla="*/ 441388 h 441388"/>
                        <a:gd name="connsiteX3" fmla="*/ 0 w 112680"/>
                        <a:gd name="connsiteY3" fmla="*/ 2000 h 441388"/>
                      </a:gdLst>
                      <a:ahLst/>
                      <a:cxnLst>
                        <a:cxn ang="0">
                          <a:pos x="connsiteX0" y="connsiteY0"/>
                        </a:cxn>
                        <a:cxn ang="0">
                          <a:pos x="connsiteX1" y="connsiteY1"/>
                        </a:cxn>
                        <a:cxn ang="0">
                          <a:pos x="connsiteX2" y="connsiteY2"/>
                        </a:cxn>
                        <a:cxn ang="0">
                          <a:pos x="connsiteX3" y="connsiteY3"/>
                        </a:cxn>
                      </a:cxnLst>
                      <a:rect l="l" t="t" r="r" b="b"/>
                      <a:pathLst>
                        <a:path w="112680" h="441388">
                          <a:moveTo>
                            <a:pt x="7239" y="0"/>
                          </a:moveTo>
                          <a:lnTo>
                            <a:pt x="112681" y="439293"/>
                          </a:lnTo>
                          <a:lnTo>
                            <a:pt x="105442" y="441388"/>
                          </a:lnTo>
                          <a:lnTo>
                            <a:pt x="0" y="2000"/>
                          </a:lnTo>
                          <a:close/>
                        </a:path>
                      </a:pathLst>
                    </a:custGeom>
                    <a:grpFill/>
                    <a:ln w="9525" cap="flat">
                      <a:noFill/>
                      <a:prstDash val="solid"/>
                      <a:miter/>
                    </a:ln>
                  </p:spPr>
                  <p:txBody>
                    <a:bodyPr rtlCol="0" anchor="ctr"/>
                    <a:lstStyle/>
                    <a:p>
                      <a:endParaRPr lang="en-GB"/>
                    </a:p>
                  </p:txBody>
                </p:sp>
              </p:grpSp>
              <p:grpSp>
                <p:nvGrpSpPr>
                  <p:cNvPr id="463" name="Graphic 39">
                    <a:extLst>
                      <a:ext uri="{FF2B5EF4-FFF2-40B4-BE49-F238E27FC236}">
                        <a16:creationId xmlns:a16="http://schemas.microsoft.com/office/drawing/2014/main" id="{F7F57346-982B-47D3-A209-81F972AE1B10}"/>
                      </a:ext>
                    </a:extLst>
                  </p:cNvPr>
                  <p:cNvGrpSpPr/>
                  <p:nvPr/>
                </p:nvGrpSpPr>
                <p:grpSpPr>
                  <a:xfrm>
                    <a:off x="8333994" y="3318803"/>
                    <a:ext cx="534352" cy="635698"/>
                    <a:chOff x="8333994" y="3318803"/>
                    <a:chExt cx="534352" cy="635698"/>
                  </a:xfrm>
                  <a:grpFill/>
                </p:grpSpPr>
                <p:sp>
                  <p:nvSpPr>
                    <p:cNvPr id="464" name="Freeform: Shape 463">
                      <a:extLst>
                        <a:ext uri="{FF2B5EF4-FFF2-40B4-BE49-F238E27FC236}">
                          <a16:creationId xmlns:a16="http://schemas.microsoft.com/office/drawing/2014/main" id="{988C2598-7D18-4862-BB36-7AA05E48E8EB}"/>
                        </a:ext>
                      </a:extLst>
                    </p:cNvPr>
                    <p:cNvSpPr/>
                    <p:nvPr/>
                  </p:nvSpPr>
                  <p:spPr>
                    <a:xfrm>
                      <a:off x="8336851" y="3320708"/>
                      <a:ext cx="528637" cy="631793"/>
                    </a:xfrm>
                    <a:custGeom>
                      <a:avLst/>
                      <a:gdLst>
                        <a:gd name="connsiteX0" fmla="*/ 528638 w 528637"/>
                        <a:gd name="connsiteY0" fmla="*/ 0 h 631793"/>
                        <a:gd name="connsiteX1" fmla="*/ 0 w 528637"/>
                        <a:gd name="connsiteY1" fmla="*/ 631793 h 631793"/>
                      </a:gdLst>
                      <a:ahLst/>
                      <a:cxnLst>
                        <a:cxn ang="0">
                          <a:pos x="connsiteX0" y="connsiteY0"/>
                        </a:cxn>
                        <a:cxn ang="0">
                          <a:pos x="connsiteX1" y="connsiteY1"/>
                        </a:cxn>
                      </a:cxnLst>
                      <a:rect l="l" t="t" r="r" b="b"/>
                      <a:pathLst>
                        <a:path w="528637" h="631793">
                          <a:moveTo>
                            <a:pt x="528638" y="0"/>
                          </a:moveTo>
                          <a:lnTo>
                            <a:pt x="0" y="631793"/>
                          </a:lnTo>
                        </a:path>
                      </a:pathLst>
                    </a:custGeom>
                    <a:grpFill/>
                    <a:ln w="9525" cap="flat">
                      <a:noFill/>
                      <a:prstDash val="solid"/>
                      <a:miter/>
                    </a:ln>
                  </p:spPr>
                  <p:txBody>
                    <a:bodyPr rtlCol="0" anchor="ctr"/>
                    <a:lstStyle/>
                    <a:p>
                      <a:endParaRPr lang="en-GB"/>
                    </a:p>
                  </p:txBody>
                </p:sp>
                <p:sp>
                  <p:nvSpPr>
                    <p:cNvPr id="465" name="Freeform: Shape 464">
                      <a:extLst>
                        <a:ext uri="{FF2B5EF4-FFF2-40B4-BE49-F238E27FC236}">
                          <a16:creationId xmlns:a16="http://schemas.microsoft.com/office/drawing/2014/main" id="{8FA6A39B-38CE-4CD6-9A3F-05641B9751E8}"/>
                        </a:ext>
                      </a:extLst>
                    </p:cNvPr>
                    <p:cNvSpPr/>
                    <p:nvPr/>
                  </p:nvSpPr>
                  <p:spPr>
                    <a:xfrm>
                      <a:off x="8333994" y="3318803"/>
                      <a:ext cx="534352" cy="635698"/>
                    </a:xfrm>
                    <a:custGeom>
                      <a:avLst/>
                      <a:gdLst>
                        <a:gd name="connsiteX0" fmla="*/ 534353 w 534352"/>
                        <a:gd name="connsiteY0" fmla="*/ 3905 h 635698"/>
                        <a:gd name="connsiteX1" fmla="*/ 5715 w 534352"/>
                        <a:gd name="connsiteY1" fmla="*/ 635699 h 635698"/>
                        <a:gd name="connsiteX2" fmla="*/ 0 w 534352"/>
                        <a:gd name="connsiteY2" fmla="*/ 631793 h 635698"/>
                        <a:gd name="connsiteX3" fmla="*/ 528638 w 534352"/>
                        <a:gd name="connsiteY3" fmla="*/ 0 h 635698"/>
                      </a:gdLst>
                      <a:ahLst/>
                      <a:cxnLst>
                        <a:cxn ang="0">
                          <a:pos x="connsiteX0" y="connsiteY0"/>
                        </a:cxn>
                        <a:cxn ang="0">
                          <a:pos x="connsiteX1" y="connsiteY1"/>
                        </a:cxn>
                        <a:cxn ang="0">
                          <a:pos x="connsiteX2" y="connsiteY2"/>
                        </a:cxn>
                        <a:cxn ang="0">
                          <a:pos x="connsiteX3" y="connsiteY3"/>
                        </a:cxn>
                      </a:cxnLst>
                      <a:rect l="l" t="t" r="r" b="b"/>
                      <a:pathLst>
                        <a:path w="534352" h="635698">
                          <a:moveTo>
                            <a:pt x="534353" y="3905"/>
                          </a:moveTo>
                          <a:lnTo>
                            <a:pt x="5715" y="635699"/>
                          </a:lnTo>
                          <a:lnTo>
                            <a:pt x="0" y="631793"/>
                          </a:lnTo>
                          <a:lnTo>
                            <a:pt x="528638" y="0"/>
                          </a:lnTo>
                          <a:close/>
                        </a:path>
                      </a:pathLst>
                    </a:custGeom>
                    <a:grpFill/>
                    <a:ln w="9525" cap="flat">
                      <a:noFill/>
                      <a:prstDash val="solid"/>
                      <a:miter/>
                    </a:ln>
                  </p:spPr>
                  <p:txBody>
                    <a:bodyPr rtlCol="0" anchor="ctr"/>
                    <a:lstStyle/>
                    <a:p>
                      <a:endParaRPr lang="en-GB"/>
                    </a:p>
                  </p:txBody>
                </p:sp>
              </p:grpSp>
              <p:grpSp>
                <p:nvGrpSpPr>
                  <p:cNvPr id="466" name="Graphic 39">
                    <a:extLst>
                      <a:ext uri="{FF2B5EF4-FFF2-40B4-BE49-F238E27FC236}">
                        <a16:creationId xmlns:a16="http://schemas.microsoft.com/office/drawing/2014/main" id="{F7F57346-982B-47D3-A209-81F972AE1B10}"/>
                      </a:ext>
                    </a:extLst>
                  </p:cNvPr>
                  <p:cNvGrpSpPr/>
                  <p:nvPr/>
                </p:nvGrpSpPr>
                <p:grpSpPr>
                  <a:xfrm>
                    <a:off x="8864060" y="3317470"/>
                    <a:ext cx="654558" cy="204787"/>
                    <a:chOff x="8864060" y="3317470"/>
                    <a:chExt cx="654558" cy="204787"/>
                  </a:xfrm>
                  <a:grpFill/>
                </p:grpSpPr>
                <p:sp>
                  <p:nvSpPr>
                    <p:cNvPr id="467" name="Freeform: Shape 466">
                      <a:extLst>
                        <a:ext uri="{FF2B5EF4-FFF2-40B4-BE49-F238E27FC236}">
                          <a16:creationId xmlns:a16="http://schemas.microsoft.com/office/drawing/2014/main" id="{342520A6-D4C2-4BDA-89E5-F78D91DAD395}"/>
                        </a:ext>
                      </a:extLst>
                    </p:cNvPr>
                    <p:cNvSpPr/>
                    <p:nvPr/>
                  </p:nvSpPr>
                  <p:spPr>
                    <a:xfrm>
                      <a:off x="8865489" y="3320708"/>
                      <a:ext cx="651700" cy="198310"/>
                    </a:xfrm>
                    <a:custGeom>
                      <a:avLst/>
                      <a:gdLst>
                        <a:gd name="connsiteX0" fmla="*/ 0 w 651700"/>
                        <a:gd name="connsiteY0" fmla="*/ 0 h 198310"/>
                        <a:gd name="connsiteX1" fmla="*/ 651701 w 651700"/>
                        <a:gd name="connsiteY1" fmla="*/ 198311 h 198310"/>
                      </a:gdLst>
                      <a:ahLst/>
                      <a:cxnLst>
                        <a:cxn ang="0">
                          <a:pos x="connsiteX0" y="connsiteY0"/>
                        </a:cxn>
                        <a:cxn ang="0">
                          <a:pos x="connsiteX1" y="connsiteY1"/>
                        </a:cxn>
                      </a:cxnLst>
                      <a:rect l="l" t="t" r="r" b="b"/>
                      <a:pathLst>
                        <a:path w="651700" h="198310">
                          <a:moveTo>
                            <a:pt x="0" y="0"/>
                          </a:moveTo>
                          <a:lnTo>
                            <a:pt x="651701" y="198311"/>
                          </a:lnTo>
                        </a:path>
                      </a:pathLst>
                    </a:custGeom>
                    <a:grpFill/>
                    <a:ln w="9525" cap="flat">
                      <a:noFill/>
                      <a:prstDash val="solid"/>
                      <a:miter/>
                    </a:ln>
                  </p:spPr>
                  <p:txBody>
                    <a:bodyPr rtlCol="0" anchor="ctr"/>
                    <a:lstStyle/>
                    <a:p>
                      <a:endParaRPr lang="en-GB"/>
                    </a:p>
                  </p:txBody>
                </p:sp>
                <p:sp>
                  <p:nvSpPr>
                    <p:cNvPr id="468" name="Freeform: Shape 467">
                      <a:extLst>
                        <a:ext uri="{FF2B5EF4-FFF2-40B4-BE49-F238E27FC236}">
                          <a16:creationId xmlns:a16="http://schemas.microsoft.com/office/drawing/2014/main" id="{B538A4EB-302E-4F7D-9C27-C6994341F83B}"/>
                        </a:ext>
                      </a:extLst>
                    </p:cNvPr>
                    <p:cNvSpPr/>
                    <p:nvPr/>
                  </p:nvSpPr>
                  <p:spPr>
                    <a:xfrm>
                      <a:off x="8864060" y="3317470"/>
                      <a:ext cx="654558" cy="204787"/>
                    </a:xfrm>
                    <a:custGeom>
                      <a:avLst/>
                      <a:gdLst>
                        <a:gd name="connsiteX0" fmla="*/ 654558 w 654558"/>
                        <a:gd name="connsiteY0" fmla="*/ 198215 h 204787"/>
                        <a:gd name="connsiteX1" fmla="*/ 651701 w 654558"/>
                        <a:gd name="connsiteY1" fmla="*/ 204788 h 204787"/>
                        <a:gd name="connsiteX2" fmla="*/ 0 w 654558"/>
                        <a:gd name="connsiteY2" fmla="*/ 6572 h 204787"/>
                        <a:gd name="connsiteX3" fmla="*/ 2953 w 654558"/>
                        <a:gd name="connsiteY3" fmla="*/ 0 h 204787"/>
                      </a:gdLst>
                      <a:ahLst/>
                      <a:cxnLst>
                        <a:cxn ang="0">
                          <a:pos x="connsiteX0" y="connsiteY0"/>
                        </a:cxn>
                        <a:cxn ang="0">
                          <a:pos x="connsiteX1" y="connsiteY1"/>
                        </a:cxn>
                        <a:cxn ang="0">
                          <a:pos x="connsiteX2" y="connsiteY2"/>
                        </a:cxn>
                        <a:cxn ang="0">
                          <a:pos x="connsiteX3" y="connsiteY3"/>
                        </a:cxn>
                      </a:cxnLst>
                      <a:rect l="l" t="t" r="r" b="b"/>
                      <a:pathLst>
                        <a:path w="654558" h="204787">
                          <a:moveTo>
                            <a:pt x="654558" y="198215"/>
                          </a:moveTo>
                          <a:lnTo>
                            <a:pt x="651701" y="204788"/>
                          </a:lnTo>
                          <a:lnTo>
                            <a:pt x="0" y="6572"/>
                          </a:lnTo>
                          <a:lnTo>
                            <a:pt x="2953" y="0"/>
                          </a:lnTo>
                          <a:close/>
                        </a:path>
                      </a:pathLst>
                    </a:custGeom>
                    <a:grpFill/>
                    <a:ln w="9525" cap="flat">
                      <a:noFill/>
                      <a:prstDash val="solid"/>
                      <a:miter/>
                    </a:ln>
                  </p:spPr>
                  <p:txBody>
                    <a:bodyPr rtlCol="0" anchor="ctr"/>
                    <a:lstStyle/>
                    <a:p>
                      <a:endParaRPr lang="en-GB"/>
                    </a:p>
                  </p:txBody>
                </p:sp>
              </p:grpSp>
            </p:grpSp>
          </p:grpSp>
          <p:sp>
            <p:nvSpPr>
              <p:cNvPr id="469" name="Freeform: Shape 468">
                <a:extLst>
                  <a:ext uri="{FF2B5EF4-FFF2-40B4-BE49-F238E27FC236}">
                    <a16:creationId xmlns:a16="http://schemas.microsoft.com/office/drawing/2014/main" id="{2F320969-327D-453D-84FB-AF4A3B385241}"/>
                  </a:ext>
                </a:extLst>
              </p:cNvPr>
              <p:cNvSpPr/>
              <p:nvPr/>
            </p:nvSpPr>
            <p:spPr>
              <a:xfrm>
                <a:off x="10798944" y="4564360"/>
                <a:ext cx="31481" cy="28871"/>
              </a:xfrm>
              <a:custGeom>
                <a:avLst/>
                <a:gdLst>
                  <a:gd name="connsiteX0" fmla="*/ 10026 w 31481"/>
                  <a:gd name="connsiteY0" fmla="*/ 1551 h 28871"/>
                  <a:gd name="connsiteX1" fmla="*/ 30409 w 31481"/>
                  <a:gd name="connsiteY1" fmla="*/ 7933 h 28871"/>
                  <a:gd name="connsiteX2" fmla="*/ 21456 w 31481"/>
                  <a:gd name="connsiteY2" fmla="*/ 27364 h 28871"/>
                  <a:gd name="connsiteX3" fmla="*/ 1072 w 31481"/>
                  <a:gd name="connsiteY3" fmla="*/ 20887 h 28871"/>
                  <a:gd name="connsiteX4" fmla="*/ 10026 w 31481"/>
                  <a:gd name="connsiteY4" fmla="*/ 1551 h 28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871">
                    <a:moveTo>
                      <a:pt x="10026" y="1551"/>
                    </a:moveTo>
                    <a:cubicBezTo>
                      <a:pt x="18122" y="-2068"/>
                      <a:pt x="27266" y="884"/>
                      <a:pt x="30409" y="7933"/>
                    </a:cubicBezTo>
                    <a:cubicBezTo>
                      <a:pt x="33553" y="15077"/>
                      <a:pt x="29552" y="23745"/>
                      <a:pt x="21456" y="27364"/>
                    </a:cubicBezTo>
                    <a:cubicBezTo>
                      <a:pt x="13359" y="30888"/>
                      <a:pt x="4215" y="28031"/>
                      <a:pt x="1072" y="20887"/>
                    </a:cubicBezTo>
                    <a:cubicBezTo>
                      <a:pt x="-2071" y="13838"/>
                      <a:pt x="1930" y="5171"/>
                      <a:pt x="10026" y="1551"/>
                    </a:cubicBezTo>
                    <a:close/>
                  </a:path>
                </a:pathLst>
              </a:custGeom>
              <a:grpFill/>
              <a:ln w="9525" cap="flat">
                <a:noFill/>
                <a:prstDash val="solid"/>
                <a:miter/>
              </a:ln>
            </p:spPr>
            <p:txBody>
              <a:bodyPr rtlCol="0" anchor="ctr"/>
              <a:lstStyle/>
              <a:p>
                <a:endParaRPr lang="en-GB"/>
              </a:p>
            </p:txBody>
          </p:sp>
          <p:sp>
            <p:nvSpPr>
              <p:cNvPr id="470" name="Freeform: Shape 469">
                <a:extLst>
                  <a:ext uri="{FF2B5EF4-FFF2-40B4-BE49-F238E27FC236}">
                    <a16:creationId xmlns:a16="http://schemas.microsoft.com/office/drawing/2014/main" id="{470C6BB4-8B48-4F05-9F42-B2D39EDC6805}"/>
                  </a:ext>
                </a:extLst>
              </p:cNvPr>
              <p:cNvSpPr/>
              <p:nvPr/>
            </p:nvSpPr>
            <p:spPr>
              <a:xfrm>
                <a:off x="10211836" y="5464836"/>
                <a:ext cx="31551" cy="28947"/>
              </a:xfrm>
              <a:custGeom>
                <a:avLst/>
                <a:gdLst>
                  <a:gd name="connsiteX0" fmla="*/ 10108 w 31551"/>
                  <a:gd name="connsiteY0" fmla="*/ 1568 h 28947"/>
                  <a:gd name="connsiteX1" fmla="*/ 30492 w 31551"/>
                  <a:gd name="connsiteY1" fmla="*/ 7950 h 28947"/>
                  <a:gd name="connsiteX2" fmla="*/ 21443 w 31551"/>
                  <a:gd name="connsiteY2" fmla="*/ 27381 h 28947"/>
                  <a:gd name="connsiteX3" fmla="*/ 1059 w 31551"/>
                  <a:gd name="connsiteY3" fmla="*/ 20904 h 28947"/>
                  <a:gd name="connsiteX4" fmla="*/ 10108 w 31551"/>
                  <a:gd name="connsiteY4" fmla="*/ 1568 h 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1" h="28947">
                    <a:moveTo>
                      <a:pt x="10108" y="1568"/>
                    </a:moveTo>
                    <a:cubicBezTo>
                      <a:pt x="18204" y="-2051"/>
                      <a:pt x="27349" y="806"/>
                      <a:pt x="30492" y="7950"/>
                    </a:cubicBezTo>
                    <a:cubicBezTo>
                      <a:pt x="33635" y="15094"/>
                      <a:pt x="29539" y="23762"/>
                      <a:pt x="21443" y="27381"/>
                    </a:cubicBezTo>
                    <a:cubicBezTo>
                      <a:pt x="13347" y="31001"/>
                      <a:pt x="4203" y="28143"/>
                      <a:pt x="1059" y="20904"/>
                    </a:cubicBezTo>
                    <a:cubicBezTo>
                      <a:pt x="-2084" y="13856"/>
                      <a:pt x="2012" y="5188"/>
                      <a:pt x="10108" y="1568"/>
                    </a:cubicBezTo>
                    <a:close/>
                  </a:path>
                </a:pathLst>
              </a:custGeom>
              <a:grpFill/>
              <a:ln w="9525" cap="flat">
                <a:noFill/>
                <a:prstDash val="solid"/>
                <a:miter/>
              </a:ln>
            </p:spPr>
            <p:txBody>
              <a:bodyPr rtlCol="0" anchor="ctr"/>
              <a:lstStyle/>
              <a:p>
                <a:endParaRPr lang="en-GB"/>
              </a:p>
            </p:txBody>
          </p:sp>
          <p:sp>
            <p:nvSpPr>
              <p:cNvPr id="471" name="Freeform: Shape 470">
                <a:extLst>
                  <a:ext uri="{FF2B5EF4-FFF2-40B4-BE49-F238E27FC236}">
                    <a16:creationId xmlns:a16="http://schemas.microsoft.com/office/drawing/2014/main" id="{BFA93DFC-0CD9-4D50-A3C9-2B75B64BF09E}"/>
                  </a:ext>
                </a:extLst>
              </p:cNvPr>
              <p:cNvSpPr/>
              <p:nvPr/>
            </p:nvSpPr>
            <p:spPr>
              <a:xfrm>
                <a:off x="10798944" y="4564360"/>
                <a:ext cx="31481" cy="28871"/>
              </a:xfrm>
              <a:custGeom>
                <a:avLst/>
                <a:gdLst>
                  <a:gd name="connsiteX0" fmla="*/ 10026 w 31481"/>
                  <a:gd name="connsiteY0" fmla="*/ 1551 h 28871"/>
                  <a:gd name="connsiteX1" fmla="*/ 30409 w 31481"/>
                  <a:gd name="connsiteY1" fmla="*/ 7933 h 28871"/>
                  <a:gd name="connsiteX2" fmla="*/ 21456 w 31481"/>
                  <a:gd name="connsiteY2" fmla="*/ 27364 h 28871"/>
                  <a:gd name="connsiteX3" fmla="*/ 1072 w 31481"/>
                  <a:gd name="connsiteY3" fmla="*/ 20887 h 28871"/>
                  <a:gd name="connsiteX4" fmla="*/ 10026 w 31481"/>
                  <a:gd name="connsiteY4" fmla="*/ 1551 h 28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871">
                    <a:moveTo>
                      <a:pt x="10026" y="1551"/>
                    </a:moveTo>
                    <a:cubicBezTo>
                      <a:pt x="18122" y="-2068"/>
                      <a:pt x="27266" y="884"/>
                      <a:pt x="30409" y="7933"/>
                    </a:cubicBezTo>
                    <a:cubicBezTo>
                      <a:pt x="33553" y="15077"/>
                      <a:pt x="29552" y="23745"/>
                      <a:pt x="21456" y="27364"/>
                    </a:cubicBezTo>
                    <a:cubicBezTo>
                      <a:pt x="13359" y="30888"/>
                      <a:pt x="4215" y="28031"/>
                      <a:pt x="1072" y="20887"/>
                    </a:cubicBezTo>
                    <a:cubicBezTo>
                      <a:pt x="-2071" y="13838"/>
                      <a:pt x="1930" y="5171"/>
                      <a:pt x="10026" y="1551"/>
                    </a:cubicBezTo>
                    <a:close/>
                  </a:path>
                </a:pathLst>
              </a:custGeom>
              <a:grpFill/>
              <a:ln w="9525" cap="flat">
                <a:noFill/>
                <a:prstDash val="solid"/>
                <a:miter/>
              </a:ln>
            </p:spPr>
            <p:txBody>
              <a:bodyPr rtlCol="0" anchor="ctr"/>
              <a:lstStyle/>
              <a:p>
                <a:endParaRPr lang="en-GB"/>
              </a:p>
            </p:txBody>
          </p:sp>
          <p:sp>
            <p:nvSpPr>
              <p:cNvPr id="472" name="Freeform: Shape 471">
                <a:extLst>
                  <a:ext uri="{FF2B5EF4-FFF2-40B4-BE49-F238E27FC236}">
                    <a16:creationId xmlns:a16="http://schemas.microsoft.com/office/drawing/2014/main" id="{9C85D30F-2912-478E-AFDD-796C69634DED}"/>
                  </a:ext>
                </a:extLst>
              </p:cNvPr>
              <p:cNvSpPr/>
              <p:nvPr/>
            </p:nvSpPr>
            <p:spPr>
              <a:xfrm>
                <a:off x="10211836" y="5464836"/>
                <a:ext cx="31551" cy="28947"/>
              </a:xfrm>
              <a:custGeom>
                <a:avLst/>
                <a:gdLst>
                  <a:gd name="connsiteX0" fmla="*/ 10108 w 31551"/>
                  <a:gd name="connsiteY0" fmla="*/ 1568 h 28947"/>
                  <a:gd name="connsiteX1" fmla="*/ 30492 w 31551"/>
                  <a:gd name="connsiteY1" fmla="*/ 7950 h 28947"/>
                  <a:gd name="connsiteX2" fmla="*/ 21443 w 31551"/>
                  <a:gd name="connsiteY2" fmla="*/ 27381 h 28947"/>
                  <a:gd name="connsiteX3" fmla="*/ 1059 w 31551"/>
                  <a:gd name="connsiteY3" fmla="*/ 20904 h 28947"/>
                  <a:gd name="connsiteX4" fmla="*/ 10108 w 31551"/>
                  <a:gd name="connsiteY4" fmla="*/ 1568 h 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1" h="28947">
                    <a:moveTo>
                      <a:pt x="10108" y="1568"/>
                    </a:moveTo>
                    <a:cubicBezTo>
                      <a:pt x="18204" y="-2051"/>
                      <a:pt x="27349" y="806"/>
                      <a:pt x="30492" y="7950"/>
                    </a:cubicBezTo>
                    <a:cubicBezTo>
                      <a:pt x="33635" y="15094"/>
                      <a:pt x="29539" y="23762"/>
                      <a:pt x="21443" y="27381"/>
                    </a:cubicBezTo>
                    <a:cubicBezTo>
                      <a:pt x="13347" y="31001"/>
                      <a:pt x="4203" y="28143"/>
                      <a:pt x="1059" y="20904"/>
                    </a:cubicBezTo>
                    <a:cubicBezTo>
                      <a:pt x="-2084" y="13856"/>
                      <a:pt x="2012" y="5188"/>
                      <a:pt x="10108" y="1568"/>
                    </a:cubicBezTo>
                    <a:close/>
                  </a:path>
                </a:pathLst>
              </a:custGeom>
              <a:grpFill/>
              <a:ln w="9525" cap="flat">
                <a:noFill/>
                <a:prstDash val="solid"/>
                <a:miter/>
              </a:ln>
            </p:spPr>
            <p:txBody>
              <a:bodyPr rtlCol="0" anchor="ctr"/>
              <a:lstStyle/>
              <a:p>
                <a:endParaRPr lang="en-GB"/>
              </a:p>
            </p:txBody>
          </p:sp>
          <p:sp>
            <p:nvSpPr>
              <p:cNvPr id="473" name="Freeform: Shape 472">
                <a:extLst>
                  <a:ext uri="{FF2B5EF4-FFF2-40B4-BE49-F238E27FC236}">
                    <a16:creationId xmlns:a16="http://schemas.microsoft.com/office/drawing/2014/main" id="{B2BB3B0D-9DD1-4526-AF8E-EBA631F2B5FD}"/>
                  </a:ext>
                </a:extLst>
              </p:cNvPr>
              <p:cNvSpPr/>
              <p:nvPr/>
            </p:nvSpPr>
            <p:spPr>
              <a:xfrm>
                <a:off x="9501366" y="3504516"/>
                <a:ext cx="31562" cy="29005"/>
              </a:xfrm>
              <a:custGeom>
                <a:avLst/>
                <a:gdLst>
                  <a:gd name="connsiteX0" fmla="*/ 10108 w 31562"/>
                  <a:gd name="connsiteY0" fmla="*/ 1549 h 29005"/>
                  <a:gd name="connsiteX1" fmla="*/ 30492 w 31562"/>
                  <a:gd name="connsiteY1" fmla="*/ 8026 h 29005"/>
                  <a:gd name="connsiteX2" fmla="*/ 21443 w 31562"/>
                  <a:gd name="connsiteY2" fmla="*/ 27457 h 29005"/>
                  <a:gd name="connsiteX3" fmla="*/ 1059 w 31562"/>
                  <a:gd name="connsiteY3" fmla="*/ 20980 h 29005"/>
                  <a:gd name="connsiteX4" fmla="*/ 10108 w 31562"/>
                  <a:gd name="connsiteY4" fmla="*/ 1549 h 2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2" h="29005">
                    <a:moveTo>
                      <a:pt x="10108" y="1549"/>
                    </a:moveTo>
                    <a:cubicBezTo>
                      <a:pt x="18204" y="-2071"/>
                      <a:pt x="27348" y="882"/>
                      <a:pt x="30492" y="8026"/>
                    </a:cubicBezTo>
                    <a:cubicBezTo>
                      <a:pt x="33635" y="15170"/>
                      <a:pt x="29634" y="23837"/>
                      <a:pt x="21443" y="27457"/>
                    </a:cubicBezTo>
                    <a:cubicBezTo>
                      <a:pt x="13347" y="31076"/>
                      <a:pt x="4203" y="28124"/>
                      <a:pt x="1059" y="20980"/>
                    </a:cubicBezTo>
                    <a:cubicBezTo>
                      <a:pt x="-2084" y="13836"/>
                      <a:pt x="2012" y="5168"/>
                      <a:pt x="10108" y="1549"/>
                    </a:cubicBezTo>
                    <a:close/>
                  </a:path>
                </a:pathLst>
              </a:custGeom>
              <a:grpFill/>
              <a:ln w="9525" cap="flat">
                <a:noFill/>
                <a:prstDash val="solid"/>
                <a:miter/>
              </a:ln>
            </p:spPr>
            <p:txBody>
              <a:bodyPr rtlCol="0" anchor="ctr"/>
              <a:lstStyle/>
              <a:p>
                <a:endParaRPr lang="en-GB"/>
              </a:p>
            </p:txBody>
          </p:sp>
          <p:sp>
            <p:nvSpPr>
              <p:cNvPr id="474" name="Freeform: Shape 473">
                <a:extLst>
                  <a:ext uri="{FF2B5EF4-FFF2-40B4-BE49-F238E27FC236}">
                    <a16:creationId xmlns:a16="http://schemas.microsoft.com/office/drawing/2014/main" id="{6345F2DD-E839-4264-A3B0-746D091997AB}"/>
                  </a:ext>
                </a:extLst>
              </p:cNvPr>
              <p:cNvSpPr/>
              <p:nvPr/>
            </p:nvSpPr>
            <p:spPr>
              <a:xfrm>
                <a:off x="8321016" y="3938091"/>
                <a:ext cx="31574" cy="28912"/>
              </a:xfrm>
              <a:custGeom>
                <a:avLst/>
                <a:gdLst>
                  <a:gd name="connsiteX0" fmla="*/ 10120 w 31574"/>
                  <a:gd name="connsiteY0" fmla="*/ 1551 h 28912"/>
                  <a:gd name="connsiteX1" fmla="*/ 30503 w 31574"/>
                  <a:gd name="connsiteY1" fmla="*/ 7933 h 28912"/>
                  <a:gd name="connsiteX2" fmla="*/ 21455 w 31574"/>
                  <a:gd name="connsiteY2" fmla="*/ 27364 h 28912"/>
                  <a:gd name="connsiteX3" fmla="*/ 1071 w 31574"/>
                  <a:gd name="connsiteY3" fmla="*/ 20887 h 28912"/>
                  <a:gd name="connsiteX4" fmla="*/ 10120 w 31574"/>
                  <a:gd name="connsiteY4" fmla="*/ 1551 h 28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4" h="28912">
                    <a:moveTo>
                      <a:pt x="10120" y="1551"/>
                    </a:moveTo>
                    <a:cubicBezTo>
                      <a:pt x="18216" y="-2068"/>
                      <a:pt x="27360" y="884"/>
                      <a:pt x="30503" y="7933"/>
                    </a:cubicBezTo>
                    <a:cubicBezTo>
                      <a:pt x="33647" y="15077"/>
                      <a:pt x="29646" y="23744"/>
                      <a:pt x="21455" y="27364"/>
                    </a:cubicBezTo>
                    <a:cubicBezTo>
                      <a:pt x="13358" y="30983"/>
                      <a:pt x="4214" y="28031"/>
                      <a:pt x="1071" y="20887"/>
                    </a:cubicBezTo>
                    <a:cubicBezTo>
                      <a:pt x="-2072" y="13838"/>
                      <a:pt x="1928" y="5075"/>
                      <a:pt x="10120" y="1551"/>
                    </a:cubicBezTo>
                    <a:close/>
                  </a:path>
                </a:pathLst>
              </a:custGeom>
              <a:grpFill/>
              <a:ln w="9525" cap="flat">
                <a:noFill/>
                <a:prstDash val="solid"/>
                <a:miter/>
              </a:ln>
            </p:spPr>
            <p:txBody>
              <a:bodyPr rtlCol="0" anchor="ctr"/>
              <a:lstStyle/>
              <a:p>
                <a:endParaRPr lang="en-GB"/>
              </a:p>
            </p:txBody>
          </p:sp>
          <p:sp>
            <p:nvSpPr>
              <p:cNvPr id="475" name="Freeform: Shape 474">
                <a:extLst>
                  <a:ext uri="{FF2B5EF4-FFF2-40B4-BE49-F238E27FC236}">
                    <a16:creationId xmlns:a16="http://schemas.microsoft.com/office/drawing/2014/main" id="{50E7529E-EB23-4723-A8C9-22BD1616FA07}"/>
                  </a:ext>
                </a:extLst>
              </p:cNvPr>
              <p:cNvSpPr/>
              <p:nvPr/>
            </p:nvSpPr>
            <p:spPr>
              <a:xfrm>
                <a:off x="8749501" y="5109383"/>
                <a:ext cx="31523" cy="28966"/>
              </a:xfrm>
              <a:custGeom>
                <a:avLst/>
                <a:gdLst>
                  <a:gd name="connsiteX0" fmla="*/ 10069 w 31523"/>
                  <a:gd name="connsiteY0" fmla="*/ 1549 h 28966"/>
                  <a:gd name="connsiteX1" fmla="*/ 30453 w 31523"/>
                  <a:gd name="connsiteY1" fmla="*/ 8026 h 28966"/>
                  <a:gd name="connsiteX2" fmla="*/ 21404 w 31523"/>
                  <a:gd name="connsiteY2" fmla="*/ 27457 h 28966"/>
                  <a:gd name="connsiteX3" fmla="*/ 1021 w 31523"/>
                  <a:gd name="connsiteY3" fmla="*/ 21075 h 28966"/>
                  <a:gd name="connsiteX4" fmla="*/ 10069 w 31523"/>
                  <a:gd name="connsiteY4" fmla="*/ 1549 h 28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3" h="28966">
                    <a:moveTo>
                      <a:pt x="10069" y="1549"/>
                    </a:moveTo>
                    <a:cubicBezTo>
                      <a:pt x="18166" y="-2071"/>
                      <a:pt x="27310" y="882"/>
                      <a:pt x="30453" y="8026"/>
                    </a:cubicBezTo>
                    <a:cubicBezTo>
                      <a:pt x="33596" y="15170"/>
                      <a:pt x="29596" y="23837"/>
                      <a:pt x="21404" y="27457"/>
                    </a:cubicBezTo>
                    <a:cubicBezTo>
                      <a:pt x="13308" y="30981"/>
                      <a:pt x="4164" y="28124"/>
                      <a:pt x="1021" y="21075"/>
                    </a:cubicBezTo>
                    <a:cubicBezTo>
                      <a:pt x="-2027" y="13836"/>
                      <a:pt x="1973" y="5168"/>
                      <a:pt x="10069" y="1549"/>
                    </a:cubicBezTo>
                    <a:close/>
                  </a:path>
                </a:pathLst>
              </a:custGeom>
              <a:grpFill/>
              <a:ln w="9525" cap="flat">
                <a:noFill/>
                <a:prstDash val="solid"/>
                <a:miter/>
              </a:ln>
            </p:spPr>
            <p:txBody>
              <a:bodyPr rtlCol="0" anchor="ctr"/>
              <a:lstStyle/>
              <a:p>
                <a:endParaRPr lang="en-GB"/>
              </a:p>
            </p:txBody>
          </p:sp>
          <p:sp>
            <p:nvSpPr>
              <p:cNvPr id="476" name="Freeform: Shape 475">
                <a:extLst>
                  <a:ext uri="{FF2B5EF4-FFF2-40B4-BE49-F238E27FC236}">
                    <a16:creationId xmlns:a16="http://schemas.microsoft.com/office/drawing/2014/main" id="{BDC3BA14-263B-4949-9835-5B47C3DEC05A}"/>
                  </a:ext>
                </a:extLst>
              </p:cNvPr>
              <p:cNvSpPr/>
              <p:nvPr/>
            </p:nvSpPr>
            <p:spPr>
              <a:xfrm>
                <a:off x="8321016" y="3938091"/>
                <a:ext cx="31574" cy="28912"/>
              </a:xfrm>
              <a:custGeom>
                <a:avLst/>
                <a:gdLst>
                  <a:gd name="connsiteX0" fmla="*/ 10120 w 31574"/>
                  <a:gd name="connsiteY0" fmla="*/ 1551 h 28912"/>
                  <a:gd name="connsiteX1" fmla="*/ 30503 w 31574"/>
                  <a:gd name="connsiteY1" fmla="*/ 7933 h 28912"/>
                  <a:gd name="connsiteX2" fmla="*/ 21455 w 31574"/>
                  <a:gd name="connsiteY2" fmla="*/ 27364 h 28912"/>
                  <a:gd name="connsiteX3" fmla="*/ 1071 w 31574"/>
                  <a:gd name="connsiteY3" fmla="*/ 20887 h 28912"/>
                  <a:gd name="connsiteX4" fmla="*/ 10120 w 31574"/>
                  <a:gd name="connsiteY4" fmla="*/ 1551 h 28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4" h="28912">
                    <a:moveTo>
                      <a:pt x="10120" y="1551"/>
                    </a:moveTo>
                    <a:cubicBezTo>
                      <a:pt x="18216" y="-2068"/>
                      <a:pt x="27360" y="884"/>
                      <a:pt x="30503" y="7933"/>
                    </a:cubicBezTo>
                    <a:cubicBezTo>
                      <a:pt x="33647" y="15077"/>
                      <a:pt x="29646" y="23744"/>
                      <a:pt x="21455" y="27364"/>
                    </a:cubicBezTo>
                    <a:cubicBezTo>
                      <a:pt x="13358" y="30983"/>
                      <a:pt x="4214" y="28031"/>
                      <a:pt x="1071" y="20887"/>
                    </a:cubicBezTo>
                    <a:cubicBezTo>
                      <a:pt x="-2072" y="13838"/>
                      <a:pt x="1928" y="5075"/>
                      <a:pt x="10120" y="1551"/>
                    </a:cubicBezTo>
                    <a:close/>
                  </a:path>
                </a:pathLst>
              </a:custGeom>
              <a:grpFill/>
              <a:ln w="9525" cap="flat">
                <a:noFill/>
                <a:prstDash val="solid"/>
                <a:miter/>
              </a:ln>
            </p:spPr>
            <p:txBody>
              <a:bodyPr rtlCol="0" anchor="ctr"/>
              <a:lstStyle/>
              <a:p>
                <a:endParaRPr lang="en-GB"/>
              </a:p>
            </p:txBody>
          </p:sp>
          <p:sp>
            <p:nvSpPr>
              <p:cNvPr id="477" name="Freeform: Shape 476">
                <a:extLst>
                  <a:ext uri="{FF2B5EF4-FFF2-40B4-BE49-F238E27FC236}">
                    <a16:creationId xmlns:a16="http://schemas.microsoft.com/office/drawing/2014/main" id="{F8EEE137-3C75-49E9-8984-1CA5A8C997AB}"/>
                  </a:ext>
                </a:extLst>
              </p:cNvPr>
              <p:cNvSpPr/>
              <p:nvPr/>
            </p:nvSpPr>
            <p:spPr>
              <a:xfrm>
                <a:off x="10211836" y="5464836"/>
                <a:ext cx="31551" cy="28947"/>
              </a:xfrm>
              <a:custGeom>
                <a:avLst/>
                <a:gdLst>
                  <a:gd name="connsiteX0" fmla="*/ 10108 w 31551"/>
                  <a:gd name="connsiteY0" fmla="*/ 1568 h 28947"/>
                  <a:gd name="connsiteX1" fmla="*/ 30492 w 31551"/>
                  <a:gd name="connsiteY1" fmla="*/ 7950 h 28947"/>
                  <a:gd name="connsiteX2" fmla="*/ 21443 w 31551"/>
                  <a:gd name="connsiteY2" fmla="*/ 27381 h 28947"/>
                  <a:gd name="connsiteX3" fmla="*/ 1059 w 31551"/>
                  <a:gd name="connsiteY3" fmla="*/ 20904 h 28947"/>
                  <a:gd name="connsiteX4" fmla="*/ 10108 w 31551"/>
                  <a:gd name="connsiteY4" fmla="*/ 1568 h 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1" h="28947">
                    <a:moveTo>
                      <a:pt x="10108" y="1568"/>
                    </a:moveTo>
                    <a:cubicBezTo>
                      <a:pt x="18204" y="-2051"/>
                      <a:pt x="27349" y="806"/>
                      <a:pt x="30492" y="7950"/>
                    </a:cubicBezTo>
                    <a:cubicBezTo>
                      <a:pt x="33635" y="15094"/>
                      <a:pt x="29539" y="23762"/>
                      <a:pt x="21443" y="27381"/>
                    </a:cubicBezTo>
                    <a:cubicBezTo>
                      <a:pt x="13347" y="31001"/>
                      <a:pt x="4203" y="28143"/>
                      <a:pt x="1059" y="20904"/>
                    </a:cubicBezTo>
                    <a:cubicBezTo>
                      <a:pt x="-2084" y="13856"/>
                      <a:pt x="2012" y="5188"/>
                      <a:pt x="10108" y="1568"/>
                    </a:cubicBezTo>
                    <a:close/>
                  </a:path>
                </a:pathLst>
              </a:custGeom>
              <a:grpFill/>
              <a:ln w="9525" cap="flat">
                <a:noFill/>
                <a:prstDash val="solid"/>
                <a:miter/>
              </a:ln>
            </p:spPr>
            <p:txBody>
              <a:bodyPr rtlCol="0" anchor="ctr"/>
              <a:lstStyle/>
              <a:p>
                <a:endParaRPr lang="en-GB"/>
              </a:p>
            </p:txBody>
          </p:sp>
          <p:sp>
            <p:nvSpPr>
              <p:cNvPr id="478" name="Freeform: Shape 477">
                <a:extLst>
                  <a:ext uri="{FF2B5EF4-FFF2-40B4-BE49-F238E27FC236}">
                    <a16:creationId xmlns:a16="http://schemas.microsoft.com/office/drawing/2014/main" id="{210758A3-AD54-425B-BBD9-58A44FED5165}"/>
                  </a:ext>
                </a:extLst>
              </p:cNvPr>
              <p:cNvSpPr/>
              <p:nvPr/>
            </p:nvSpPr>
            <p:spPr>
              <a:xfrm>
                <a:off x="9946417" y="4687980"/>
                <a:ext cx="31520" cy="29040"/>
              </a:xfrm>
              <a:custGeom>
                <a:avLst/>
                <a:gdLst>
                  <a:gd name="connsiteX0" fmla="*/ 10065 w 31520"/>
                  <a:gd name="connsiteY0" fmla="*/ 1566 h 29040"/>
                  <a:gd name="connsiteX1" fmla="*/ 30448 w 31520"/>
                  <a:gd name="connsiteY1" fmla="*/ 8043 h 29040"/>
                  <a:gd name="connsiteX2" fmla="*/ 21495 w 31520"/>
                  <a:gd name="connsiteY2" fmla="*/ 27474 h 29040"/>
                  <a:gd name="connsiteX3" fmla="*/ 1111 w 31520"/>
                  <a:gd name="connsiteY3" fmla="*/ 20997 h 29040"/>
                  <a:gd name="connsiteX4" fmla="*/ 10065 w 31520"/>
                  <a:gd name="connsiteY4" fmla="*/ 1566 h 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9040">
                    <a:moveTo>
                      <a:pt x="10065" y="1566"/>
                    </a:moveTo>
                    <a:cubicBezTo>
                      <a:pt x="18161" y="-2053"/>
                      <a:pt x="27305" y="804"/>
                      <a:pt x="30448" y="8043"/>
                    </a:cubicBezTo>
                    <a:cubicBezTo>
                      <a:pt x="33592" y="15187"/>
                      <a:pt x="29591" y="23855"/>
                      <a:pt x="21495" y="27474"/>
                    </a:cubicBezTo>
                    <a:cubicBezTo>
                      <a:pt x="13399" y="31094"/>
                      <a:pt x="4255" y="28236"/>
                      <a:pt x="1111" y="20997"/>
                    </a:cubicBezTo>
                    <a:cubicBezTo>
                      <a:pt x="-2127" y="13853"/>
                      <a:pt x="1969" y="5186"/>
                      <a:pt x="10065" y="1566"/>
                    </a:cubicBezTo>
                    <a:close/>
                  </a:path>
                </a:pathLst>
              </a:custGeom>
              <a:grpFill/>
              <a:ln w="9525" cap="flat">
                <a:noFill/>
                <a:prstDash val="solid"/>
                <a:miter/>
              </a:ln>
            </p:spPr>
            <p:txBody>
              <a:bodyPr rtlCol="0" anchor="ctr"/>
              <a:lstStyle/>
              <a:p>
                <a:endParaRPr lang="en-GB"/>
              </a:p>
            </p:txBody>
          </p:sp>
          <p:sp>
            <p:nvSpPr>
              <p:cNvPr id="479" name="Freeform: Shape 478">
                <a:extLst>
                  <a:ext uri="{FF2B5EF4-FFF2-40B4-BE49-F238E27FC236}">
                    <a16:creationId xmlns:a16="http://schemas.microsoft.com/office/drawing/2014/main" id="{02A19FE7-5010-4FD4-B772-74B24A1EF18C}"/>
                  </a:ext>
                </a:extLst>
              </p:cNvPr>
              <p:cNvSpPr/>
              <p:nvPr/>
            </p:nvSpPr>
            <p:spPr>
              <a:xfrm>
                <a:off x="9501366" y="3504516"/>
                <a:ext cx="31562" cy="29005"/>
              </a:xfrm>
              <a:custGeom>
                <a:avLst/>
                <a:gdLst>
                  <a:gd name="connsiteX0" fmla="*/ 10108 w 31562"/>
                  <a:gd name="connsiteY0" fmla="*/ 1549 h 29005"/>
                  <a:gd name="connsiteX1" fmla="*/ 30492 w 31562"/>
                  <a:gd name="connsiteY1" fmla="*/ 8026 h 29005"/>
                  <a:gd name="connsiteX2" fmla="*/ 21443 w 31562"/>
                  <a:gd name="connsiteY2" fmla="*/ 27457 h 29005"/>
                  <a:gd name="connsiteX3" fmla="*/ 1059 w 31562"/>
                  <a:gd name="connsiteY3" fmla="*/ 20980 h 29005"/>
                  <a:gd name="connsiteX4" fmla="*/ 10108 w 31562"/>
                  <a:gd name="connsiteY4" fmla="*/ 1549 h 2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2" h="29005">
                    <a:moveTo>
                      <a:pt x="10108" y="1549"/>
                    </a:moveTo>
                    <a:cubicBezTo>
                      <a:pt x="18204" y="-2071"/>
                      <a:pt x="27348" y="882"/>
                      <a:pt x="30492" y="8026"/>
                    </a:cubicBezTo>
                    <a:cubicBezTo>
                      <a:pt x="33635" y="15170"/>
                      <a:pt x="29634" y="23837"/>
                      <a:pt x="21443" y="27457"/>
                    </a:cubicBezTo>
                    <a:cubicBezTo>
                      <a:pt x="13347" y="31076"/>
                      <a:pt x="4203" y="28124"/>
                      <a:pt x="1059" y="20980"/>
                    </a:cubicBezTo>
                    <a:cubicBezTo>
                      <a:pt x="-2084" y="13836"/>
                      <a:pt x="2012" y="5168"/>
                      <a:pt x="10108" y="1549"/>
                    </a:cubicBezTo>
                    <a:close/>
                  </a:path>
                </a:pathLst>
              </a:custGeom>
              <a:grpFill/>
              <a:ln w="9525" cap="flat">
                <a:noFill/>
                <a:prstDash val="solid"/>
                <a:miter/>
              </a:ln>
            </p:spPr>
            <p:txBody>
              <a:bodyPr rtlCol="0" anchor="ctr"/>
              <a:lstStyle/>
              <a:p>
                <a:endParaRPr lang="en-GB"/>
              </a:p>
            </p:txBody>
          </p:sp>
          <p:sp>
            <p:nvSpPr>
              <p:cNvPr id="480" name="Freeform: Shape 479">
                <a:extLst>
                  <a:ext uri="{FF2B5EF4-FFF2-40B4-BE49-F238E27FC236}">
                    <a16:creationId xmlns:a16="http://schemas.microsoft.com/office/drawing/2014/main" id="{EE47D904-BB35-45D4-B0AB-E24C2D4163B0}"/>
                  </a:ext>
                </a:extLst>
              </p:cNvPr>
              <p:cNvSpPr/>
              <p:nvPr/>
            </p:nvSpPr>
            <p:spPr>
              <a:xfrm>
                <a:off x="9946417" y="4687980"/>
                <a:ext cx="31520" cy="29040"/>
              </a:xfrm>
              <a:custGeom>
                <a:avLst/>
                <a:gdLst>
                  <a:gd name="connsiteX0" fmla="*/ 10065 w 31520"/>
                  <a:gd name="connsiteY0" fmla="*/ 1566 h 29040"/>
                  <a:gd name="connsiteX1" fmla="*/ 30448 w 31520"/>
                  <a:gd name="connsiteY1" fmla="*/ 8043 h 29040"/>
                  <a:gd name="connsiteX2" fmla="*/ 21495 w 31520"/>
                  <a:gd name="connsiteY2" fmla="*/ 27474 h 29040"/>
                  <a:gd name="connsiteX3" fmla="*/ 1111 w 31520"/>
                  <a:gd name="connsiteY3" fmla="*/ 20997 h 29040"/>
                  <a:gd name="connsiteX4" fmla="*/ 10065 w 31520"/>
                  <a:gd name="connsiteY4" fmla="*/ 1566 h 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9040">
                    <a:moveTo>
                      <a:pt x="10065" y="1566"/>
                    </a:moveTo>
                    <a:cubicBezTo>
                      <a:pt x="18161" y="-2053"/>
                      <a:pt x="27305" y="804"/>
                      <a:pt x="30448" y="8043"/>
                    </a:cubicBezTo>
                    <a:cubicBezTo>
                      <a:pt x="33592" y="15187"/>
                      <a:pt x="29591" y="23855"/>
                      <a:pt x="21495" y="27474"/>
                    </a:cubicBezTo>
                    <a:cubicBezTo>
                      <a:pt x="13399" y="31094"/>
                      <a:pt x="4255" y="28236"/>
                      <a:pt x="1111" y="20997"/>
                    </a:cubicBezTo>
                    <a:cubicBezTo>
                      <a:pt x="-2127" y="13853"/>
                      <a:pt x="1969" y="5186"/>
                      <a:pt x="10065" y="1566"/>
                    </a:cubicBezTo>
                    <a:close/>
                  </a:path>
                </a:pathLst>
              </a:custGeom>
              <a:grpFill/>
              <a:ln w="9525" cap="flat">
                <a:noFill/>
                <a:prstDash val="solid"/>
                <a:miter/>
              </a:ln>
            </p:spPr>
            <p:txBody>
              <a:bodyPr rtlCol="0" anchor="ctr"/>
              <a:lstStyle/>
              <a:p>
                <a:endParaRPr lang="en-GB"/>
              </a:p>
            </p:txBody>
          </p:sp>
          <p:sp>
            <p:nvSpPr>
              <p:cNvPr id="481" name="Freeform: Shape 480">
                <a:extLst>
                  <a:ext uri="{FF2B5EF4-FFF2-40B4-BE49-F238E27FC236}">
                    <a16:creationId xmlns:a16="http://schemas.microsoft.com/office/drawing/2014/main" id="{46C6851A-3425-4AE3-A6C3-8AEDB48264E9}"/>
                  </a:ext>
                </a:extLst>
              </p:cNvPr>
              <p:cNvSpPr/>
              <p:nvPr/>
            </p:nvSpPr>
            <p:spPr>
              <a:xfrm>
                <a:off x="10798944" y="4564360"/>
                <a:ext cx="31481" cy="28871"/>
              </a:xfrm>
              <a:custGeom>
                <a:avLst/>
                <a:gdLst>
                  <a:gd name="connsiteX0" fmla="*/ 10026 w 31481"/>
                  <a:gd name="connsiteY0" fmla="*/ 1551 h 28871"/>
                  <a:gd name="connsiteX1" fmla="*/ 30409 w 31481"/>
                  <a:gd name="connsiteY1" fmla="*/ 7933 h 28871"/>
                  <a:gd name="connsiteX2" fmla="*/ 21456 w 31481"/>
                  <a:gd name="connsiteY2" fmla="*/ 27364 h 28871"/>
                  <a:gd name="connsiteX3" fmla="*/ 1072 w 31481"/>
                  <a:gd name="connsiteY3" fmla="*/ 20887 h 28871"/>
                  <a:gd name="connsiteX4" fmla="*/ 10026 w 31481"/>
                  <a:gd name="connsiteY4" fmla="*/ 1551 h 28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871">
                    <a:moveTo>
                      <a:pt x="10026" y="1551"/>
                    </a:moveTo>
                    <a:cubicBezTo>
                      <a:pt x="18122" y="-2068"/>
                      <a:pt x="27266" y="884"/>
                      <a:pt x="30409" y="7933"/>
                    </a:cubicBezTo>
                    <a:cubicBezTo>
                      <a:pt x="33553" y="15077"/>
                      <a:pt x="29552" y="23745"/>
                      <a:pt x="21456" y="27364"/>
                    </a:cubicBezTo>
                    <a:cubicBezTo>
                      <a:pt x="13359" y="30888"/>
                      <a:pt x="4215" y="28031"/>
                      <a:pt x="1072" y="20887"/>
                    </a:cubicBezTo>
                    <a:cubicBezTo>
                      <a:pt x="-2071" y="13838"/>
                      <a:pt x="1930" y="5171"/>
                      <a:pt x="10026" y="1551"/>
                    </a:cubicBezTo>
                    <a:close/>
                  </a:path>
                </a:pathLst>
              </a:custGeom>
              <a:grpFill/>
              <a:ln w="9525" cap="flat">
                <a:noFill/>
                <a:prstDash val="solid"/>
                <a:miter/>
              </a:ln>
            </p:spPr>
            <p:txBody>
              <a:bodyPr rtlCol="0" anchor="ctr"/>
              <a:lstStyle/>
              <a:p>
                <a:endParaRPr lang="en-GB"/>
              </a:p>
            </p:txBody>
          </p:sp>
          <p:sp>
            <p:nvSpPr>
              <p:cNvPr id="482" name="Freeform: Shape 481">
                <a:extLst>
                  <a:ext uri="{FF2B5EF4-FFF2-40B4-BE49-F238E27FC236}">
                    <a16:creationId xmlns:a16="http://schemas.microsoft.com/office/drawing/2014/main" id="{65F91B74-F0A0-400F-B7CA-9D69199372E3}"/>
                  </a:ext>
                </a:extLst>
              </p:cNvPr>
              <p:cNvSpPr/>
              <p:nvPr/>
            </p:nvSpPr>
            <p:spPr>
              <a:xfrm>
                <a:off x="9946417" y="4687980"/>
                <a:ext cx="31520" cy="29040"/>
              </a:xfrm>
              <a:custGeom>
                <a:avLst/>
                <a:gdLst>
                  <a:gd name="connsiteX0" fmla="*/ 10065 w 31520"/>
                  <a:gd name="connsiteY0" fmla="*/ 1566 h 29040"/>
                  <a:gd name="connsiteX1" fmla="*/ 30448 w 31520"/>
                  <a:gd name="connsiteY1" fmla="*/ 8043 h 29040"/>
                  <a:gd name="connsiteX2" fmla="*/ 21495 w 31520"/>
                  <a:gd name="connsiteY2" fmla="*/ 27474 h 29040"/>
                  <a:gd name="connsiteX3" fmla="*/ 1111 w 31520"/>
                  <a:gd name="connsiteY3" fmla="*/ 20997 h 29040"/>
                  <a:gd name="connsiteX4" fmla="*/ 10065 w 31520"/>
                  <a:gd name="connsiteY4" fmla="*/ 1566 h 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9040">
                    <a:moveTo>
                      <a:pt x="10065" y="1566"/>
                    </a:moveTo>
                    <a:cubicBezTo>
                      <a:pt x="18161" y="-2053"/>
                      <a:pt x="27305" y="804"/>
                      <a:pt x="30448" y="8043"/>
                    </a:cubicBezTo>
                    <a:cubicBezTo>
                      <a:pt x="33592" y="15187"/>
                      <a:pt x="29591" y="23855"/>
                      <a:pt x="21495" y="27474"/>
                    </a:cubicBezTo>
                    <a:cubicBezTo>
                      <a:pt x="13399" y="31094"/>
                      <a:pt x="4255" y="28236"/>
                      <a:pt x="1111" y="20997"/>
                    </a:cubicBezTo>
                    <a:cubicBezTo>
                      <a:pt x="-2127" y="13853"/>
                      <a:pt x="1969" y="5186"/>
                      <a:pt x="10065" y="1566"/>
                    </a:cubicBezTo>
                    <a:close/>
                  </a:path>
                </a:pathLst>
              </a:custGeom>
              <a:grpFill/>
              <a:ln w="9525" cap="flat">
                <a:noFill/>
                <a:prstDash val="solid"/>
                <a:miter/>
              </a:ln>
            </p:spPr>
            <p:txBody>
              <a:bodyPr rtlCol="0" anchor="ctr"/>
              <a:lstStyle/>
              <a:p>
                <a:endParaRPr lang="en-GB"/>
              </a:p>
            </p:txBody>
          </p:sp>
          <p:sp>
            <p:nvSpPr>
              <p:cNvPr id="483" name="Freeform: Shape 482">
                <a:extLst>
                  <a:ext uri="{FF2B5EF4-FFF2-40B4-BE49-F238E27FC236}">
                    <a16:creationId xmlns:a16="http://schemas.microsoft.com/office/drawing/2014/main" id="{590C617A-EED1-4385-B681-F952A7953C3B}"/>
                  </a:ext>
                </a:extLst>
              </p:cNvPr>
              <p:cNvSpPr/>
              <p:nvPr/>
            </p:nvSpPr>
            <p:spPr>
              <a:xfrm>
                <a:off x="10798944" y="4564360"/>
                <a:ext cx="31481" cy="28871"/>
              </a:xfrm>
              <a:custGeom>
                <a:avLst/>
                <a:gdLst>
                  <a:gd name="connsiteX0" fmla="*/ 10026 w 31481"/>
                  <a:gd name="connsiteY0" fmla="*/ 1551 h 28871"/>
                  <a:gd name="connsiteX1" fmla="*/ 30409 w 31481"/>
                  <a:gd name="connsiteY1" fmla="*/ 7933 h 28871"/>
                  <a:gd name="connsiteX2" fmla="*/ 21456 w 31481"/>
                  <a:gd name="connsiteY2" fmla="*/ 27364 h 28871"/>
                  <a:gd name="connsiteX3" fmla="*/ 1072 w 31481"/>
                  <a:gd name="connsiteY3" fmla="*/ 20887 h 28871"/>
                  <a:gd name="connsiteX4" fmla="*/ 10026 w 31481"/>
                  <a:gd name="connsiteY4" fmla="*/ 1551 h 28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871">
                    <a:moveTo>
                      <a:pt x="10026" y="1551"/>
                    </a:moveTo>
                    <a:cubicBezTo>
                      <a:pt x="18122" y="-2068"/>
                      <a:pt x="27266" y="884"/>
                      <a:pt x="30409" y="7933"/>
                    </a:cubicBezTo>
                    <a:cubicBezTo>
                      <a:pt x="33553" y="15077"/>
                      <a:pt x="29552" y="23745"/>
                      <a:pt x="21456" y="27364"/>
                    </a:cubicBezTo>
                    <a:cubicBezTo>
                      <a:pt x="13359" y="30888"/>
                      <a:pt x="4215" y="28031"/>
                      <a:pt x="1072" y="20887"/>
                    </a:cubicBezTo>
                    <a:cubicBezTo>
                      <a:pt x="-2071" y="13838"/>
                      <a:pt x="1930" y="5171"/>
                      <a:pt x="10026" y="1551"/>
                    </a:cubicBezTo>
                    <a:close/>
                  </a:path>
                </a:pathLst>
              </a:custGeom>
              <a:grpFill/>
              <a:ln w="9525" cap="flat">
                <a:noFill/>
                <a:prstDash val="solid"/>
                <a:miter/>
              </a:ln>
            </p:spPr>
            <p:txBody>
              <a:bodyPr rtlCol="0" anchor="ctr"/>
              <a:lstStyle/>
              <a:p>
                <a:endParaRPr lang="en-GB"/>
              </a:p>
            </p:txBody>
          </p:sp>
          <p:sp>
            <p:nvSpPr>
              <p:cNvPr id="484" name="Freeform: Shape 483">
                <a:extLst>
                  <a:ext uri="{FF2B5EF4-FFF2-40B4-BE49-F238E27FC236}">
                    <a16:creationId xmlns:a16="http://schemas.microsoft.com/office/drawing/2014/main" id="{89CD742A-F608-4926-A711-897C1F54CC10}"/>
                  </a:ext>
                </a:extLst>
              </p:cNvPr>
              <p:cNvSpPr/>
              <p:nvPr/>
            </p:nvSpPr>
            <p:spPr>
              <a:xfrm>
                <a:off x="9946417" y="4687980"/>
                <a:ext cx="31520" cy="29040"/>
              </a:xfrm>
              <a:custGeom>
                <a:avLst/>
                <a:gdLst>
                  <a:gd name="connsiteX0" fmla="*/ 10065 w 31520"/>
                  <a:gd name="connsiteY0" fmla="*/ 1566 h 29040"/>
                  <a:gd name="connsiteX1" fmla="*/ 30448 w 31520"/>
                  <a:gd name="connsiteY1" fmla="*/ 8043 h 29040"/>
                  <a:gd name="connsiteX2" fmla="*/ 21495 w 31520"/>
                  <a:gd name="connsiteY2" fmla="*/ 27474 h 29040"/>
                  <a:gd name="connsiteX3" fmla="*/ 1111 w 31520"/>
                  <a:gd name="connsiteY3" fmla="*/ 20997 h 29040"/>
                  <a:gd name="connsiteX4" fmla="*/ 10065 w 31520"/>
                  <a:gd name="connsiteY4" fmla="*/ 1566 h 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9040">
                    <a:moveTo>
                      <a:pt x="10065" y="1566"/>
                    </a:moveTo>
                    <a:cubicBezTo>
                      <a:pt x="18161" y="-2053"/>
                      <a:pt x="27305" y="804"/>
                      <a:pt x="30448" y="8043"/>
                    </a:cubicBezTo>
                    <a:cubicBezTo>
                      <a:pt x="33592" y="15187"/>
                      <a:pt x="29591" y="23855"/>
                      <a:pt x="21495" y="27474"/>
                    </a:cubicBezTo>
                    <a:cubicBezTo>
                      <a:pt x="13399" y="31094"/>
                      <a:pt x="4255" y="28236"/>
                      <a:pt x="1111" y="20997"/>
                    </a:cubicBezTo>
                    <a:cubicBezTo>
                      <a:pt x="-2127" y="13853"/>
                      <a:pt x="1969" y="5186"/>
                      <a:pt x="10065" y="1566"/>
                    </a:cubicBezTo>
                    <a:close/>
                  </a:path>
                </a:pathLst>
              </a:custGeom>
              <a:grpFill/>
              <a:ln w="9525" cap="flat">
                <a:noFill/>
                <a:prstDash val="solid"/>
                <a:miter/>
              </a:ln>
            </p:spPr>
            <p:txBody>
              <a:bodyPr rtlCol="0" anchor="ctr"/>
              <a:lstStyle/>
              <a:p>
                <a:endParaRPr lang="en-GB"/>
              </a:p>
            </p:txBody>
          </p:sp>
          <p:sp>
            <p:nvSpPr>
              <p:cNvPr id="485" name="Freeform: Shape 484">
                <a:extLst>
                  <a:ext uri="{FF2B5EF4-FFF2-40B4-BE49-F238E27FC236}">
                    <a16:creationId xmlns:a16="http://schemas.microsoft.com/office/drawing/2014/main" id="{C5CA1CE1-E489-4D54-AEF8-8ABA8D87C472}"/>
                  </a:ext>
                </a:extLst>
              </p:cNvPr>
              <p:cNvSpPr/>
              <p:nvPr/>
            </p:nvSpPr>
            <p:spPr>
              <a:xfrm>
                <a:off x="8749501" y="5109383"/>
                <a:ext cx="31523" cy="28966"/>
              </a:xfrm>
              <a:custGeom>
                <a:avLst/>
                <a:gdLst>
                  <a:gd name="connsiteX0" fmla="*/ 10069 w 31523"/>
                  <a:gd name="connsiteY0" fmla="*/ 1549 h 28966"/>
                  <a:gd name="connsiteX1" fmla="*/ 30453 w 31523"/>
                  <a:gd name="connsiteY1" fmla="*/ 8026 h 28966"/>
                  <a:gd name="connsiteX2" fmla="*/ 21404 w 31523"/>
                  <a:gd name="connsiteY2" fmla="*/ 27457 h 28966"/>
                  <a:gd name="connsiteX3" fmla="*/ 1021 w 31523"/>
                  <a:gd name="connsiteY3" fmla="*/ 21075 h 28966"/>
                  <a:gd name="connsiteX4" fmla="*/ 10069 w 31523"/>
                  <a:gd name="connsiteY4" fmla="*/ 1549 h 28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3" h="28966">
                    <a:moveTo>
                      <a:pt x="10069" y="1549"/>
                    </a:moveTo>
                    <a:cubicBezTo>
                      <a:pt x="18166" y="-2071"/>
                      <a:pt x="27310" y="882"/>
                      <a:pt x="30453" y="8026"/>
                    </a:cubicBezTo>
                    <a:cubicBezTo>
                      <a:pt x="33596" y="15170"/>
                      <a:pt x="29596" y="23837"/>
                      <a:pt x="21404" y="27457"/>
                    </a:cubicBezTo>
                    <a:cubicBezTo>
                      <a:pt x="13308" y="30981"/>
                      <a:pt x="4164" y="28124"/>
                      <a:pt x="1021" y="21075"/>
                    </a:cubicBezTo>
                    <a:cubicBezTo>
                      <a:pt x="-2027" y="13836"/>
                      <a:pt x="1973" y="5168"/>
                      <a:pt x="10069" y="1549"/>
                    </a:cubicBezTo>
                    <a:close/>
                  </a:path>
                </a:pathLst>
              </a:custGeom>
              <a:grpFill/>
              <a:ln w="9525" cap="flat">
                <a:noFill/>
                <a:prstDash val="solid"/>
                <a:miter/>
              </a:ln>
            </p:spPr>
            <p:txBody>
              <a:bodyPr rtlCol="0" anchor="ctr"/>
              <a:lstStyle/>
              <a:p>
                <a:endParaRPr lang="en-GB"/>
              </a:p>
            </p:txBody>
          </p:sp>
          <p:sp>
            <p:nvSpPr>
              <p:cNvPr id="486" name="Freeform: Shape 485">
                <a:extLst>
                  <a:ext uri="{FF2B5EF4-FFF2-40B4-BE49-F238E27FC236}">
                    <a16:creationId xmlns:a16="http://schemas.microsoft.com/office/drawing/2014/main" id="{95E0C3A0-357F-48DE-9824-BC5F7FA5C108}"/>
                  </a:ext>
                </a:extLst>
              </p:cNvPr>
              <p:cNvSpPr/>
              <p:nvPr/>
            </p:nvSpPr>
            <p:spPr>
              <a:xfrm>
                <a:off x="9946417" y="4687980"/>
                <a:ext cx="31520" cy="29040"/>
              </a:xfrm>
              <a:custGeom>
                <a:avLst/>
                <a:gdLst>
                  <a:gd name="connsiteX0" fmla="*/ 10065 w 31520"/>
                  <a:gd name="connsiteY0" fmla="*/ 1566 h 29040"/>
                  <a:gd name="connsiteX1" fmla="*/ 30448 w 31520"/>
                  <a:gd name="connsiteY1" fmla="*/ 8043 h 29040"/>
                  <a:gd name="connsiteX2" fmla="*/ 21495 w 31520"/>
                  <a:gd name="connsiteY2" fmla="*/ 27474 h 29040"/>
                  <a:gd name="connsiteX3" fmla="*/ 1111 w 31520"/>
                  <a:gd name="connsiteY3" fmla="*/ 20997 h 29040"/>
                  <a:gd name="connsiteX4" fmla="*/ 10065 w 31520"/>
                  <a:gd name="connsiteY4" fmla="*/ 1566 h 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9040">
                    <a:moveTo>
                      <a:pt x="10065" y="1566"/>
                    </a:moveTo>
                    <a:cubicBezTo>
                      <a:pt x="18161" y="-2053"/>
                      <a:pt x="27305" y="804"/>
                      <a:pt x="30448" y="8043"/>
                    </a:cubicBezTo>
                    <a:cubicBezTo>
                      <a:pt x="33592" y="15187"/>
                      <a:pt x="29591" y="23855"/>
                      <a:pt x="21495" y="27474"/>
                    </a:cubicBezTo>
                    <a:cubicBezTo>
                      <a:pt x="13399" y="31094"/>
                      <a:pt x="4255" y="28236"/>
                      <a:pt x="1111" y="20997"/>
                    </a:cubicBezTo>
                    <a:cubicBezTo>
                      <a:pt x="-2127" y="13853"/>
                      <a:pt x="1969" y="5186"/>
                      <a:pt x="10065" y="1566"/>
                    </a:cubicBezTo>
                    <a:close/>
                  </a:path>
                </a:pathLst>
              </a:custGeom>
              <a:grpFill/>
              <a:ln w="9525" cap="flat">
                <a:noFill/>
                <a:prstDash val="solid"/>
                <a:miter/>
              </a:ln>
            </p:spPr>
            <p:txBody>
              <a:bodyPr rtlCol="0" anchor="ctr"/>
              <a:lstStyle/>
              <a:p>
                <a:endParaRPr lang="en-GB"/>
              </a:p>
            </p:txBody>
          </p:sp>
          <p:sp>
            <p:nvSpPr>
              <p:cNvPr id="487" name="Freeform: Shape 486">
                <a:extLst>
                  <a:ext uri="{FF2B5EF4-FFF2-40B4-BE49-F238E27FC236}">
                    <a16:creationId xmlns:a16="http://schemas.microsoft.com/office/drawing/2014/main" id="{CD29F57A-29CE-4BDF-8F70-E1718A5D53D3}"/>
                  </a:ext>
                </a:extLst>
              </p:cNvPr>
              <p:cNvSpPr/>
              <p:nvPr/>
            </p:nvSpPr>
            <p:spPr>
              <a:xfrm>
                <a:off x="8321016" y="3938091"/>
                <a:ext cx="31574" cy="28912"/>
              </a:xfrm>
              <a:custGeom>
                <a:avLst/>
                <a:gdLst>
                  <a:gd name="connsiteX0" fmla="*/ 10120 w 31574"/>
                  <a:gd name="connsiteY0" fmla="*/ 1551 h 28912"/>
                  <a:gd name="connsiteX1" fmla="*/ 30503 w 31574"/>
                  <a:gd name="connsiteY1" fmla="*/ 7933 h 28912"/>
                  <a:gd name="connsiteX2" fmla="*/ 21455 w 31574"/>
                  <a:gd name="connsiteY2" fmla="*/ 27364 h 28912"/>
                  <a:gd name="connsiteX3" fmla="*/ 1071 w 31574"/>
                  <a:gd name="connsiteY3" fmla="*/ 20887 h 28912"/>
                  <a:gd name="connsiteX4" fmla="*/ 10120 w 31574"/>
                  <a:gd name="connsiteY4" fmla="*/ 1551 h 28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4" h="28912">
                    <a:moveTo>
                      <a:pt x="10120" y="1551"/>
                    </a:moveTo>
                    <a:cubicBezTo>
                      <a:pt x="18216" y="-2068"/>
                      <a:pt x="27360" y="884"/>
                      <a:pt x="30503" y="7933"/>
                    </a:cubicBezTo>
                    <a:cubicBezTo>
                      <a:pt x="33647" y="15077"/>
                      <a:pt x="29646" y="23744"/>
                      <a:pt x="21455" y="27364"/>
                    </a:cubicBezTo>
                    <a:cubicBezTo>
                      <a:pt x="13358" y="30983"/>
                      <a:pt x="4214" y="28031"/>
                      <a:pt x="1071" y="20887"/>
                    </a:cubicBezTo>
                    <a:cubicBezTo>
                      <a:pt x="-2072" y="13838"/>
                      <a:pt x="1928" y="5075"/>
                      <a:pt x="10120" y="1551"/>
                    </a:cubicBezTo>
                    <a:close/>
                  </a:path>
                </a:pathLst>
              </a:custGeom>
              <a:grpFill/>
              <a:ln w="9525" cap="flat">
                <a:noFill/>
                <a:prstDash val="solid"/>
                <a:miter/>
              </a:ln>
            </p:spPr>
            <p:txBody>
              <a:bodyPr rtlCol="0" anchor="ctr"/>
              <a:lstStyle/>
              <a:p>
                <a:endParaRPr lang="en-GB"/>
              </a:p>
            </p:txBody>
          </p:sp>
          <p:sp>
            <p:nvSpPr>
              <p:cNvPr id="488" name="Freeform: Shape 487">
                <a:extLst>
                  <a:ext uri="{FF2B5EF4-FFF2-40B4-BE49-F238E27FC236}">
                    <a16:creationId xmlns:a16="http://schemas.microsoft.com/office/drawing/2014/main" id="{7D77948D-28E3-43D4-8FCE-C60D1330B1DF}"/>
                  </a:ext>
                </a:extLst>
              </p:cNvPr>
              <p:cNvSpPr/>
              <p:nvPr/>
            </p:nvSpPr>
            <p:spPr>
              <a:xfrm>
                <a:off x="8955146" y="3745686"/>
                <a:ext cx="31523" cy="28915"/>
              </a:xfrm>
              <a:custGeom>
                <a:avLst/>
                <a:gdLst>
                  <a:gd name="connsiteX0" fmla="*/ 10069 w 31523"/>
                  <a:gd name="connsiteY0" fmla="*/ 1551 h 28915"/>
                  <a:gd name="connsiteX1" fmla="*/ 30453 w 31523"/>
                  <a:gd name="connsiteY1" fmla="*/ 7933 h 28915"/>
                  <a:gd name="connsiteX2" fmla="*/ 21404 w 31523"/>
                  <a:gd name="connsiteY2" fmla="*/ 27364 h 28915"/>
                  <a:gd name="connsiteX3" fmla="*/ 1021 w 31523"/>
                  <a:gd name="connsiteY3" fmla="*/ 20982 h 28915"/>
                  <a:gd name="connsiteX4" fmla="*/ 10069 w 31523"/>
                  <a:gd name="connsiteY4" fmla="*/ 1551 h 28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3" h="28915">
                    <a:moveTo>
                      <a:pt x="10069" y="1551"/>
                    </a:moveTo>
                    <a:cubicBezTo>
                      <a:pt x="18166" y="-2068"/>
                      <a:pt x="27310" y="884"/>
                      <a:pt x="30453" y="7933"/>
                    </a:cubicBezTo>
                    <a:cubicBezTo>
                      <a:pt x="33596" y="15077"/>
                      <a:pt x="29596" y="23744"/>
                      <a:pt x="21404" y="27364"/>
                    </a:cubicBezTo>
                    <a:cubicBezTo>
                      <a:pt x="13308" y="30983"/>
                      <a:pt x="4164" y="28031"/>
                      <a:pt x="1021" y="20982"/>
                    </a:cubicBezTo>
                    <a:cubicBezTo>
                      <a:pt x="-2027" y="13743"/>
                      <a:pt x="1973" y="5075"/>
                      <a:pt x="10069" y="1551"/>
                    </a:cubicBezTo>
                    <a:close/>
                  </a:path>
                </a:pathLst>
              </a:custGeom>
              <a:grpFill/>
              <a:ln w="9525" cap="flat">
                <a:noFill/>
                <a:prstDash val="solid"/>
                <a:miter/>
              </a:ln>
            </p:spPr>
            <p:txBody>
              <a:bodyPr rtlCol="0" anchor="ctr"/>
              <a:lstStyle/>
              <a:p>
                <a:endParaRPr lang="en-GB"/>
              </a:p>
            </p:txBody>
          </p:sp>
          <p:sp>
            <p:nvSpPr>
              <p:cNvPr id="489" name="Freeform: Shape 488">
                <a:extLst>
                  <a:ext uri="{FF2B5EF4-FFF2-40B4-BE49-F238E27FC236}">
                    <a16:creationId xmlns:a16="http://schemas.microsoft.com/office/drawing/2014/main" id="{D791A310-B02E-428B-B0A7-74E89878AAD8}"/>
                  </a:ext>
                </a:extLst>
              </p:cNvPr>
              <p:cNvSpPr/>
              <p:nvPr/>
            </p:nvSpPr>
            <p:spPr>
              <a:xfrm>
                <a:off x="9501366" y="3504516"/>
                <a:ext cx="31562" cy="29005"/>
              </a:xfrm>
              <a:custGeom>
                <a:avLst/>
                <a:gdLst>
                  <a:gd name="connsiteX0" fmla="*/ 10108 w 31562"/>
                  <a:gd name="connsiteY0" fmla="*/ 1549 h 29005"/>
                  <a:gd name="connsiteX1" fmla="*/ 30492 w 31562"/>
                  <a:gd name="connsiteY1" fmla="*/ 8026 h 29005"/>
                  <a:gd name="connsiteX2" fmla="*/ 21443 w 31562"/>
                  <a:gd name="connsiteY2" fmla="*/ 27457 h 29005"/>
                  <a:gd name="connsiteX3" fmla="*/ 1059 w 31562"/>
                  <a:gd name="connsiteY3" fmla="*/ 20980 h 29005"/>
                  <a:gd name="connsiteX4" fmla="*/ 10108 w 31562"/>
                  <a:gd name="connsiteY4" fmla="*/ 1549 h 2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2" h="29005">
                    <a:moveTo>
                      <a:pt x="10108" y="1549"/>
                    </a:moveTo>
                    <a:cubicBezTo>
                      <a:pt x="18204" y="-2071"/>
                      <a:pt x="27348" y="882"/>
                      <a:pt x="30492" y="8026"/>
                    </a:cubicBezTo>
                    <a:cubicBezTo>
                      <a:pt x="33635" y="15170"/>
                      <a:pt x="29634" y="23837"/>
                      <a:pt x="21443" y="27457"/>
                    </a:cubicBezTo>
                    <a:cubicBezTo>
                      <a:pt x="13347" y="31076"/>
                      <a:pt x="4203" y="28124"/>
                      <a:pt x="1059" y="20980"/>
                    </a:cubicBezTo>
                    <a:cubicBezTo>
                      <a:pt x="-2084" y="13836"/>
                      <a:pt x="2012" y="5168"/>
                      <a:pt x="10108" y="1549"/>
                    </a:cubicBezTo>
                    <a:close/>
                  </a:path>
                </a:pathLst>
              </a:custGeom>
              <a:grpFill/>
              <a:ln w="9525" cap="flat">
                <a:noFill/>
                <a:prstDash val="solid"/>
                <a:miter/>
              </a:ln>
            </p:spPr>
            <p:txBody>
              <a:bodyPr rtlCol="0" anchor="ctr"/>
              <a:lstStyle/>
              <a:p>
                <a:endParaRPr lang="en-GB"/>
              </a:p>
            </p:txBody>
          </p:sp>
          <p:sp>
            <p:nvSpPr>
              <p:cNvPr id="490" name="Freeform: Shape 489">
                <a:extLst>
                  <a:ext uri="{FF2B5EF4-FFF2-40B4-BE49-F238E27FC236}">
                    <a16:creationId xmlns:a16="http://schemas.microsoft.com/office/drawing/2014/main" id="{CC42063F-056B-44CA-874F-4B76803E2C37}"/>
                  </a:ext>
                </a:extLst>
              </p:cNvPr>
              <p:cNvSpPr/>
              <p:nvPr/>
            </p:nvSpPr>
            <p:spPr>
              <a:xfrm>
                <a:off x="8955146" y="3745686"/>
                <a:ext cx="31523" cy="28915"/>
              </a:xfrm>
              <a:custGeom>
                <a:avLst/>
                <a:gdLst>
                  <a:gd name="connsiteX0" fmla="*/ 10069 w 31523"/>
                  <a:gd name="connsiteY0" fmla="*/ 1551 h 28915"/>
                  <a:gd name="connsiteX1" fmla="*/ 30453 w 31523"/>
                  <a:gd name="connsiteY1" fmla="*/ 7933 h 28915"/>
                  <a:gd name="connsiteX2" fmla="*/ 21404 w 31523"/>
                  <a:gd name="connsiteY2" fmla="*/ 27364 h 28915"/>
                  <a:gd name="connsiteX3" fmla="*/ 1021 w 31523"/>
                  <a:gd name="connsiteY3" fmla="*/ 20982 h 28915"/>
                  <a:gd name="connsiteX4" fmla="*/ 10069 w 31523"/>
                  <a:gd name="connsiteY4" fmla="*/ 1551 h 28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3" h="28915">
                    <a:moveTo>
                      <a:pt x="10069" y="1551"/>
                    </a:moveTo>
                    <a:cubicBezTo>
                      <a:pt x="18166" y="-2068"/>
                      <a:pt x="27310" y="884"/>
                      <a:pt x="30453" y="7933"/>
                    </a:cubicBezTo>
                    <a:cubicBezTo>
                      <a:pt x="33596" y="15077"/>
                      <a:pt x="29596" y="23744"/>
                      <a:pt x="21404" y="27364"/>
                    </a:cubicBezTo>
                    <a:cubicBezTo>
                      <a:pt x="13308" y="30983"/>
                      <a:pt x="4164" y="28031"/>
                      <a:pt x="1021" y="20982"/>
                    </a:cubicBezTo>
                    <a:cubicBezTo>
                      <a:pt x="-2027" y="13743"/>
                      <a:pt x="1973" y="5075"/>
                      <a:pt x="10069" y="1551"/>
                    </a:cubicBezTo>
                    <a:close/>
                  </a:path>
                </a:pathLst>
              </a:custGeom>
              <a:grpFill/>
              <a:ln w="9525" cap="flat">
                <a:noFill/>
                <a:prstDash val="solid"/>
                <a:miter/>
              </a:ln>
            </p:spPr>
            <p:txBody>
              <a:bodyPr rtlCol="0" anchor="ctr"/>
              <a:lstStyle/>
              <a:p>
                <a:endParaRPr lang="en-GB"/>
              </a:p>
            </p:txBody>
          </p:sp>
          <p:sp>
            <p:nvSpPr>
              <p:cNvPr id="491" name="Freeform: Shape 490">
                <a:extLst>
                  <a:ext uri="{FF2B5EF4-FFF2-40B4-BE49-F238E27FC236}">
                    <a16:creationId xmlns:a16="http://schemas.microsoft.com/office/drawing/2014/main" id="{02DD96CB-3954-4E0B-88CB-AF1125C809A6}"/>
                  </a:ext>
                </a:extLst>
              </p:cNvPr>
              <p:cNvSpPr/>
              <p:nvPr/>
            </p:nvSpPr>
            <p:spPr>
              <a:xfrm>
                <a:off x="8749501" y="5109383"/>
                <a:ext cx="31523" cy="28966"/>
              </a:xfrm>
              <a:custGeom>
                <a:avLst/>
                <a:gdLst>
                  <a:gd name="connsiteX0" fmla="*/ 10069 w 31523"/>
                  <a:gd name="connsiteY0" fmla="*/ 1549 h 28966"/>
                  <a:gd name="connsiteX1" fmla="*/ 30453 w 31523"/>
                  <a:gd name="connsiteY1" fmla="*/ 8026 h 28966"/>
                  <a:gd name="connsiteX2" fmla="*/ 21404 w 31523"/>
                  <a:gd name="connsiteY2" fmla="*/ 27457 h 28966"/>
                  <a:gd name="connsiteX3" fmla="*/ 1021 w 31523"/>
                  <a:gd name="connsiteY3" fmla="*/ 21075 h 28966"/>
                  <a:gd name="connsiteX4" fmla="*/ 10069 w 31523"/>
                  <a:gd name="connsiteY4" fmla="*/ 1549 h 28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3" h="28966">
                    <a:moveTo>
                      <a:pt x="10069" y="1549"/>
                    </a:moveTo>
                    <a:cubicBezTo>
                      <a:pt x="18166" y="-2071"/>
                      <a:pt x="27310" y="882"/>
                      <a:pt x="30453" y="8026"/>
                    </a:cubicBezTo>
                    <a:cubicBezTo>
                      <a:pt x="33596" y="15170"/>
                      <a:pt x="29596" y="23837"/>
                      <a:pt x="21404" y="27457"/>
                    </a:cubicBezTo>
                    <a:cubicBezTo>
                      <a:pt x="13308" y="30981"/>
                      <a:pt x="4164" y="28124"/>
                      <a:pt x="1021" y="21075"/>
                    </a:cubicBezTo>
                    <a:cubicBezTo>
                      <a:pt x="-2027" y="13836"/>
                      <a:pt x="1973" y="5168"/>
                      <a:pt x="10069" y="1549"/>
                    </a:cubicBezTo>
                    <a:close/>
                  </a:path>
                </a:pathLst>
              </a:custGeom>
              <a:grpFill/>
              <a:ln w="9525" cap="flat">
                <a:noFill/>
                <a:prstDash val="solid"/>
                <a:miter/>
              </a:ln>
            </p:spPr>
            <p:txBody>
              <a:bodyPr rtlCol="0" anchor="ctr"/>
              <a:lstStyle/>
              <a:p>
                <a:endParaRPr lang="en-GB"/>
              </a:p>
            </p:txBody>
          </p:sp>
          <p:sp>
            <p:nvSpPr>
              <p:cNvPr id="492" name="Freeform: Shape 491">
                <a:extLst>
                  <a:ext uri="{FF2B5EF4-FFF2-40B4-BE49-F238E27FC236}">
                    <a16:creationId xmlns:a16="http://schemas.microsoft.com/office/drawing/2014/main" id="{D46C3423-17DD-45FA-A321-BB3D581890AE}"/>
                  </a:ext>
                </a:extLst>
              </p:cNvPr>
              <p:cNvSpPr/>
              <p:nvPr/>
            </p:nvSpPr>
            <p:spPr>
              <a:xfrm>
                <a:off x="8955146" y="3745686"/>
                <a:ext cx="31523" cy="28915"/>
              </a:xfrm>
              <a:custGeom>
                <a:avLst/>
                <a:gdLst>
                  <a:gd name="connsiteX0" fmla="*/ 10069 w 31523"/>
                  <a:gd name="connsiteY0" fmla="*/ 1551 h 28915"/>
                  <a:gd name="connsiteX1" fmla="*/ 30453 w 31523"/>
                  <a:gd name="connsiteY1" fmla="*/ 7933 h 28915"/>
                  <a:gd name="connsiteX2" fmla="*/ 21404 w 31523"/>
                  <a:gd name="connsiteY2" fmla="*/ 27364 h 28915"/>
                  <a:gd name="connsiteX3" fmla="*/ 1021 w 31523"/>
                  <a:gd name="connsiteY3" fmla="*/ 20982 h 28915"/>
                  <a:gd name="connsiteX4" fmla="*/ 10069 w 31523"/>
                  <a:gd name="connsiteY4" fmla="*/ 1551 h 28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3" h="28915">
                    <a:moveTo>
                      <a:pt x="10069" y="1551"/>
                    </a:moveTo>
                    <a:cubicBezTo>
                      <a:pt x="18166" y="-2068"/>
                      <a:pt x="27310" y="884"/>
                      <a:pt x="30453" y="7933"/>
                    </a:cubicBezTo>
                    <a:cubicBezTo>
                      <a:pt x="33596" y="15077"/>
                      <a:pt x="29596" y="23744"/>
                      <a:pt x="21404" y="27364"/>
                    </a:cubicBezTo>
                    <a:cubicBezTo>
                      <a:pt x="13308" y="30983"/>
                      <a:pt x="4164" y="28031"/>
                      <a:pt x="1021" y="20982"/>
                    </a:cubicBezTo>
                    <a:cubicBezTo>
                      <a:pt x="-2027" y="13743"/>
                      <a:pt x="1973" y="5075"/>
                      <a:pt x="10069" y="1551"/>
                    </a:cubicBezTo>
                    <a:close/>
                  </a:path>
                </a:pathLst>
              </a:custGeom>
              <a:grpFill/>
              <a:ln w="9525" cap="flat">
                <a:noFill/>
                <a:prstDash val="solid"/>
                <a:miter/>
              </a:ln>
            </p:spPr>
            <p:txBody>
              <a:bodyPr rtlCol="0" anchor="ctr"/>
              <a:lstStyle/>
              <a:p>
                <a:endParaRPr lang="en-GB"/>
              </a:p>
            </p:txBody>
          </p:sp>
          <p:sp>
            <p:nvSpPr>
              <p:cNvPr id="493" name="Freeform: Shape 492">
                <a:extLst>
                  <a:ext uri="{FF2B5EF4-FFF2-40B4-BE49-F238E27FC236}">
                    <a16:creationId xmlns:a16="http://schemas.microsoft.com/office/drawing/2014/main" id="{FDF6403D-802E-4ECD-B684-5526117EB015}"/>
                  </a:ext>
                </a:extLst>
              </p:cNvPr>
              <p:cNvSpPr/>
              <p:nvPr/>
            </p:nvSpPr>
            <p:spPr>
              <a:xfrm>
                <a:off x="8955146" y="3745686"/>
                <a:ext cx="31523" cy="28915"/>
              </a:xfrm>
              <a:custGeom>
                <a:avLst/>
                <a:gdLst>
                  <a:gd name="connsiteX0" fmla="*/ 10069 w 31523"/>
                  <a:gd name="connsiteY0" fmla="*/ 1551 h 28915"/>
                  <a:gd name="connsiteX1" fmla="*/ 30453 w 31523"/>
                  <a:gd name="connsiteY1" fmla="*/ 7933 h 28915"/>
                  <a:gd name="connsiteX2" fmla="*/ 21404 w 31523"/>
                  <a:gd name="connsiteY2" fmla="*/ 27364 h 28915"/>
                  <a:gd name="connsiteX3" fmla="*/ 1021 w 31523"/>
                  <a:gd name="connsiteY3" fmla="*/ 20982 h 28915"/>
                  <a:gd name="connsiteX4" fmla="*/ 10069 w 31523"/>
                  <a:gd name="connsiteY4" fmla="*/ 1551 h 28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3" h="28915">
                    <a:moveTo>
                      <a:pt x="10069" y="1551"/>
                    </a:moveTo>
                    <a:cubicBezTo>
                      <a:pt x="18166" y="-2068"/>
                      <a:pt x="27310" y="884"/>
                      <a:pt x="30453" y="7933"/>
                    </a:cubicBezTo>
                    <a:cubicBezTo>
                      <a:pt x="33596" y="15077"/>
                      <a:pt x="29596" y="23744"/>
                      <a:pt x="21404" y="27364"/>
                    </a:cubicBezTo>
                    <a:cubicBezTo>
                      <a:pt x="13308" y="30983"/>
                      <a:pt x="4164" y="28031"/>
                      <a:pt x="1021" y="20982"/>
                    </a:cubicBezTo>
                    <a:cubicBezTo>
                      <a:pt x="-2027" y="13743"/>
                      <a:pt x="1973" y="5075"/>
                      <a:pt x="10069" y="1551"/>
                    </a:cubicBezTo>
                    <a:close/>
                  </a:path>
                </a:pathLst>
              </a:custGeom>
              <a:grpFill/>
              <a:ln w="9525" cap="flat">
                <a:noFill/>
                <a:prstDash val="solid"/>
                <a:miter/>
              </a:ln>
            </p:spPr>
            <p:txBody>
              <a:bodyPr rtlCol="0" anchor="ctr"/>
              <a:lstStyle/>
              <a:p>
                <a:endParaRPr lang="en-GB"/>
              </a:p>
            </p:txBody>
          </p:sp>
          <p:sp>
            <p:nvSpPr>
              <p:cNvPr id="494" name="Freeform: Shape 493">
                <a:extLst>
                  <a:ext uri="{FF2B5EF4-FFF2-40B4-BE49-F238E27FC236}">
                    <a16:creationId xmlns:a16="http://schemas.microsoft.com/office/drawing/2014/main" id="{DDE76AC0-3796-4558-A86E-AADED3EC007F}"/>
                  </a:ext>
                </a:extLst>
              </p:cNvPr>
              <p:cNvSpPr/>
              <p:nvPr/>
            </p:nvSpPr>
            <p:spPr>
              <a:xfrm>
                <a:off x="9535413" y="4859637"/>
                <a:ext cx="31520" cy="28963"/>
              </a:xfrm>
              <a:custGeom>
                <a:avLst/>
                <a:gdLst>
                  <a:gd name="connsiteX0" fmla="*/ 10065 w 31520"/>
                  <a:gd name="connsiteY0" fmla="*/ 1549 h 28963"/>
                  <a:gd name="connsiteX1" fmla="*/ 30448 w 31520"/>
                  <a:gd name="connsiteY1" fmla="*/ 8026 h 28963"/>
                  <a:gd name="connsiteX2" fmla="*/ 21495 w 31520"/>
                  <a:gd name="connsiteY2" fmla="*/ 27457 h 28963"/>
                  <a:gd name="connsiteX3" fmla="*/ 1111 w 31520"/>
                  <a:gd name="connsiteY3" fmla="*/ 20980 h 28963"/>
                  <a:gd name="connsiteX4" fmla="*/ 10065 w 31520"/>
                  <a:gd name="connsiteY4" fmla="*/ 1549 h 2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63">
                    <a:moveTo>
                      <a:pt x="10065" y="1549"/>
                    </a:moveTo>
                    <a:cubicBezTo>
                      <a:pt x="18161" y="-2071"/>
                      <a:pt x="27305" y="882"/>
                      <a:pt x="30448" y="8026"/>
                    </a:cubicBezTo>
                    <a:cubicBezTo>
                      <a:pt x="33592" y="15170"/>
                      <a:pt x="29591" y="23837"/>
                      <a:pt x="21495" y="27457"/>
                    </a:cubicBezTo>
                    <a:cubicBezTo>
                      <a:pt x="13399" y="30981"/>
                      <a:pt x="4255" y="28124"/>
                      <a:pt x="1111" y="20980"/>
                    </a:cubicBezTo>
                    <a:cubicBezTo>
                      <a:pt x="-2127" y="13836"/>
                      <a:pt x="1969" y="5168"/>
                      <a:pt x="10065" y="1549"/>
                    </a:cubicBezTo>
                    <a:close/>
                  </a:path>
                </a:pathLst>
              </a:custGeom>
              <a:grpFill/>
              <a:ln w="9525" cap="flat">
                <a:noFill/>
                <a:prstDash val="solid"/>
                <a:miter/>
              </a:ln>
            </p:spPr>
            <p:txBody>
              <a:bodyPr rtlCol="0" anchor="ctr"/>
              <a:lstStyle/>
              <a:p>
                <a:endParaRPr lang="en-GB"/>
              </a:p>
            </p:txBody>
          </p:sp>
          <p:sp>
            <p:nvSpPr>
              <p:cNvPr id="495" name="Freeform: Shape 494">
                <a:extLst>
                  <a:ext uri="{FF2B5EF4-FFF2-40B4-BE49-F238E27FC236}">
                    <a16:creationId xmlns:a16="http://schemas.microsoft.com/office/drawing/2014/main" id="{182DE454-0993-490B-BA33-0E7149B073B1}"/>
                  </a:ext>
                </a:extLst>
              </p:cNvPr>
              <p:cNvSpPr/>
              <p:nvPr/>
            </p:nvSpPr>
            <p:spPr>
              <a:xfrm>
                <a:off x="9946417" y="4687980"/>
                <a:ext cx="31520" cy="29040"/>
              </a:xfrm>
              <a:custGeom>
                <a:avLst/>
                <a:gdLst>
                  <a:gd name="connsiteX0" fmla="*/ 10065 w 31520"/>
                  <a:gd name="connsiteY0" fmla="*/ 1566 h 29040"/>
                  <a:gd name="connsiteX1" fmla="*/ 30448 w 31520"/>
                  <a:gd name="connsiteY1" fmla="*/ 8043 h 29040"/>
                  <a:gd name="connsiteX2" fmla="*/ 21495 w 31520"/>
                  <a:gd name="connsiteY2" fmla="*/ 27474 h 29040"/>
                  <a:gd name="connsiteX3" fmla="*/ 1111 w 31520"/>
                  <a:gd name="connsiteY3" fmla="*/ 20997 h 29040"/>
                  <a:gd name="connsiteX4" fmla="*/ 10065 w 31520"/>
                  <a:gd name="connsiteY4" fmla="*/ 1566 h 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9040">
                    <a:moveTo>
                      <a:pt x="10065" y="1566"/>
                    </a:moveTo>
                    <a:cubicBezTo>
                      <a:pt x="18161" y="-2053"/>
                      <a:pt x="27305" y="804"/>
                      <a:pt x="30448" y="8043"/>
                    </a:cubicBezTo>
                    <a:cubicBezTo>
                      <a:pt x="33592" y="15187"/>
                      <a:pt x="29591" y="23855"/>
                      <a:pt x="21495" y="27474"/>
                    </a:cubicBezTo>
                    <a:cubicBezTo>
                      <a:pt x="13399" y="31094"/>
                      <a:pt x="4255" y="28236"/>
                      <a:pt x="1111" y="20997"/>
                    </a:cubicBezTo>
                    <a:cubicBezTo>
                      <a:pt x="-2127" y="13853"/>
                      <a:pt x="1969" y="5186"/>
                      <a:pt x="10065" y="1566"/>
                    </a:cubicBezTo>
                    <a:close/>
                  </a:path>
                </a:pathLst>
              </a:custGeom>
              <a:grpFill/>
              <a:ln w="9525" cap="flat">
                <a:noFill/>
                <a:prstDash val="solid"/>
                <a:miter/>
              </a:ln>
            </p:spPr>
            <p:txBody>
              <a:bodyPr rtlCol="0" anchor="ctr"/>
              <a:lstStyle/>
              <a:p>
                <a:endParaRPr lang="en-GB"/>
              </a:p>
            </p:txBody>
          </p:sp>
          <p:sp>
            <p:nvSpPr>
              <p:cNvPr id="496" name="Freeform: Shape 495">
                <a:extLst>
                  <a:ext uri="{FF2B5EF4-FFF2-40B4-BE49-F238E27FC236}">
                    <a16:creationId xmlns:a16="http://schemas.microsoft.com/office/drawing/2014/main" id="{6C6C0CC3-33F1-4E1B-AF75-59C31151FF7B}"/>
                  </a:ext>
                </a:extLst>
              </p:cNvPr>
              <p:cNvSpPr/>
              <p:nvPr/>
            </p:nvSpPr>
            <p:spPr>
              <a:xfrm>
                <a:off x="9535413" y="4859637"/>
                <a:ext cx="31520" cy="28963"/>
              </a:xfrm>
              <a:custGeom>
                <a:avLst/>
                <a:gdLst>
                  <a:gd name="connsiteX0" fmla="*/ 10065 w 31520"/>
                  <a:gd name="connsiteY0" fmla="*/ 1549 h 28963"/>
                  <a:gd name="connsiteX1" fmla="*/ 30448 w 31520"/>
                  <a:gd name="connsiteY1" fmla="*/ 8026 h 28963"/>
                  <a:gd name="connsiteX2" fmla="*/ 21495 w 31520"/>
                  <a:gd name="connsiteY2" fmla="*/ 27457 h 28963"/>
                  <a:gd name="connsiteX3" fmla="*/ 1111 w 31520"/>
                  <a:gd name="connsiteY3" fmla="*/ 20980 h 28963"/>
                  <a:gd name="connsiteX4" fmla="*/ 10065 w 31520"/>
                  <a:gd name="connsiteY4" fmla="*/ 1549 h 2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63">
                    <a:moveTo>
                      <a:pt x="10065" y="1549"/>
                    </a:moveTo>
                    <a:cubicBezTo>
                      <a:pt x="18161" y="-2071"/>
                      <a:pt x="27305" y="882"/>
                      <a:pt x="30448" y="8026"/>
                    </a:cubicBezTo>
                    <a:cubicBezTo>
                      <a:pt x="33592" y="15170"/>
                      <a:pt x="29591" y="23837"/>
                      <a:pt x="21495" y="27457"/>
                    </a:cubicBezTo>
                    <a:cubicBezTo>
                      <a:pt x="13399" y="30981"/>
                      <a:pt x="4255" y="28124"/>
                      <a:pt x="1111" y="20980"/>
                    </a:cubicBezTo>
                    <a:cubicBezTo>
                      <a:pt x="-2127" y="13836"/>
                      <a:pt x="1969" y="5168"/>
                      <a:pt x="10065" y="1549"/>
                    </a:cubicBezTo>
                    <a:close/>
                  </a:path>
                </a:pathLst>
              </a:custGeom>
              <a:grpFill/>
              <a:ln w="9525" cap="flat">
                <a:noFill/>
                <a:prstDash val="solid"/>
                <a:miter/>
              </a:ln>
            </p:spPr>
            <p:txBody>
              <a:bodyPr rtlCol="0" anchor="ctr"/>
              <a:lstStyle/>
              <a:p>
                <a:endParaRPr lang="en-GB"/>
              </a:p>
            </p:txBody>
          </p:sp>
          <p:sp>
            <p:nvSpPr>
              <p:cNvPr id="497" name="Freeform: Shape 496">
                <a:extLst>
                  <a:ext uri="{FF2B5EF4-FFF2-40B4-BE49-F238E27FC236}">
                    <a16:creationId xmlns:a16="http://schemas.microsoft.com/office/drawing/2014/main" id="{05721B7C-325E-4C91-8A4F-285D4E0829A5}"/>
                  </a:ext>
                </a:extLst>
              </p:cNvPr>
              <p:cNvSpPr/>
              <p:nvPr/>
            </p:nvSpPr>
            <p:spPr>
              <a:xfrm>
                <a:off x="10211836" y="5464836"/>
                <a:ext cx="31551" cy="28947"/>
              </a:xfrm>
              <a:custGeom>
                <a:avLst/>
                <a:gdLst>
                  <a:gd name="connsiteX0" fmla="*/ 10108 w 31551"/>
                  <a:gd name="connsiteY0" fmla="*/ 1568 h 28947"/>
                  <a:gd name="connsiteX1" fmla="*/ 30492 w 31551"/>
                  <a:gd name="connsiteY1" fmla="*/ 7950 h 28947"/>
                  <a:gd name="connsiteX2" fmla="*/ 21443 w 31551"/>
                  <a:gd name="connsiteY2" fmla="*/ 27381 h 28947"/>
                  <a:gd name="connsiteX3" fmla="*/ 1059 w 31551"/>
                  <a:gd name="connsiteY3" fmla="*/ 20904 h 28947"/>
                  <a:gd name="connsiteX4" fmla="*/ 10108 w 31551"/>
                  <a:gd name="connsiteY4" fmla="*/ 1568 h 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1" h="28947">
                    <a:moveTo>
                      <a:pt x="10108" y="1568"/>
                    </a:moveTo>
                    <a:cubicBezTo>
                      <a:pt x="18204" y="-2051"/>
                      <a:pt x="27349" y="806"/>
                      <a:pt x="30492" y="7950"/>
                    </a:cubicBezTo>
                    <a:cubicBezTo>
                      <a:pt x="33635" y="15094"/>
                      <a:pt x="29539" y="23762"/>
                      <a:pt x="21443" y="27381"/>
                    </a:cubicBezTo>
                    <a:cubicBezTo>
                      <a:pt x="13347" y="31001"/>
                      <a:pt x="4203" y="28143"/>
                      <a:pt x="1059" y="20904"/>
                    </a:cubicBezTo>
                    <a:cubicBezTo>
                      <a:pt x="-2084" y="13856"/>
                      <a:pt x="2012" y="5188"/>
                      <a:pt x="10108" y="1568"/>
                    </a:cubicBezTo>
                    <a:close/>
                  </a:path>
                </a:pathLst>
              </a:custGeom>
              <a:grpFill/>
              <a:ln w="9525" cap="flat">
                <a:noFill/>
                <a:prstDash val="solid"/>
                <a:miter/>
              </a:ln>
            </p:spPr>
            <p:txBody>
              <a:bodyPr rtlCol="0" anchor="ctr"/>
              <a:lstStyle/>
              <a:p>
                <a:endParaRPr lang="en-GB"/>
              </a:p>
            </p:txBody>
          </p:sp>
          <p:sp>
            <p:nvSpPr>
              <p:cNvPr id="498" name="Freeform: Shape 497">
                <a:extLst>
                  <a:ext uri="{FF2B5EF4-FFF2-40B4-BE49-F238E27FC236}">
                    <a16:creationId xmlns:a16="http://schemas.microsoft.com/office/drawing/2014/main" id="{E03C896D-BFED-41FD-9779-B2222DB2776D}"/>
                  </a:ext>
                </a:extLst>
              </p:cNvPr>
              <p:cNvSpPr/>
              <p:nvPr/>
            </p:nvSpPr>
            <p:spPr>
              <a:xfrm>
                <a:off x="9535413" y="4859637"/>
                <a:ext cx="31520" cy="28963"/>
              </a:xfrm>
              <a:custGeom>
                <a:avLst/>
                <a:gdLst>
                  <a:gd name="connsiteX0" fmla="*/ 10065 w 31520"/>
                  <a:gd name="connsiteY0" fmla="*/ 1549 h 28963"/>
                  <a:gd name="connsiteX1" fmla="*/ 30448 w 31520"/>
                  <a:gd name="connsiteY1" fmla="*/ 8026 h 28963"/>
                  <a:gd name="connsiteX2" fmla="*/ 21495 w 31520"/>
                  <a:gd name="connsiteY2" fmla="*/ 27457 h 28963"/>
                  <a:gd name="connsiteX3" fmla="*/ 1111 w 31520"/>
                  <a:gd name="connsiteY3" fmla="*/ 20980 h 28963"/>
                  <a:gd name="connsiteX4" fmla="*/ 10065 w 31520"/>
                  <a:gd name="connsiteY4" fmla="*/ 1549 h 2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63">
                    <a:moveTo>
                      <a:pt x="10065" y="1549"/>
                    </a:moveTo>
                    <a:cubicBezTo>
                      <a:pt x="18161" y="-2071"/>
                      <a:pt x="27305" y="882"/>
                      <a:pt x="30448" y="8026"/>
                    </a:cubicBezTo>
                    <a:cubicBezTo>
                      <a:pt x="33592" y="15170"/>
                      <a:pt x="29591" y="23837"/>
                      <a:pt x="21495" y="27457"/>
                    </a:cubicBezTo>
                    <a:cubicBezTo>
                      <a:pt x="13399" y="30981"/>
                      <a:pt x="4255" y="28124"/>
                      <a:pt x="1111" y="20980"/>
                    </a:cubicBezTo>
                    <a:cubicBezTo>
                      <a:pt x="-2127" y="13836"/>
                      <a:pt x="1969" y="5168"/>
                      <a:pt x="10065" y="1549"/>
                    </a:cubicBezTo>
                    <a:close/>
                  </a:path>
                </a:pathLst>
              </a:custGeom>
              <a:grpFill/>
              <a:ln w="9525" cap="flat">
                <a:noFill/>
                <a:prstDash val="solid"/>
                <a:miter/>
              </a:ln>
            </p:spPr>
            <p:txBody>
              <a:bodyPr rtlCol="0" anchor="ctr"/>
              <a:lstStyle/>
              <a:p>
                <a:endParaRPr lang="en-GB"/>
              </a:p>
            </p:txBody>
          </p:sp>
          <p:sp>
            <p:nvSpPr>
              <p:cNvPr id="499" name="Freeform: Shape 498">
                <a:extLst>
                  <a:ext uri="{FF2B5EF4-FFF2-40B4-BE49-F238E27FC236}">
                    <a16:creationId xmlns:a16="http://schemas.microsoft.com/office/drawing/2014/main" id="{88A17DA2-1EF0-41D4-9E5D-088950EB1B78}"/>
                  </a:ext>
                </a:extLst>
              </p:cNvPr>
              <p:cNvSpPr/>
              <p:nvPr/>
            </p:nvSpPr>
            <p:spPr>
              <a:xfrm>
                <a:off x="9501366" y="3504516"/>
                <a:ext cx="31562" cy="29005"/>
              </a:xfrm>
              <a:custGeom>
                <a:avLst/>
                <a:gdLst>
                  <a:gd name="connsiteX0" fmla="*/ 10108 w 31562"/>
                  <a:gd name="connsiteY0" fmla="*/ 1549 h 29005"/>
                  <a:gd name="connsiteX1" fmla="*/ 30492 w 31562"/>
                  <a:gd name="connsiteY1" fmla="*/ 8026 h 29005"/>
                  <a:gd name="connsiteX2" fmla="*/ 21443 w 31562"/>
                  <a:gd name="connsiteY2" fmla="*/ 27457 h 29005"/>
                  <a:gd name="connsiteX3" fmla="*/ 1059 w 31562"/>
                  <a:gd name="connsiteY3" fmla="*/ 20980 h 29005"/>
                  <a:gd name="connsiteX4" fmla="*/ 10108 w 31562"/>
                  <a:gd name="connsiteY4" fmla="*/ 1549 h 2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2" h="29005">
                    <a:moveTo>
                      <a:pt x="10108" y="1549"/>
                    </a:moveTo>
                    <a:cubicBezTo>
                      <a:pt x="18204" y="-2071"/>
                      <a:pt x="27348" y="882"/>
                      <a:pt x="30492" y="8026"/>
                    </a:cubicBezTo>
                    <a:cubicBezTo>
                      <a:pt x="33635" y="15170"/>
                      <a:pt x="29634" y="23837"/>
                      <a:pt x="21443" y="27457"/>
                    </a:cubicBezTo>
                    <a:cubicBezTo>
                      <a:pt x="13347" y="31076"/>
                      <a:pt x="4203" y="28124"/>
                      <a:pt x="1059" y="20980"/>
                    </a:cubicBezTo>
                    <a:cubicBezTo>
                      <a:pt x="-2084" y="13836"/>
                      <a:pt x="2012" y="5168"/>
                      <a:pt x="10108" y="1549"/>
                    </a:cubicBezTo>
                    <a:close/>
                  </a:path>
                </a:pathLst>
              </a:custGeom>
              <a:grpFill/>
              <a:ln w="9525" cap="flat">
                <a:noFill/>
                <a:prstDash val="solid"/>
                <a:miter/>
              </a:ln>
            </p:spPr>
            <p:txBody>
              <a:bodyPr rtlCol="0" anchor="ctr"/>
              <a:lstStyle/>
              <a:p>
                <a:endParaRPr lang="en-GB"/>
              </a:p>
            </p:txBody>
          </p:sp>
          <p:sp>
            <p:nvSpPr>
              <p:cNvPr id="500" name="Freeform: Shape 499">
                <a:extLst>
                  <a:ext uri="{FF2B5EF4-FFF2-40B4-BE49-F238E27FC236}">
                    <a16:creationId xmlns:a16="http://schemas.microsoft.com/office/drawing/2014/main" id="{D37A58FB-BE42-4E5B-A32A-3F6E6C1367BC}"/>
                  </a:ext>
                </a:extLst>
              </p:cNvPr>
              <p:cNvSpPr/>
              <p:nvPr/>
            </p:nvSpPr>
            <p:spPr>
              <a:xfrm>
                <a:off x="9535413" y="4859637"/>
                <a:ext cx="31520" cy="28963"/>
              </a:xfrm>
              <a:custGeom>
                <a:avLst/>
                <a:gdLst>
                  <a:gd name="connsiteX0" fmla="*/ 10065 w 31520"/>
                  <a:gd name="connsiteY0" fmla="*/ 1549 h 28963"/>
                  <a:gd name="connsiteX1" fmla="*/ 30448 w 31520"/>
                  <a:gd name="connsiteY1" fmla="*/ 8026 h 28963"/>
                  <a:gd name="connsiteX2" fmla="*/ 21495 w 31520"/>
                  <a:gd name="connsiteY2" fmla="*/ 27457 h 28963"/>
                  <a:gd name="connsiteX3" fmla="*/ 1111 w 31520"/>
                  <a:gd name="connsiteY3" fmla="*/ 20980 h 28963"/>
                  <a:gd name="connsiteX4" fmla="*/ 10065 w 31520"/>
                  <a:gd name="connsiteY4" fmla="*/ 1549 h 2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63">
                    <a:moveTo>
                      <a:pt x="10065" y="1549"/>
                    </a:moveTo>
                    <a:cubicBezTo>
                      <a:pt x="18161" y="-2071"/>
                      <a:pt x="27305" y="882"/>
                      <a:pt x="30448" y="8026"/>
                    </a:cubicBezTo>
                    <a:cubicBezTo>
                      <a:pt x="33592" y="15170"/>
                      <a:pt x="29591" y="23837"/>
                      <a:pt x="21495" y="27457"/>
                    </a:cubicBezTo>
                    <a:cubicBezTo>
                      <a:pt x="13399" y="30981"/>
                      <a:pt x="4255" y="28124"/>
                      <a:pt x="1111" y="20980"/>
                    </a:cubicBezTo>
                    <a:cubicBezTo>
                      <a:pt x="-2127" y="13836"/>
                      <a:pt x="1969" y="5168"/>
                      <a:pt x="10065" y="1549"/>
                    </a:cubicBezTo>
                    <a:close/>
                  </a:path>
                </a:pathLst>
              </a:custGeom>
              <a:grpFill/>
              <a:ln w="9525" cap="flat">
                <a:noFill/>
                <a:prstDash val="solid"/>
                <a:miter/>
              </a:ln>
            </p:spPr>
            <p:txBody>
              <a:bodyPr rtlCol="0" anchor="ctr"/>
              <a:lstStyle/>
              <a:p>
                <a:endParaRPr lang="en-GB"/>
              </a:p>
            </p:txBody>
          </p:sp>
          <p:sp>
            <p:nvSpPr>
              <p:cNvPr id="501" name="Freeform: Shape 500">
                <a:extLst>
                  <a:ext uri="{FF2B5EF4-FFF2-40B4-BE49-F238E27FC236}">
                    <a16:creationId xmlns:a16="http://schemas.microsoft.com/office/drawing/2014/main" id="{EFB9A017-72FC-4B92-9F3B-0CF86A128ADB}"/>
                  </a:ext>
                </a:extLst>
              </p:cNvPr>
              <p:cNvSpPr/>
              <p:nvPr/>
            </p:nvSpPr>
            <p:spPr>
              <a:xfrm>
                <a:off x="10798944" y="4564360"/>
                <a:ext cx="31481" cy="28871"/>
              </a:xfrm>
              <a:custGeom>
                <a:avLst/>
                <a:gdLst>
                  <a:gd name="connsiteX0" fmla="*/ 10026 w 31481"/>
                  <a:gd name="connsiteY0" fmla="*/ 1551 h 28871"/>
                  <a:gd name="connsiteX1" fmla="*/ 30409 w 31481"/>
                  <a:gd name="connsiteY1" fmla="*/ 7933 h 28871"/>
                  <a:gd name="connsiteX2" fmla="*/ 21456 w 31481"/>
                  <a:gd name="connsiteY2" fmla="*/ 27364 h 28871"/>
                  <a:gd name="connsiteX3" fmla="*/ 1072 w 31481"/>
                  <a:gd name="connsiteY3" fmla="*/ 20887 h 28871"/>
                  <a:gd name="connsiteX4" fmla="*/ 10026 w 31481"/>
                  <a:gd name="connsiteY4" fmla="*/ 1551 h 28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871">
                    <a:moveTo>
                      <a:pt x="10026" y="1551"/>
                    </a:moveTo>
                    <a:cubicBezTo>
                      <a:pt x="18122" y="-2068"/>
                      <a:pt x="27266" y="884"/>
                      <a:pt x="30409" y="7933"/>
                    </a:cubicBezTo>
                    <a:cubicBezTo>
                      <a:pt x="33553" y="15077"/>
                      <a:pt x="29552" y="23745"/>
                      <a:pt x="21456" y="27364"/>
                    </a:cubicBezTo>
                    <a:cubicBezTo>
                      <a:pt x="13359" y="30888"/>
                      <a:pt x="4215" y="28031"/>
                      <a:pt x="1072" y="20887"/>
                    </a:cubicBezTo>
                    <a:cubicBezTo>
                      <a:pt x="-2071" y="13838"/>
                      <a:pt x="1930" y="5171"/>
                      <a:pt x="10026" y="1551"/>
                    </a:cubicBezTo>
                    <a:close/>
                  </a:path>
                </a:pathLst>
              </a:custGeom>
              <a:grpFill/>
              <a:ln w="9525" cap="flat">
                <a:noFill/>
                <a:prstDash val="solid"/>
                <a:miter/>
              </a:ln>
            </p:spPr>
            <p:txBody>
              <a:bodyPr rtlCol="0" anchor="ctr"/>
              <a:lstStyle/>
              <a:p>
                <a:endParaRPr lang="en-GB"/>
              </a:p>
            </p:txBody>
          </p:sp>
          <p:sp>
            <p:nvSpPr>
              <p:cNvPr id="502" name="Freeform: Shape 501">
                <a:extLst>
                  <a:ext uri="{FF2B5EF4-FFF2-40B4-BE49-F238E27FC236}">
                    <a16:creationId xmlns:a16="http://schemas.microsoft.com/office/drawing/2014/main" id="{E06758C5-8438-4413-933F-B52AB23FE143}"/>
                  </a:ext>
                </a:extLst>
              </p:cNvPr>
              <p:cNvSpPr/>
              <p:nvPr/>
            </p:nvSpPr>
            <p:spPr>
              <a:xfrm>
                <a:off x="9535413" y="4859637"/>
                <a:ext cx="31520" cy="28963"/>
              </a:xfrm>
              <a:custGeom>
                <a:avLst/>
                <a:gdLst>
                  <a:gd name="connsiteX0" fmla="*/ 10065 w 31520"/>
                  <a:gd name="connsiteY0" fmla="*/ 1549 h 28963"/>
                  <a:gd name="connsiteX1" fmla="*/ 30448 w 31520"/>
                  <a:gd name="connsiteY1" fmla="*/ 8026 h 28963"/>
                  <a:gd name="connsiteX2" fmla="*/ 21495 w 31520"/>
                  <a:gd name="connsiteY2" fmla="*/ 27457 h 28963"/>
                  <a:gd name="connsiteX3" fmla="*/ 1111 w 31520"/>
                  <a:gd name="connsiteY3" fmla="*/ 20980 h 28963"/>
                  <a:gd name="connsiteX4" fmla="*/ 10065 w 31520"/>
                  <a:gd name="connsiteY4" fmla="*/ 1549 h 2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63">
                    <a:moveTo>
                      <a:pt x="10065" y="1549"/>
                    </a:moveTo>
                    <a:cubicBezTo>
                      <a:pt x="18161" y="-2071"/>
                      <a:pt x="27305" y="882"/>
                      <a:pt x="30448" y="8026"/>
                    </a:cubicBezTo>
                    <a:cubicBezTo>
                      <a:pt x="33592" y="15170"/>
                      <a:pt x="29591" y="23837"/>
                      <a:pt x="21495" y="27457"/>
                    </a:cubicBezTo>
                    <a:cubicBezTo>
                      <a:pt x="13399" y="30981"/>
                      <a:pt x="4255" y="28124"/>
                      <a:pt x="1111" y="20980"/>
                    </a:cubicBezTo>
                    <a:cubicBezTo>
                      <a:pt x="-2127" y="13836"/>
                      <a:pt x="1969" y="5168"/>
                      <a:pt x="10065" y="1549"/>
                    </a:cubicBezTo>
                    <a:close/>
                  </a:path>
                </a:pathLst>
              </a:custGeom>
              <a:grpFill/>
              <a:ln w="9525" cap="flat">
                <a:noFill/>
                <a:prstDash val="solid"/>
                <a:miter/>
              </a:ln>
            </p:spPr>
            <p:txBody>
              <a:bodyPr rtlCol="0" anchor="ctr"/>
              <a:lstStyle/>
              <a:p>
                <a:endParaRPr lang="en-GB"/>
              </a:p>
            </p:txBody>
          </p:sp>
          <p:sp>
            <p:nvSpPr>
              <p:cNvPr id="503" name="Freeform: Shape 502">
                <a:extLst>
                  <a:ext uri="{FF2B5EF4-FFF2-40B4-BE49-F238E27FC236}">
                    <a16:creationId xmlns:a16="http://schemas.microsoft.com/office/drawing/2014/main" id="{2587200E-8044-4FD9-AC07-BD51AF1B86C4}"/>
                  </a:ext>
                </a:extLst>
              </p:cNvPr>
              <p:cNvSpPr/>
              <p:nvPr/>
            </p:nvSpPr>
            <p:spPr>
              <a:xfrm>
                <a:off x="10798944" y="4564360"/>
                <a:ext cx="31481" cy="28871"/>
              </a:xfrm>
              <a:custGeom>
                <a:avLst/>
                <a:gdLst>
                  <a:gd name="connsiteX0" fmla="*/ 10026 w 31481"/>
                  <a:gd name="connsiteY0" fmla="*/ 1551 h 28871"/>
                  <a:gd name="connsiteX1" fmla="*/ 30409 w 31481"/>
                  <a:gd name="connsiteY1" fmla="*/ 7933 h 28871"/>
                  <a:gd name="connsiteX2" fmla="*/ 21456 w 31481"/>
                  <a:gd name="connsiteY2" fmla="*/ 27364 h 28871"/>
                  <a:gd name="connsiteX3" fmla="*/ 1072 w 31481"/>
                  <a:gd name="connsiteY3" fmla="*/ 20887 h 28871"/>
                  <a:gd name="connsiteX4" fmla="*/ 10026 w 31481"/>
                  <a:gd name="connsiteY4" fmla="*/ 1551 h 28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871">
                    <a:moveTo>
                      <a:pt x="10026" y="1551"/>
                    </a:moveTo>
                    <a:cubicBezTo>
                      <a:pt x="18122" y="-2068"/>
                      <a:pt x="27266" y="884"/>
                      <a:pt x="30409" y="7933"/>
                    </a:cubicBezTo>
                    <a:cubicBezTo>
                      <a:pt x="33553" y="15077"/>
                      <a:pt x="29552" y="23745"/>
                      <a:pt x="21456" y="27364"/>
                    </a:cubicBezTo>
                    <a:cubicBezTo>
                      <a:pt x="13359" y="30888"/>
                      <a:pt x="4215" y="28031"/>
                      <a:pt x="1072" y="20887"/>
                    </a:cubicBezTo>
                    <a:cubicBezTo>
                      <a:pt x="-2071" y="13838"/>
                      <a:pt x="1930" y="5171"/>
                      <a:pt x="10026" y="1551"/>
                    </a:cubicBezTo>
                    <a:close/>
                  </a:path>
                </a:pathLst>
              </a:custGeom>
              <a:grpFill/>
              <a:ln w="9525" cap="flat">
                <a:noFill/>
                <a:prstDash val="solid"/>
                <a:miter/>
              </a:ln>
            </p:spPr>
            <p:txBody>
              <a:bodyPr rtlCol="0" anchor="ctr"/>
              <a:lstStyle/>
              <a:p>
                <a:endParaRPr lang="en-GB"/>
              </a:p>
            </p:txBody>
          </p:sp>
          <p:sp>
            <p:nvSpPr>
              <p:cNvPr id="504" name="Freeform: Shape 503">
                <a:extLst>
                  <a:ext uri="{FF2B5EF4-FFF2-40B4-BE49-F238E27FC236}">
                    <a16:creationId xmlns:a16="http://schemas.microsoft.com/office/drawing/2014/main" id="{A4E6C642-A5B6-4546-A4C1-7BA2A2FF1A8C}"/>
                  </a:ext>
                </a:extLst>
              </p:cNvPr>
              <p:cNvSpPr/>
              <p:nvPr/>
            </p:nvSpPr>
            <p:spPr>
              <a:xfrm>
                <a:off x="9535413" y="4859637"/>
                <a:ext cx="31520" cy="28963"/>
              </a:xfrm>
              <a:custGeom>
                <a:avLst/>
                <a:gdLst>
                  <a:gd name="connsiteX0" fmla="*/ 10065 w 31520"/>
                  <a:gd name="connsiteY0" fmla="*/ 1549 h 28963"/>
                  <a:gd name="connsiteX1" fmla="*/ 30448 w 31520"/>
                  <a:gd name="connsiteY1" fmla="*/ 8026 h 28963"/>
                  <a:gd name="connsiteX2" fmla="*/ 21495 w 31520"/>
                  <a:gd name="connsiteY2" fmla="*/ 27457 h 28963"/>
                  <a:gd name="connsiteX3" fmla="*/ 1111 w 31520"/>
                  <a:gd name="connsiteY3" fmla="*/ 20980 h 28963"/>
                  <a:gd name="connsiteX4" fmla="*/ 10065 w 31520"/>
                  <a:gd name="connsiteY4" fmla="*/ 1549 h 2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63">
                    <a:moveTo>
                      <a:pt x="10065" y="1549"/>
                    </a:moveTo>
                    <a:cubicBezTo>
                      <a:pt x="18161" y="-2071"/>
                      <a:pt x="27305" y="882"/>
                      <a:pt x="30448" y="8026"/>
                    </a:cubicBezTo>
                    <a:cubicBezTo>
                      <a:pt x="33592" y="15170"/>
                      <a:pt x="29591" y="23837"/>
                      <a:pt x="21495" y="27457"/>
                    </a:cubicBezTo>
                    <a:cubicBezTo>
                      <a:pt x="13399" y="30981"/>
                      <a:pt x="4255" y="28124"/>
                      <a:pt x="1111" y="20980"/>
                    </a:cubicBezTo>
                    <a:cubicBezTo>
                      <a:pt x="-2127" y="13836"/>
                      <a:pt x="1969" y="5168"/>
                      <a:pt x="10065" y="1549"/>
                    </a:cubicBezTo>
                    <a:close/>
                  </a:path>
                </a:pathLst>
              </a:custGeom>
              <a:grpFill/>
              <a:ln w="9525" cap="flat">
                <a:noFill/>
                <a:prstDash val="solid"/>
                <a:miter/>
              </a:ln>
            </p:spPr>
            <p:txBody>
              <a:bodyPr rtlCol="0" anchor="ctr"/>
              <a:lstStyle/>
              <a:p>
                <a:endParaRPr lang="en-GB"/>
              </a:p>
            </p:txBody>
          </p:sp>
          <p:sp>
            <p:nvSpPr>
              <p:cNvPr id="505" name="Freeform: Shape 504">
                <a:extLst>
                  <a:ext uri="{FF2B5EF4-FFF2-40B4-BE49-F238E27FC236}">
                    <a16:creationId xmlns:a16="http://schemas.microsoft.com/office/drawing/2014/main" id="{FEA2908B-1D7F-4A3C-8582-BB4F22BECF85}"/>
                  </a:ext>
                </a:extLst>
              </p:cNvPr>
              <p:cNvSpPr/>
              <p:nvPr/>
            </p:nvSpPr>
            <p:spPr>
              <a:xfrm>
                <a:off x="8749501" y="5109383"/>
                <a:ext cx="31523" cy="28966"/>
              </a:xfrm>
              <a:custGeom>
                <a:avLst/>
                <a:gdLst>
                  <a:gd name="connsiteX0" fmla="*/ 10069 w 31523"/>
                  <a:gd name="connsiteY0" fmla="*/ 1549 h 28966"/>
                  <a:gd name="connsiteX1" fmla="*/ 30453 w 31523"/>
                  <a:gd name="connsiteY1" fmla="*/ 8026 h 28966"/>
                  <a:gd name="connsiteX2" fmla="*/ 21404 w 31523"/>
                  <a:gd name="connsiteY2" fmla="*/ 27457 h 28966"/>
                  <a:gd name="connsiteX3" fmla="*/ 1021 w 31523"/>
                  <a:gd name="connsiteY3" fmla="*/ 21075 h 28966"/>
                  <a:gd name="connsiteX4" fmla="*/ 10069 w 31523"/>
                  <a:gd name="connsiteY4" fmla="*/ 1549 h 28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3" h="28966">
                    <a:moveTo>
                      <a:pt x="10069" y="1549"/>
                    </a:moveTo>
                    <a:cubicBezTo>
                      <a:pt x="18166" y="-2071"/>
                      <a:pt x="27310" y="882"/>
                      <a:pt x="30453" y="8026"/>
                    </a:cubicBezTo>
                    <a:cubicBezTo>
                      <a:pt x="33596" y="15170"/>
                      <a:pt x="29596" y="23837"/>
                      <a:pt x="21404" y="27457"/>
                    </a:cubicBezTo>
                    <a:cubicBezTo>
                      <a:pt x="13308" y="30981"/>
                      <a:pt x="4164" y="28124"/>
                      <a:pt x="1021" y="21075"/>
                    </a:cubicBezTo>
                    <a:cubicBezTo>
                      <a:pt x="-2027" y="13836"/>
                      <a:pt x="1973" y="5168"/>
                      <a:pt x="10069" y="1549"/>
                    </a:cubicBezTo>
                    <a:close/>
                  </a:path>
                </a:pathLst>
              </a:custGeom>
              <a:grpFill/>
              <a:ln w="9525" cap="flat">
                <a:noFill/>
                <a:prstDash val="solid"/>
                <a:miter/>
              </a:ln>
            </p:spPr>
            <p:txBody>
              <a:bodyPr rtlCol="0" anchor="ctr"/>
              <a:lstStyle/>
              <a:p>
                <a:endParaRPr lang="en-GB"/>
              </a:p>
            </p:txBody>
          </p:sp>
          <p:sp>
            <p:nvSpPr>
              <p:cNvPr id="506" name="Freeform: Shape 505">
                <a:extLst>
                  <a:ext uri="{FF2B5EF4-FFF2-40B4-BE49-F238E27FC236}">
                    <a16:creationId xmlns:a16="http://schemas.microsoft.com/office/drawing/2014/main" id="{4B81732F-2F30-49DF-B527-DEFD58F8C659}"/>
                  </a:ext>
                </a:extLst>
              </p:cNvPr>
              <p:cNvSpPr/>
              <p:nvPr/>
            </p:nvSpPr>
            <p:spPr>
              <a:xfrm>
                <a:off x="9535413" y="4859637"/>
                <a:ext cx="31520" cy="28963"/>
              </a:xfrm>
              <a:custGeom>
                <a:avLst/>
                <a:gdLst>
                  <a:gd name="connsiteX0" fmla="*/ 10065 w 31520"/>
                  <a:gd name="connsiteY0" fmla="*/ 1549 h 28963"/>
                  <a:gd name="connsiteX1" fmla="*/ 30448 w 31520"/>
                  <a:gd name="connsiteY1" fmla="*/ 8026 h 28963"/>
                  <a:gd name="connsiteX2" fmla="*/ 21495 w 31520"/>
                  <a:gd name="connsiteY2" fmla="*/ 27457 h 28963"/>
                  <a:gd name="connsiteX3" fmla="*/ 1111 w 31520"/>
                  <a:gd name="connsiteY3" fmla="*/ 20980 h 28963"/>
                  <a:gd name="connsiteX4" fmla="*/ 10065 w 31520"/>
                  <a:gd name="connsiteY4" fmla="*/ 1549 h 2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63">
                    <a:moveTo>
                      <a:pt x="10065" y="1549"/>
                    </a:moveTo>
                    <a:cubicBezTo>
                      <a:pt x="18161" y="-2071"/>
                      <a:pt x="27305" y="882"/>
                      <a:pt x="30448" y="8026"/>
                    </a:cubicBezTo>
                    <a:cubicBezTo>
                      <a:pt x="33592" y="15170"/>
                      <a:pt x="29591" y="23837"/>
                      <a:pt x="21495" y="27457"/>
                    </a:cubicBezTo>
                    <a:cubicBezTo>
                      <a:pt x="13399" y="30981"/>
                      <a:pt x="4255" y="28124"/>
                      <a:pt x="1111" y="20980"/>
                    </a:cubicBezTo>
                    <a:cubicBezTo>
                      <a:pt x="-2127" y="13836"/>
                      <a:pt x="1969" y="5168"/>
                      <a:pt x="10065" y="1549"/>
                    </a:cubicBezTo>
                    <a:close/>
                  </a:path>
                </a:pathLst>
              </a:custGeom>
              <a:grpFill/>
              <a:ln w="9525" cap="flat">
                <a:noFill/>
                <a:prstDash val="solid"/>
                <a:miter/>
              </a:ln>
            </p:spPr>
            <p:txBody>
              <a:bodyPr rtlCol="0" anchor="ctr"/>
              <a:lstStyle/>
              <a:p>
                <a:endParaRPr lang="en-GB"/>
              </a:p>
            </p:txBody>
          </p:sp>
          <p:sp>
            <p:nvSpPr>
              <p:cNvPr id="507" name="Freeform: Shape 506">
                <a:extLst>
                  <a:ext uri="{FF2B5EF4-FFF2-40B4-BE49-F238E27FC236}">
                    <a16:creationId xmlns:a16="http://schemas.microsoft.com/office/drawing/2014/main" id="{184BFF25-228E-4F8C-806E-28086D5637CC}"/>
                  </a:ext>
                </a:extLst>
              </p:cNvPr>
              <p:cNvSpPr/>
              <p:nvPr/>
            </p:nvSpPr>
            <p:spPr>
              <a:xfrm>
                <a:off x="9535413" y="4859637"/>
                <a:ext cx="31520" cy="28963"/>
              </a:xfrm>
              <a:custGeom>
                <a:avLst/>
                <a:gdLst>
                  <a:gd name="connsiteX0" fmla="*/ 10065 w 31520"/>
                  <a:gd name="connsiteY0" fmla="*/ 1549 h 28963"/>
                  <a:gd name="connsiteX1" fmla="*/ 30448 w 31520"/>
                  <a:gd name="connsiteY1" fmla="*/ 8026 h 28963"/>
                  <a:gd name="connsiteX2" fmla="*/ 21495 w 31520"/>
                  <a:gd name="connsiteY2" fmla="*/ 27457 h 28963"/>
                  <a:gd name="connsiteX3" fmla="*/ 1111 w 31520"/>
                  <a:gd name="connsiteY3" fmla="*/ 20980 h 28963"/>
                  <a:gd name="connsiteX4" fmla="*/ 10065 w 31520"/>
                  <a:gd name="connsiteY4" fmla="*/ 1549 h 2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63">
                    <a:moveTo>
                      <a:pt x="10065" y="1549"/>
                    </a:moveTo>
                    <a:cubicBezTo>
                      <a:pt x="18161" y="-2071"/>
                      <a:pt x="27305" y="882"/>
                      <a:pt x="30448" y="8026"/>
                    </a:cubicBezTo>
                    <a:cubicBezTo>
                      <a:pt x="33592" y="15170"/>
                      <a:pt x="29591" y="23837"/>
                      <a:pt x="21495" y="27457"/>
                    </a:cubicBezTo>
                    <a:cubicBezTo>
                      <a:pt x="13399" y="30981"/>
                      <a:pt x="4255" y="28124"/>
                      <a:pt x="1111" y="20980"/>
                    </a:cubicBezTo>
                    <a:cubicBezTo>
                      <a:pt x="-2127" y="13836"/>
                      <a:pt x="1969" y="5168"/>
                      <a:pt x="10065" y="1549"/>
                    </a:cubicBezTo>
                    <a:close/>
                  </a:path>
                </a:pathLst>
              </a:custGeom>
              <a:grpFill/>
              <a:ln w="9525" cap="flat">
                <a:noFill/>
                <a:prstDash val="solid"/>
                <a:miter/>
              </a:ln>
            </p:spPr>
            <p:txBody>
              <a:bodyPr rtlCol="0" anchor="ctr"/>
              <a:lstStyle/>
              <a:p>
                <a:endParaRPr lang="en-GB"/>
              </a:p>
            </p:txBody>
          </p:sp>
          <p:sp>
            <p:nvSpPr>
              <p:cNvPr id="508" name="Freeform: Shape 507">
                <a:extLst>
                  <a:ext uri="{FF2B5EF4-FFF2-40B4-BE49-F238E27FC236}">
                    <a16:creationId xmlns:a16="http://schemas.microsoft.com/office/drawing/2014/main" id="{7977AA08-C44E-42A2-B532-36B28CD39C0C}"/>
                  </a:ext>
                </a:extLst>
              </p:cNvPr>
              <p:cNvSpPr/>
              <p:nvPr/>
            </p:nvSpPr>
            <p:spPr>
              <a:xfrm>
                <a:off x="9121414" y="4498239"/>
                <a:ext cx="31562" cy="28907"/>
              </a:xfrm>
              <a:custGeom>
                <a:avLst/>
                <a:gdLst>
                  <a:gd name="connsiteX0" fmla="*/ 10108 w 31562"/>
                  <a:gd name="connsiteY0" fmla="*/ 1569 h 28907"/>
                  <a:gd name="connsiteX1" fmla="*/ 30492 w 31562"/>
                  <a:gd name="connsiteY1" fmla="*/ 7950 h 28907"/>
                  <a:gd name="connsiteX2" fmla="*/ 21443 w 31562"/>
                  <a:gd name="connsiteY2" fmla="*/ 27381 h 28907"/>
                  <a:gd name="connsiteX3" fmla="*/ 1059 w 31562"/>
                  <a:gd name="connsiteY3" fmla="*/ 20999 h 28907"/>
                  <a:gd name="connsiteX4" fmla="*/ 10108 w 31562"/>
                  <a:gd name="connsiteY4" fmla="*/ 1569 h 2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2" h="28907">
                    <a:moveTo>
                      <a:pt x="10108" y="1569"/>
                    </a:moveTo>
                    <a:cubicBezTo>
                      <a:pt x="18204" y="-2051"/>
                      <a:pt x="27348" y="807"/>
                      <a:pt x="30492" y="7950"/>
                    </a:cubicBezTo>
                    <a:cubicBezTo>
                      <a:pt x="33635" y="15094"/>
                      <a:pt x="29634" y="23762"/>
                      <a:pt x="21443" y="27381"/>
                    </a:cubicBezTo>
                    <a:cubicBezTo>
                      <a:pt x="13251" y="30906"/>
                      <a:pt x="4203" y="28143"/>
                      <a:pt x="1059" y="20999"/>
                    </a:cubicBezTo>
                    <a:cubicBezTo>
                      <a:pt x="-2084" y="13856"/>
                      <a:pt x="2012" y="5093"/>
                      <a:pt x="10108" y="1569"/>
                    </a:cubicBezTo>
                    <a:close/>
                  </a:path>
                </a:pathLst>
              </a:custGeom>
              <a:grpFill/>
              <a:ln w="9525" cap="flat">
                <a:noFill/>
                <a:prstDash val="solid"/>
                <a:miter/>
              </a:ln>
            </p:spPr>
            <p:txBody>
              <a:bodyPr rtlCol="0" anchor="ctr"/>
              <a:lstStyle/>
              <a:p>
                <a:endParaRPr lang="en-GB"/>
              </a:p>
            </p:txBody>
          </p:sp>
          <p:sp>
            <p:nvSpPr>
              <p:cNvPr id="509" name="Freeform: Shape 508">
                <a:extLst>
                  <a:ext uri="{FF2B5EF4-FFF2-40B4-BE49-F238E27FC236}">
                    <a16:creationId xmlns:a16="http://schemas.microsoft.com/office/drawing/2014/main" id="{601F99A9-C9B7-44C6-97A9-8365287FEE2D}"/>
                  </a:ext>
                </a:extLst>
              </p:cNvPr>
              <p:cNvSpPr/>
              <p:nvPr/>
            </p:nvSpPr>
            <p:spPr>
              <a:xfrm>
                <a:off x="8955146" y="3745686"/>
                <a:ext cx="31523" cy="28915"/>
              </a:xfrm>
              <a:custGeom>
                <a:avLst/>
                <a:gdLst>
                  <a:gd name="connsiteX0" fmla="*/ 10069 w 31523"/>
                  <a:gd name="connsiteY0" fmla="*/ 1551 h 28915"/>
                  <a:gd name="connsiteX1" fmla="*/ 30453 w 31523"/>
                  <a:gd name="connsiteY1" fmla="*/ 7933 h 28915"/>
                  <a:gd name="connsiteX2" fmla="*/ 21404 w 31523"/>
                  <a:gd name="connsiteY2" fmla="*/ 27364 h 28915"/>
                  <a:gd name="connsiteX3" fmla="*/ 1021 w 31523"/>
                  <a:gd name="connsiteY3" fmla="*/ 20982 h 28915"/>
                  <a:gd name="connsiteX4" fmla="*/ 10069 w 31523"/>
                  <a:gd name="connsiteY4" fmla="*/ 1551 h 28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3" h="28915">
                    <a:moveTo>
                      <a:pt x="10069" y="1551"/>
                    </a:moveTo>
                    <a:cubicBezTo>
                      <a:pt x="18166" y="-2068"/>
                      <a:pt x="27310" y="884"/>
                      <a:pt x="30453" y="7933"/>
                    </a:cubicBezTo>
                    <a:cubicBezTo>
                      <a:pt x="33596" y="15077"/>
                      <a:pt x="29596" y="23744"/>
                      <a:pt x="21404" y="27364"/>
                    </a:cubicBezTo>
                    <a:cubicBezTo>
                      <a:pt x="13308" y="30983"/>
                      <a:pt x="4164" y="28031"/>
                      <a:pt x="1021" y="20982"/>
                    </a:cubicBezTo>
                    <a:cubicBezTo>
                      <a:pt x="-2027" y="13743"/>
                      <a:pt x="1973" y="5075"/>
                      <a:pt x="10069" y="1551"/>
                    </a:cubicBezTo>
                    <a:close/>
                  </a:path>
                </a:pathLst>
              </a:custGeom>
              <a:grpFill/>
              <a:ln w="9525" cap="flat">
                <a:noFill/>
                <a:prstDash val="solid"/>
                <a:miter/>
              </a:ln>
            </p:spPr>
            <p:txBody>
              <a:bodyPr rtlCol="0" anchor="ctr"/>
              <a:lstStyle/>
              <a:p>
                <a:endParaRPr lang="en-GB"/>
              </a:p>
            </p:txBody>
          </p:sp>
          <p:sp>
            <p:nvSpPr>
              <p:cNvPr id="510" name="Freeform: Shape 509">
                <a:extLst>
                  <a:ext uri="{FF2B5EF4-FFF2-40B4-BE49-F238E27FC236}">
                    <a16:creationId xmlns:a16="http://schemas.microsoft.com/office/drawing/2014/main" id="{0C44E070-A157-4B25-A3C2-2955AA05F72D}"/>
                  </a:ext>
                </a:extLst>
              </p:cNvPr>
              <p:cNvSpPr/>
              <p:nvPr/>
            </p:nvSpPr>
            <p:spPr>
              <a:xfrm>
                <a:off x="9121414" y="4498239"/>
                <a:ext cx="31562" cy="28907"/>
              </a:xfrm>
              <a:custGeom>
                <a:avLst/>
                <a:gdLst>
                  <a:gd name="connsiteX0" fmla="*/ 10108 w 31562"/>
                  <a:gd name="connsiteY0" fmla="*/ 1569 h 28907"/>
                  <a:gd name="connsiteX1" fmla="*/ 30492 w 31562"/>
                  <a:gd name="connsiteY1" fmla="*/ 7950 h 28907"/>
                  <a:gd name="connsiteX2" fmla="*/ 21443 w 31562"/>
                  <a:gd name="connsiteY2" fmla="*/ 27381 h 28907"/>
                  <a:gd name="connsiteX3" fmla="*/ 1059 w 31562"/>
                  <a:gd name="connsiteY3" fmla="*/ 20999 h 28907"/>
                  <a:gd name="connsiteX4" fmla="*/ 10108 w 31562"/>
                  <a:gd name="connsiteY4" fmla="*/ 1569 h 2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2" h="28907">
                    <a:moveTo>
                      <a:pt x="10108" y="1569"/>
                    </a:moveTo>
                    <a:cubicBezTo>
                      <a:pt x="18204" y="-2051"/>
                      <a:pt x="27348" y="807"/>
                      <a:pt x="30492" y="7950"/>
                    </a:cubicBezTo>
                    <a:cubicBezTo>
                      <a:pt x="33635" y="15094"/>
                      <a:pt x="29634" y="23762"/>
                      <a:pt x="21443" y="27381"/>
                    </a:cubicBezTo>
                    <a:cubicBezTo>
                      <a:pt x="13251" y="30906"/>
                      <a:pt x="4203" y="28143"/>
                      <a:pt x="1059" y="20999"/>
                    </a:cubicBezTo>
                    <a:cubicBezTo>
                      <a:pt x="-2084" y="13856"/>
                      <a:pt x="2012" y="5093"/>
                      <a:pt x="10108" y="1569"/>
                    </a:cubicBezTo>
                    <a:close/>
                  </a:path>
                </a:pathLst>
              </a:custGeom>
              <a:grpFill/>
              <a:ln w="9525" cap="flat">
                <a:noFill/>
                <a:prstDash val="solid"/>
                <a:miter/>
              </a:ln>
            </p:spPr>
            <p:txBody>
              <a:bodyPr rtlCol="0" anchor="ctr"/>
              <a:lstStyle/>
              <a:p>
                <a:endParaRPr lang="en-GB"/>
              </a:p>
            </p:txBody>
          </p:sp>
          <p:sp>
            <p:nvSpPr>
              <p:cNvPr id="511" name="Freeform: Shape 510">
                <a:extLst>
                  <a:ext uri="{FF2B5EF4-FFF2-40B4-BE49-F238E27FC236}">
                    <a16:creationId xmlns:a16="http://schemas.microsoft.com/office/drawing/2014/main" id="{D90FFA99-78E2-443B-8701-4165A7D6E80A}"/>
                  </a:ext>
                </a:extLst>
              </p:cNvPr>
              <p:cNvSpPr/>
              <p:nvPr/>
            </p:nvSpPr>
            <p:spPr>
              <a:xfrm>
                <a:off x="9946417" y="4687980"/>
                <a:ext cx="31520" cy="29040"/>
              </a:xfrm>
              <a:custGeom>
                <a:avLst/>
                <a:gdLst>
                  <a:gd name="connsiteX0" fmla="*/ 10065 w 31520"/>
                  <a:gd name="connsiteY0" fmla="*/ 1566 h 29040"/>
                  <a:gd name="connsiteX1" fmla="*/ 30448 w 31520"/>
                  <a:gd name="connsiteY1" fmla="*/ 8043 h 29040"/>
                  <a:gd name="connsiteX2" fmla="*/ 21495 w 31520"/>
                  <a:gd name="connsiteY2" fmla="*/ 27474 h 29040"/>
                  <a:gd name="connsiteX3" fmla="*/ 1111 w 31520"/>
                  <a:gd name="connsiteY3" fmla="*/ 20997 h 29040"/>
                  <a:gd name="connsiteX4" fmla="*/ 10065 w 31520"/>
                  <a:gd name="connsiteY4" fmla="*/ 1566 h 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9040">
                    <a:moveTo>
                      <a:pt x="10065" y="1566"/>
                    </a:moveTo>
                    <a:cubicBezTo>
                      <a:pt x="18161" y="-2053"/>
                      <a:pt x="27305" y="804"/>
                      <a:pt x="30448" y="8043"/>
                    </a:cubicBezTo>
                    <a:cubicBezTo>
                      <a:pt x="33592" y="15187"/>
                      <a:pt x="29591" y="23855"/>
                      <a:pt x="21495" y="27474"/>
                    </a:cubicBezTo>
                    <a:cubicBezTo>
                      <a:pt x="13399" y="31094"/>
                      <a:pt x="4255" y="28236"/>
                      <a:pt x="1111" y="20997"/>
                    </a:cubicBezTo>
                    <a:cubicBezTo>
                      <a:pt x="-2127" y="13853"/>
                      <a:pt x="1969" y="5186"/>
                      <a:pt x="10065" y="1566"/>
                    </a:cubicBezTo>
                    <a:close/>
                  </a:path>
                </a:pathLst>
              </a:custGeom>
              <a:grpFill/>
              <a:ln w="9525" cap="flat">
                <a:noFill/>
                <a:prstDash val="solid"/>
                <a:miter/>
              </a:ln>
            </p:spPr>
            <p:txBody>
              <a:bodyPr rtlCol="0" anchor="ctr"/>
              <a:lstStyle/>
              <a:p>
                <a:endParaRPr lang="en-GB"/>
              </a:p>
            </p:txBody>
          </p:sp>
          <p:sp>
            <p:nvSpPr>
              <p:cNvPr id="512" name="Freeform: Shape 511">
                <a:extLst>
                  <a:ext uri="{FF2B5EF4-FFF2-40B4-BE49-F238E27FC236}">
                    <a16:creationId xmlns:a16="http://schemas.microsoft.com/office/drawing/2014/main" id="{BF08D7B2-12A0-445C-A3EB-4245ECCCB0B7}"/>
                  </a:ext>
                </a:extLst>
              </p:cNvPr>
              <p:cNvSpPr/>
              <p:nvPr/>
            </p:nvSpPr>
            <p:spPr>
              <a:xfrm>
                <a:off x="9121414" y="4498239"/>
                <a:ext cx="31562" cy="28907"/>
              </a:xfrm>
              <a:custGeom>
                <a:avLst/>
                <a:gdLst>
                  <a:gd name="connsiteX0" fmla="*/ 10108 w 31562"/>
                  <a:gd name="connsiteY0" fmla="*/ 1569 h 28907"/>
                  <a:gd name="connsiteX1" fmla="*/ 30492 w 31562"/>
                  <a:gd name="connsiteY1" fmla="*/ 7950 h 28907"/>
                  <a:gd name="connsiteX2" fmla="*/ 21443 w 31562"/>
                  <a:gd name="connsiteY2" fmla="*/ 27381 h 28907"/>
                  <a:gd name="connsiteX3" fmla="*/ 1059 w 31562"/>
                  <a:gd name="connsiteY3" fmla="*/ 20999 h 28907"/>
                  <a:gd name="connsiteX4" fmla="*/ 10108 w 31562"/>
                  <a:gd name="connsiteY4" fmla="*/ 1569 h 2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2" h="28907">
                    <a:moveTo>
                      <a:pt x="10108" y="1569"/>
                    </a:moveTo>
                    <a:cubicBezTo>
                      <a:pt x="18204" y="-2051"/>
                      <a:pt x="27348" y="807"/>
                      <a:pt x="30492" y="7950"/>
                    </a:cubicBezTo>
                    <a:cubicBezTo>
                      <a:pt x="33635" y="15094"/>
                      <a:pt x="29634" y="23762"/>
                      <a:pt x="21443" y="27381"/>
                    </a:cubicBezTo>
                    <a:cubicBezTo>
                      <a:pt x="13251" y="30906"/>
                      <a:pt x="4203" y="28143"/>
                      <a:pt x="1059" y="20999"/>
                    </a:cubicBezTo>
                    <a:cubicBezTo>
                      <a:pt x="-2084" y="13856"/>
                      <a:pt x="2012" y="5093"/>
                      <a:pt x="10108" y="1569"/>
                    </a:cubicBezTo>
                    <a:close/>
                  </a:path>
                </a:pathLst>
              </a:custGeom>
              <a:grpFill/>
              <a:ln w="9525" cap="flat">
                <a:noFill/>
                <a:prstDash val="solid"/>
                <a:miter/>
              </a:ln>
            </p:spPr>
            <p:txBody>
              <a:bodyPr rtlCol="0" anchor="ctr"/>
              <a:lstStyle/>
              <a:p>
                <a:endParaRPr lang="en-GB"/>
              </a:p>
            </p:txBody>
          </p:sp>
          <p:sp>
            <p:nvSpPr>
              <p:cNvPr id="513" name="Freeform: Shape 512">
                <a:extLst>
                  <a:ext uri="{FF2B5EF4-FFF2-40B4-BE49-F238E27FC236}">
                    <a16:creationId xmlns:a16="http://schemas.microsoft.com/office/drawing/2014/main" id="{6FA9E0D5-3A76-4DBB-9364-E6F5BEBD064C}"/>
                  </a:ext>
                </a:extLst>
              </p:cNvPr>
              <p:cNvSpPr/>
              <p:nvPr/>
            </p:nvSpPr>
            <p:spPr>
              <a:xfrm>
                <a:off x="8321016" y="3938091"/>
                <a:ext cx="31574" cy="28912"/>
              </a:xfrm>
              <a:custGeom>
                <a:avLst/>
                <a:gdLst>
                  <a:gd name="connsiteX0" fmla="*/ 10120 w 31574"/>
                  <a:gd name="connsiteY0" fmla="*/ 1551 h 28912"/>
                  <a:gd name="connsiteX1" fmla="*/ 30503 w 31574"/>
                  <a:gd name="connsiteY1" fmla="*/ 7933 h 28912"/>
                  <a:gd name="connsiteX2" fmla="*/ 21455 w 31574"/>
                  <a:gd name="connsiteY2" fmla="*/ 27364 h 28912"/>
                  <a:gd name="connsiteX3" fmla="*/ 1071 w 31574"/>
                  <a:gd name="connsiteY3" fmla="*/ 20887 h 28912"/>
                  <a:gd name="connsiteX4" fmla="*/ 10120 w 31574"/>
                  <a:gd name="connsiteY4" fmla="*/ 1551 h 28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4" h="28912">
                    <a:moveTo>
                      <a:pt x="10120" y="1551"/>
                    </a:moveTo>
                    <a:cubicBezTo>
                      <a:pt x="18216" y="-2068"/>
                      <a:pt x="27360" y="884"/>
                      <a:pt x="30503" y="7933"/>
                    </a:cubicBezTo>
                    <a:cubicBezTo>
                      <a:pt x="33647" y="15077"/>
                      <a:pt x="29646" y="23744"/>
                      <a:pt x="21455" y="27364"/>
                    </a:cubicBezTo>
                    <a:cubicBezTo>
                      <a:pt x="13358" y="30983"/>
                      <a:pt x="4214" y="28031"/>
                      <a:pt x="1071" y="20887"/>
                    </a:cubicBezTo>
                    <a:cubicBezTo>
                      <a:pt x="-2072" y="13838"/>
                      <a:pt x="1928" y="5075"/>
                      <a:pt x="10120" y="1551"/>
                    </a:cubicBezTo>
                    <a:close/>
                  </a:path>
                </a:pathLst>
              </a:custGeom>
              <a:grpFill/>
              <a:ln w="9525" cap="flat">
                <a:noFill/>
                <a:prstDash val="solid"/>
                <a:miter/>
              </a:ln>
            </p:spPr>
            <p:txBody>
              <a:bodyPr rtlCol="0" anchor="ctr"/>
              <a:lstStyle/>
              <a:p>
                <a:endParaRPr lang="en-GB"/>
              </a:p>
            </p:txBody>
          </p:sp>
          <p:sp>
            <p:nvSpPr>
              <p:cNvPr id="514" name="Freeform: Shape 513">
                <a:extLst>
                  <a:ext uri="{FF2B5EF4-FFF2-40B4-BE49-F238E27FC236}">
                    <a16:creationId xmlns:a16="http://schemas.microsoft.com/office/drawing/2014/main" id="{A77D0C18-F301-4D70-9075-53B118C10AAF}"/>
                  </a:ext>
                </a:extLst>
              </p:cNvPr>
              <p:cNvSpPr/>
              <p:nvPr/>
            </p:nvSpPr>
            <p:spPr>
              <a:xfrm>
                <a:off x="9121414" y="4498239"/>
                <a:ext cx="31562" cy="28907"/>
              </a:xfrm>
              <a:custGeom>
                <a:avLst/>
                <a:gdLst>
                  <a:gd name="connsiteX0" fmla="*/ 10108 w 31562"/>
                  <a:gd name="connsiteY0" fmla="*/ 1569 h 28907"/>
                  <a:gd name="connsiteX1" fmla="*/ 30492 w 31562"/>
                  <a:gd name="connsiteY1" fmla="*/ 7950 h 28907"/>
                  <a:gd name="connsiteX2" fmla="*/ 21443 w 31562"/>
                  <a:gd name="connsiteY2" fmla="*/ 27381 h 28907"/>
                  <a:gd name="connsiteX3" fmla="*/ 1059 w 31562"/>
                  <a:gd name="connsiteY3" fmla="*/ 20999 h 28907"/>
                  <a:gd name="connsiteX4" fmla="*/ 10108 w 31562"/>
                  <a:gd name="connsiteY4" fmla="*/ 1569 h 2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2" h="28907">
                    <a:moveTo>
                      <a:pt x="10108" y="1569"/>
                    </a:moveTo>
                    <a:cubicBezTo>
                      <a:pt x="18204" y="-2051"/>
                      <a:pt x="27348" y="807"/>
                      <a:pt x="30492" y="7950"/>
                    </a:cubicBezTo>
                    <a:cubicBezTo>
                      <a:pt x="33635" y="15094"/>
                      <a:pt x="29634" y="23762"/>
                      <a:pt x="21443" y="27381"/>
                    </a:cubicBezTo>
                    <a:cubicBezTo>
                      <a:pt x="13251" y="30906"/>
                      <a:pt x="4203" y="28143"/>
                      <a:pt x="1059" y="20999"/>
                    </a:cubicBezTo>
                    <a:cubicBezTo>
                      <a:pt x="-2084" y="13856"/>
                      <a:pt x="2012" y="5093"/>
                      <a:pt x="10108" y="1569"/>
                    </a:cubicBezTo>
                    <a:close/>
                  </a:path>
                </a:pathLst>
              </a:custGeom>
              <a:grpFill/>
              <a:ln w="9525" cap="flat">
                <a:noFill/>
                <a:prstDash val="solid"/>
                <a:miter/>
              </a:ln>
            </p:spPr>
            <p:txBody>
              <a:bodyPr rtlCol="0" anchor="ctr"/>
              <a:lstStyle/>
              <a:p>
                <a:endParaRPr lang="en-GB"/>
              </a:p>
            </p:txBody>
          </p:sp>
          <p:sp>
            <p:nvSpPr>
              <p:cNvPr id="515" name="Freeform: Shape 514">
                <a:extLst>
                  <a:ext uri="{FF2B5EF4-FFF2-40B4-BE49-F238E27FC236}">
                    <a16:creationId xmlns:a16="http://schemas.microsoft.com/office/drawing/2014/main" id="{5467D8C7-D774-41F4-BC12-9D32C2BBBD7A}"/>
                  </a:ext>
                </a:extLst>
              </p:cNvPr>
              <p:cNvSpPr/>
              <p:nvPr/>
            </p:nvSpPr>
            <p:spPr>
              <a:xfrm>
                <a:off x="9501366" y="3504516"/>
                <a:ext cx="31562" cy="29005"/>
              </a:xfrm>
              <a:custGeom>
                <a:avLst/>
                <a:gdLst>
                  <a:gd name="connsiteX0" fmla="*/ 10108 w 31562"/>
                  <a:gd name="connsiteY0" fmla="*/ 1549 h 29005"/>
                  <a:gd name="connsiteX1" fmla="*/ 30492 w 31562"/>
                  <a:gd name="connsiteY1" fmla="*/ 8026 h 29005"/>
                  <a:gd name="connsiteX2" fmla="*/ 21443 w 31562"/>
                  <a:gd name="connsiteY2" fmla="*/ 27457 h 29005"/>
                  <a:gd name="connsiteX3" fmla="*/ 1059 w 31562"/>
                  <a:gd name="connsiteY3" fmla="*/ 20980 h 29005"/>
                  <a:gd name="connsiteX4" fmla="*/ 10108 w 31562"/>
                  <a:gd name="connsiteY4" fmla="*/ 1549 h 2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2" h="29005">
                    <a:moveTo>
                      <a:pt x="10108" y="1549"/>
                    </a:moveTo>
                    <a:cubicBezTo>
                      <a:pt x="18204" y="-2071"/>
                      <a:pt x="27348" y="882"/>
                      <a:pt x="30492" y="8026"/>
                    </a:cubicBezTo>
                    <a:cubicBezTo>
                      <a:pt x="33635" y="15170"/>
                      <a:pt x="29634" y="23837"/>
                      <a:pt x="21443" y="27457"/>
                    </a:cubicBezTo>
                    <a:cubicBezTo>
                      <a:pt x="13347" y="31076"/>
                      <a:pt x="4203" y="28124"/>
                      <a:pt x="1059" y="20980"/>
                    </a:cubicBezTo>
                    <a:cubicBezTo>
                      <a:pt x="-2084" y="13836"/>
                      <a:pt x="2012" y="5168"/>
                      <a:pt x="10108" y="1549"/>
                    </a:cubicBezTo>
                    <a:close/>
                  </a:path>
                </a:pathLst>
              </a:custGeom>
              <a:grpFill/>
              <a:ln w="9525" cap="flat">
                <a:noFill/>
                <a:prstDash val="solid"/>
                <a:miter/>
              </a:ln>
            </p:spPr>
            <p:txBody>
              <a:bodyPr rtlCol="0" anchor="ctr"/>
              <a:lstStyle/>
              <a:p>
                <a:endParaRPr lang="en-GB"/>
              </a:p>
            </p:txBody>
          </p:sp>
          <p:sp>
            <p:nvSpPr>
              <p:cNvPr id="516" name="Freeform: Shape 515">
                <a:extLst>
                  <a:ext uri="{FF2B5EF4-FFF2-40B4-BE49-F238E27FC236}">
                    <a16:creationId xmlns:a16="http://schemas.microsoft.com/office/drawing/2014/main" id="{A8B46F74-4100-4646-99D7-70B0221245ED}"/>
                  </a:ext>
                </a:extLst>
              </p:cNvPr>
              <p:cNvSpPr/>
              <p:nvPr/>
            </p:nvSpPr>
            <p:spPr>
              <a:xfrm>
                <a:off x="9121414" y="4498239"/>
                <a:ext cx="31562" cy="28907"/>
              </a:xfrm>
              <a:custGeom>
                <a:avLst/>
                <a:gdLst>
                  <a:gd name="connsiteX0" fmla="*/ 10108 w 31562"/>
                  <a:gd name="connsiteY0" fmla="*/ 1569 h 28907"/>
                  <a:gd name="connsiteX1" fmla="*/ 30492 w 31562"/>
                  <a:gd name="connsiteY1" fmla="*/ 7950 h 28907"/>
                  <a:gd name="connsiteX2" fmla="*/ 21443 w 31562"/>
                  <a:gd name="connsiteY2" fmla="*/ 27381 h 28907"/>
                  <a:gd name="connsiteX3" fmla="*/ 1059 w 31562"/>
                  <a:gd name="connsiteY3" fmla="*/ 20999 h 28907"/>
                  <a:gd name="connsiteX4" fmla="*/ 10108 w 31562"/>
                  <a:gd name="connsiteY4" fmla="*/ 1569 h 2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2" h="28907">
                    <a:moveTo>
                      <a:pt x="10108" y="1569"/>
                    </a:moveTo>
                    <a:cubicBezTo>
                      <a:pt x="18204" y="-2051"/>
                      <a:pt x="27348" y="807"/>
                      <a:pt x="30492" y="7950"/>
                    </a:cubicBezTo>
                    <a:cubicBezTo>
                      <a:pt x="33635" y="15094"/>
                      <a:pt x="29634" y="23762"/>
                      <a:pt x="21443" y="27381"/>
                    </a:cubicBezTo>
                    <a:cubicBezTo>
                      <a:pt x="13251" y="30906"/>
                      <a:pt x="4203" y="28143"/>
                      <a:pt x="1059" y="20999"/>
                    </a:cubicBezTo>
                    <a:cubicBezTo>
                      <a:pt x="-2084" y="13856"/>
                      <a:pt x="2012" y="5093"/>
                      <a:pt x="10108" y="1569"/>
                    </a:cubicBezTo>
                    <a:close/>
                  </a:path>
                </a:pathLst>
              </a:custGeom>
              <a:grpFill/>
              <a:ln w="9525" cap="flat">
                <a:noFill/>
                <a:prstDash val="solid"/>
                <a:miter/>
              </a:ln>
            </p:spPr>
            <p:txBody>
              <a:bodyPr rtlCol="0" anchor="ctr"/>
              <a:lstStyle/>
              <a:p>
                <a:endParaRPr lang="en-GB"/>
              </a:p>
            </p:txBody>
          </p:sp>
          <p:sp>
            <p:nvSpPr>
              <p:cNvPr id="517" name="Freeform: Shape 516">
                <a:extLst>
                  <a:ext uri="{FF2B5EF4-FFF2-40B4-BE49-F238E27FC236}">
                    <a16:creationId xmlns:a16="http://schemas.microsoft.com/office/drawing/2014/main" id="{4AB9EADA-A7B8-416C-BFA0-2FD01A314C7A}"/>
                  </a:ext>
                </a:extLst>
              </p:cNvPr>
              <p:cNvSpPr/>
              <p:nvPr/>
            </p:nvSpPr>
            <p:spPr>
              <a:xfrm>
                <a:off x="8749501" y="5109383"/>
                <a:ext cx="31523" cy="28966"/>
              </a:xfrm>
              <a:custGeom>
                <a:avLst/>
                <a:gdLst>
                  <a:gd name="connsiteX0" fmla="*/ 10069 w 31523"/>
                  <a:gd name="connsiteY0" fmla="*/ 1549 h 28966"/>
                  <a:gd name="connsiteX1" fmla="*/ 30453 w 31523"/>
                  <a:gd name="connsiteY1" fmla="*/ 8026 h 28966"/>
                  <a:gd name="connsiteX2" fmla="*/ 21404 w 31523"/>
                  <a:gd name="connsiteY2" fmla="*/ 27457 h 28966"/>
                  <a:gd name="connsiteX3" fmla="*/ 1021 w 31523"/>
                  <a:gd name="connsiteY3" fmla="*/ 21075 h 28966"/>
                  <a:gd name="connsiteX4" fmla="*/ 10069 w 31523"/>
                  <a:gd name="connsiteY4" fmla="*/ 1549 h 28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3" h="28966">
                    <a:moveTo>
                      <a:pt x="10069" y="1549"/>
                    </a:moveTo>
                    <a:cubicBezTo>
                      <a:pt x="18166" y="-2071"/>
                      <a:pt x="27310" y="882"/>
                      <a:pt x="30453" y="8026"/>
                    </a:cubicBezTo>
                    <a:cubicBezTo>
                      <a:pt x="33596" y="15170"/>
                      <a:pt x="29596" y="23837"/>
                      <a:pt x="21404" y="27457"/>
                    </a:cubicBezTo>
                    <a:cubicBezTo>
                      <a:pt x="13308" y="30981"/>
                      <a:pt x="4164" y="28124"/>
                      <a:pt x="1021" y="21075"/>
                    </a:cubicBezTo>
                    <a:cubicBezTo>
                      <a:pt x="-2027" y="13836"/>
                      <a:pt x="1973" y="5168"/>
                      <a:pt x="10069" y="1549"/>
                    </a:cubicBezTo>
                    <a:close/>
                  </a:path>
                </a:pathLst>
              </a:custGeom>
              <a:grpFill/>
              <a:ln w="9525" cap="flat">
                <a:noFill/>
                <a:prstDash val="solid"/>
                <a:miter/>
              </a:ln>
            </p:spPr>
            <p:txBody>
              <a:bodyPr rtlCol="0" anchor="ctr"/>
              <a:lstStyle/>
              <a:p>
                <a:endParaRPr lang="en-GB"/>
              </a:p>
            </p:txBody>
          </p:sp>
          <p:sp>
            <p:nvSpPr>
              <p:cNvPr id="518" name="Freeform: Shape 517">
                <a:extLst>
                  <a:ext uri="{FF2B5EF4-FFF2-40B4-BE49-F238E27FC236}">
                    <a16:creationId xmlns:a16="http://schemas.microsoft.com/office/drawing/2014/main" id="{A49AB226-E3E2-4194-95C6-634DF076EEB1}"/>
                  </a:ext>
                </a:extLst>
              </p:cNvPr>
              <p:cNvSpPr/>
              <p:nvPr/>
            </p:nvSpPr>
            <p:spPr>
              <a:xfrm>
                <a:off x="9121414" y="4498239"/>
                <a:ext cx="31562" cy="28907"/>
              </a:xfrm>
              <a:custGeom>
                <a:avLst/>
                <a:gdLst>
                  <a:gd name="connsiteX0" fmla="*/ 10108 w 31562"/>
                  <a:gd name="connsiteY0" fmla="*/ 1569 h 28907"/>
                  <a:gd name="connsiteX1" fmla="*/ 30492 w 31562"/>
                  <a:gd name="connsiteY1" fmla="*/ 7950 h 28907"/>
                  <a:gd name="connsiteX2" fmla="*/ 21443 w 31562"/>
                  <a:gd name="connsiteY2" fmla="*/ 27381 h 28907"/>
                  <a:gd name="connsiteX3" fmla="*/ 1059 w 31562"/>
                  <a:gd name="connsiteY3" fmla="*/ 20999 h 28907"/>
                  <a:gd name="connsiteX4" fmla="*/ 10108 w 31562"/>
                  <a:gd name="connsiteY4" fmla="*/ 1569 h 2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2" h="28907">
                    <a:moveTo>
                      <a:pt x="10108" y="1569"/>
                    </a:moveTo>
                    <a:cubicBezTo>
                      <a:pt x="18204" y="-2051"/>
                      <a:pt x="27348" y="807"/>
                      <a:pt x="30492" y="7950"/>
                    </a:cubicBezTo>
                    <a:cubicBezTo>
                      <a:pt x="33635" y="15094"/>
                      <a:pt x="29634" y="23762"/>
                      <a:pt x="21443" y="27381"/>
                    </a:cubicBezTo>
                    <a:cubicBezTo>
                      <a:pt x="13251" y="30906"/>
                      <a:pt x="4203" y="28143"/>
                      <a:pt x="1059" y="20999"/>
                    </a:cubicBezTo>
                    <a:cubicBezTo>
                      <a:pt x="-2084" y="13856"/>
                      <a:pt x="2012" y="5093"/>
                      <a:pt x="10108" y="1569"/>
                    </a:cubicBezTo>
                    <a:close/>
                  </a:path>
                </a:pathLst>
              </a:custGeom>
              <a:grpFill/>
              <a:ln w="9525" cap="flat">
                <a:noFill/>
                <a:prstDash val="solid"/>
                <a:miter/>
              </a:ln>
            </p:spPr>
            <p:txBody>
              <a:bodyPr rtlCol="0" anchor="ctr"/>
              <a:lstStyle/>
              <a:p>
                <a:endParaRPr lang="en-GB"/>
              </a:p>
            </p:txBody>
          </p:sp>
          <p:sp>
            <p:nvSpPr>
              <p:cNvPr id="519" name="Freeform: Shape 518">
                <a:extLst>
                  <a:ext uri="{FF2B5EF4-FFF2-40B4-BE49-F238E27FC236}">
                    <a16:creationId xmlns:a16="http://schemas.microsoft.com/office/drawing/2014/main" id="{C1FE17F4-9835-465E-88DD-11844D7C83B3}"/>
                  </a:ext>
                </a:extLst>
              </p:cNvPr>
              <p:cNvSpPr/>
              <p:nvPr/>
            </p:nvSpPr>
            <p:spPr>
              <a:xfrm>
                <a:off x="9121414" y="4498239"/>
                <a:ext cx="31562" cy="28907"/>
              </a:xfrm>
              <a:custGeom>
                <a:avLst/>
                <a:gdLst>
                  <a:gd name="connsiteX0" fmla="*/ 10108 w 31562"/>
                  <a:gd name="connsiteY0" fmla="*/ 1569 h 28907"/>
                  <a:gd name="connsiteX1" fmla="*/ 30492 w 31562"/>
                  <a:gd name="connsiteY1" fmla="*/ 7950 h 28907"/>
                  <a:gd name="connsiteX2" fmla="*/ 21443 w 31562"/>
                  <a:gd name="connsiteY2" fmla="*/ 27381 h 28907"/>
                  <a:gd name="connsiteX3" fmla="*/ 1059 w 31562"/>
                  <a:gd name="connsiteY3" fmla="*/ 20999 h 28907"/>
                  <a:gd name="connsiteX4" fmla="*/ 10108 w 31562"/>
                  <a:gd name="connsiteY4" fmla="*/ 1569 h 2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2" h="28907">
                    <a:moveTo>
                      <a:pt x="10108" y="1569"/>
                    </a:moveTo>
                    <a:cubicBezTo>
                      <a:pt x="18204" y="-2051"/>
                      <a:pt x="27348" y="807"/>
                      <a:pt x="30492" y="7950"/>
                    </a:cubicBezTo>
                    <a:cubicBezTo>
                      <a:pt x="33635" y="15094"/>
                      <a:pt x="29634" y="23762"/>
                      <a:pt x="21443" y="27381"/>
                    </a:cubicBezTo>
                    <a:cubicBezTo>
                      <a:pt x="13251" y="30906"/>
                      <a:pt x="4203" y="28143"/>
                      <a:pt x="1059" y="20999"/>
                    </a:cubicBezTo>
                    <a:cubicBezTo>
                      <a:pt x="-2084" y="13856"/>
                      <a:pt x="2012" y="5093"/>
                      <a:pt x="10108" y="1569"/>
                    </a:cubicBezTo>
                    <a:close/>
                  </a:path>
                </a:pathLst>
              </a:custGeom>
              <a:grpFill/>
              <a:ln w="9525" cap="flat">
                <a:noFill/>
                <a:prstDash val="solid"/>
                <a:miter/>
              </a:ln>
            </p:spPr>
            <p:txBody>
              <a:bodyPr rtlCol="0" anchor="ctr"/>
              <a:lstStyle/>
              <a:p>
                <a:endParaRPr lang="en-GB"/>
              </a:p>
            </p:txBody>
          </p:sp>
          <p:sp>
            <p:nvSpPr>
              <p:cNvPr id="520" name="Freeform: Shape 519">
                <a:extLst>
                  <a:ext uri="{FF2B5EF4-FFF2-40B4-BE49-F238E27FC236}">
                    <a16:creationId xmlns:a16="http://schemas.microsoft.com/office/drawing/2014/main" id="{F9B7AB8D-E3BE-4F49-A7D4-C30A0E27F4AC}"/>
                  </a:ext>
                </a:extLst>
              </p:cNvPr>
              <p:cNvSpPr/>
              <p:nvPr/>
            </p:nvSpPr>
            <p:spPr>
              <a:xfrm>
                <a:off x="10444010" y="4186486"/>
                <a:ext cx="31512" cy="28888"/>
              </a:xfrm>
              <a:custGeom>
                <a:avLst/>
                <a:gdLst>
                  <a:gd name="connsiteX0" fmla="*/ 10058 w 31512"/>
                  <a:gd name="connsiteY0" fmla="*/ 1569 h 28888"/>
                  <a:gd name="connsiteX1" fmla="*/ 30442 w 31512"/>
                  <a:gd name="connsiteY1" fmla="*/ 7950 h 28888"/>
                  <a:gd name="connsiteX2" fmla="*/ 21393 w 31512"/>
                  <a:gd name="connsiteY2" fmla="*/ 27381 h 28888"/>
                  <a:gd name="connsiteX3" fmla="*/ 1009 w 31512"/>
                  <a:gd name="connsiteY3" fmla="*/ 20904 h 28888"/>
                  <a:gd name="connsiteX4" fmla="*/ 10058 w 31512"/>
                  <a:gd name="connsiteY4" fmla="*/ 1569 h 2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12" h="28888">
                    <a:moveTo>
                      <a:pt x="10058" y="1569"/>
                    </a:moveTo>
                    <a:cubicBezTo>
                      <a:pt x="18250" y="-2051"/>
                      <a:pt x="27394" y="807"/>
                      <a:pt x="30442" y="7950"/>
                    </a:cubicBezTo>
                    <a:cubicBezTo>
                      <a:pt x="33585" y="15094"/>
                      <a:pt x="29584" y="23762"/>
                      <a:pt x="21393" y="27381"/>
                    </a:cubicBezTo>
                    <a:cubicBezTo>
                      <a:pt x="13297" y="30906"/>
                      <a:pt x="4153" y="28048"/>
                      <a:pt x="1009" y="20904"/>
                    </a:cubicBezTo>
                    <a:cubicBezTo>
                      <a:pt x="-2039" y="13856"/>
                      <a:pt x="2057" y="5188"/>
                      <a:pt x="10058" y="1569"/>
                    </a:cubicBezTo>
                    <a:close/>
                  </a:path>
                </a:pathLst>
              </a:custGeom>
              <a:grpFill/>
              <a:ln w="9525" cap="flat">
                <a:noFill/>
                <a:prstDash val="solid"/>
                <a:miter/>
              </a:ln>
            </p:spPr>
            <p:txBody>
              <a:bodyPr rtlCol="0" anchor="ctr"/>
              <a:lstStyle/>
              <a:p>
                <a:endParaRPr lang="en-GB"/>
              </a:p>
            </p:txBody>
          </p:sp>
          <p:sp>
            <p:nvSpPr>
              <p:cNvPr id="521" name="Freeform: Shape 520">
                <a:extLst>
                  <a:ext uri="{FF2B5EF4-FFF2-40B4-BE49-F238E27FC236}">
                    <a16:creationId xmlns:a16="http://schemas.microsoft.com/office/drawing/2014/main" id="{FBD32369-E347-44B8-85A3-6C2CA0E6DCF8}"/>
                  </a:ext>
                </a:extLst>
              </p:cNvPr>
              <p:cNvSpPr/>
              <p:nvPr/>
            </p:nvSpPr>
            <p:spPr>
              <a:xfrm>
                <a:off x="9535413" y="4859637"/>
                <a:ext cx="31520" cy="28963"/>
              </a:xfrm>
              <a:custGeom>
                <a:avLst/>
                <a:gdLst>
                  <a:gd name="connsiteX0" fmla="*/ 10065 w 31520"/>
                  <a:gd name="connsiteY0" fmla="*/ 1549 h 28963"/>
                  <a:gd name="connsiteX1" fmla="*/ 30448 w 31520"/>
                  <a:gd name="connsiteY1" fmla="*/ 8026 h 28963"/>
                  <a:gd name="connsiteX2" fmla="*/ 21495 w 31520"/>
                  <a:gd name="connsiteY2" fmla="*/ 27457 h 28963"/>
                  <a:gd name="connsiteX3" fmla="*/ 1111 w 31520"/>
                  <a:gd name="connsiteY3" fmla="*/ 20980 h 28963"/>
                  <a:gd name="connsiteX4" fmla="*/ 10065 w 31520"/>
                  <a:gd name="connsiteY4" fmla="*/ 1549 h 2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63">
                    <a:moveTo>
                      <a:pt x="10065" y="1549"/>
                    </a:moveTo>
                    <a:cubicBezTo>
                      <a:pt x="18161" y="-2071"/>
                      <a:pt x="27305" y="882"/>
                      <a:pt x="30448" y="8026"/>
                    </a:cubicBezTo>
                    <a:cubicBezTo>
                      <a:pt x="33592" y="15170"/>
                      <a:pt x="29591" y="23837"/>
                      <a:pt x="21495" y="27457"/>
                    </a:cubicBezTo>
                    <a:cubicBezTo>
                      <a:pt x="13399" y="30981"/>
                      <a:pt x="4255" y="28124"/>
                      <a:pt x="1111" y="20980"/>
                    </a:cubicBezTo>
                    <a:cubicBezTo>
                      <a:pt x="-2127" y="13836"/>
                      <a:pt x="1969" y="5168"/>
                      <a:pt x="10065" y="1549"/>
                    </a:cubicBezTo>
                    <a:close/>
                  </a:path>
                </a:pathLst>
              </a:custGeom>
              <a:grpFill/>
              <a:ln w="9525" cap="flat">
                <a:noFill/>
                <a:prstDash val="solid"/>
                <a:miter/>
              </a:ln>
            </p:spPr>
            <p:txBody>
              <a:bodyPr rtlCol="0" anchor="ctr"/>
              <a:lstStyle/>
              <a:p>
                <a:endParaRPr lang="en-GB"/>
              </a:p>
            </p:txBody>
          </p:sp>
          <p:sp>
            <p:nvSpPr>
              <p:cNvPr id="522" name="Freeform: Shape 521">
                <a:extLst>
                  <a:ext uri="{FF2B5EF4-FFF2-40B4-BE49-F238E27FC236}">
                    <a16:creationId xmlns:a16="http://schemas.microsoft.com/office/drawing/2014/main" id="{73D62AE6-CA9B-4657-B846-AE2F44831790}"/>
                  </a:ext>
                </a:extLst>
              </p:cNvPr>
              <p:cNvSpPr/>
              <p:nvPr/>
            </p:nvSpPr>
            <p:spPr>
              <a:xfrm>
                <a:off x="10444010" y="4186486"/>
                <a:ext cx="31512" cy="28888"/>
              </a:xfrm>
              <a:custGeom>
                <a:avLst/>
                <a:gdLst>
                  <a:gd name="connsiteX0" fmla="*/ 10058 w 31512"/>
                  <a:gd name="connsiteY0" fmla="*/ 1569 h 28888"/>
                  <a:gd name="connsiteX1" fmla="*/ 30442 w 31512"/>
                  <a:gd name="connsiteY1" fmla="*/ 7950 h 28888"/>
                  <a:gd name="connsiteX2" fmla="*/ 21393 w 31512"/>
                  <a:gd name="connsiteY2" fmla="*/ 27381 h 28888"/>
                  <a:gd name="connsiteX3" fmla="*/ 1009 w 31512"/>
                  <a:gd name="connsiteY3" fmla="*/ 20904 h 28888"/>
                  <a:gd name="connsiteX4" fmla="*/ 10058 w 31512"/>
                  <a:gd name="connsiteY4" fmla="*/ 1569 h 2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12" h="28888">
                    <a:moveTo>
                      <a:pt x="10058" y="1569"/>
                    </a:moveTo>
                    <a:cubicBezTo>
                      <a:pt x="18250" y="-2051"/>
                      <a:pt x="27394" y="807"/>
                      <a:pt x="30442" y="7950"/>
                    </a:cubicBezTo>
                    <a:cubicBezTo>
                      <a:pt x="33585" y="15094"/>
                      <a:pt x="29584" y="23762"/>
                      <a:pt x="21393" y="27381"/>
                    </a:cubicBezTo>
                    <a:cubicBezTo>
                      <a:pt x="13297" y="30906"/>
                      <a:pt x="4153" y="28048"/>
                      <a:pt x="1009" y="20904"/>
                    </a:cubicBezTo>
                    <a:cubicBezTo>
                      <a:pt x="-2039" y="13856"/>
                      <a:pt x="2057" y="5188"/>
                      <a:pt x="10058" y="1569"/>
                    </a:cubicBezTo>
                    <a:close/>
                  </a:path>
                </a:pathLst>
              </a:custGeom>
              <a:grpFill/>
              <a:ln w="9525" cap="flat">
                <a:noFill/>
                <a:prstDash val="solid"/>
                <a:miter/>
              </a:ln>
            </p:spPr>
            <p:txBody>
              <a:bodyPr rtlCol="0" anchor="ctr"/>
              <a:lstStyle/>
              <a:p>
                <a:endParaRPr lang="en-GB"/>
              </a:p>
            </p:txBody>
          </p:sp>
          <p:sp>
            <p:nvSpPr>
              <p:cNvPr id="523" name="Freeform: Shape 522">
                <a:extLst>
                  <a:ext uri="{FF2B5EF4-FFF2-40B4-BE49-F238E27FC236}">
                    <a16:creationId xmlns:a16="http://schemas.microsoft.com/office/drawing/2014/main" id="{5C47D19E-9104-4C4B-8DD2-747E78F570CB}"/>
                  </a:ext>
                </a:extLst>
              </p:cNvPr>
              <p:cNvSpPr/>
              <p:nvPr/>
            </p:nvSpPr>
            <p:spPr>
              <a:xfrm>
                <a:off x="9946417" y="4687980"/>
                <a:ext cx="31520" cy="29040"/>
              </a:xfrm>
              <a:custGeom>
                <a:avLst/>
                <a:gdLst>
                  <a:gd name="connsiteX0" fmla="*/ 10065 w 31520"/>
                  <a:gd name="connsiteY0" fmla="*/ 1566 h 29040"/>
                  <a:gd name="connsiteX1" fmla="*/ 30448 w 31520"/>
                  <a:gd name="connsiteY1" fmla="*/ 8043 h 29040"/>
                  <a:gd name="connsiteX2" fmla="*/ 21495 w 31520"/>
                  <a:gd name="connsiteY2" fmla="*/ 27474 h 29040"/>
                  <a:gd name="connsiteX3" fmla="*/ 1111 w 31520"/>
                  <a:gd name="connsiteY3" fmla="*/ 20997 h 29040"/>
                  <a:gd name="connsiteX4" fmla="*/ 10065 w 31520"/>
                  <a:gd name="connsiteY4" fmla="*/ 1566 h 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9040">
                    <a:moveTo>
                      <a:pt x="10065" y="1566"/>
                    </a:moveTo>
                    <a:cubicBezTo>
                      <a:pt x="18161" y="-2053"/>
                      <a:pt x="27305" y="804"/>
                      <a:pt x="30448" y="8043"/>
                    </a:cubicBezTo>
                    <a:cubicBezTo>
                      <a:pt x="33592" y="15187"/>
                      <a:pt x="29591" y="23855"/>
                      <a:pt x="21495" y="27474"/>
                    </a:cubicBezTo>
                    <a:cubicBezTo>
                      <a:pt x="13399" y="31094"/>
                      <a:pt x="4255" y="28236"/>
                      <a:pt x="1111" y="20997"/>
                    </a:cubicBezTo>
                    <a:cubicBezTo>
                      <a:pt x="-2127" y="13853"/>
                      <a:pt x="1969" y="5186"/>
                      <a:pt x="10065" y="1566"/>
                    </a:cubicBezTo>
                    <a:close/>
                  </a:path>
                </a:pathLst>
              </a:custGeom>
              <a:grpFill/>
              <a:ln w="9525" cap="flat">
                <a:noFill/>
                <a:prstDash val="solid"/>
                <a:miter/>
              </a:ln>
            </p:spPr>
            <p:txBody>
              <a:bodyPr rtlCol="0" anchor="ctr"/>
              <a:lstStyle/>
              <a:p>
                <a:endParaRPr lang="en-GB"/>
              </a:p>
            </p:txBody>
          </p:sp>
          <p:sp>
            <p:nvSpPr>
              <p:cNvPr id="524" name="Freeform: Shape 523">
                <a:extLst>
                  <a:ext uri="{FF2B5EF4-FFF2-40B4-BE49-F238E27FC236}">
                    <a16:creationId xmlns:a16="http://schemas.microsoft.com/office/drawing/2014/main" id="{C5D9E614-C619-4B88-91D5-E17D52727D78}"/>
                  </a:ext>
                </a:extLst>
              </p:cNvPr>
              <p:cNvSpPr/>
              <p:nvPr/>
            </p:nvSpPr>
            <p:spPr>
              <a:xfrm>
                <a:off x="10444010" y="4186486"/>
                <a:ext cx="31512" cy="28888"/>
              </a:xfrm>
              <a:custGeom>
                <a:avLst/>
                <a:gdLst>
                  <a:gd name="connsiteX0" fmla="*/ 10058 w 31512"/>
                  <a:gd name="connsiteY0" fmla="*/ 1569 h 28888"/>
                  <a:gd name="connsiteX1" fmla="*/ 30442 w 31512"/>
                  <a:gd name="connsiteY1" fmla="*/ 7950 h 28888"/>
                  <a:gd name="connsiteX2" fmla="*/ 21393 w 31512"/>
                  <a:gd name="connsiteY2" fmla="*/ 27381 h 28888"/>
                  <a:gd name="connsiteX3" fmla="*/ 1009 w 31512"/>
                  <a:gd name="connsiteY3" fmla="*/ 20904 h 28888"/>
                  <a:gd name="connsiteX4" fmla="*/ 10058 w 31512"/>
                  <a:gd name="connsiteY4" fmla="*/ 1569 h 2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12" h="28888">
                    <a:moveTo>
                      <a:pt x="10058" y="1569"/>
                    </a:moveTo>
                    <a:cubicBezTo>
                      <a:pt x="18250" y="-2051"/>
                      <a:pt x="27394" y="807"/>
                      <a:pt x="30442" y="7950"/>
                    </a:cubicBezTo>
                    <a:cubicBezTo>
                      <a:pt x="33585" y="15094"/>
                      <a:pt x="29584" y="23762"/>
                      <a:pt x="21393" y="27381"/>
                    </a:cubicBezTo>
                    <a:cubicBezTo>
                      <a:pt x="13297" y="30906"/>
                      <a:pt x="4153" y="28048"/>
                      <a:pt x="1009" y="20904"/>
                    </a:cubicBezTo>
                    <a:cubicBezTo>
                      <a:pt x="-2039" y="13856"/>
                      <a:pt x="2057" y="5188"/>
                      <a:pt x="10058" y="1569"/>
                    </a:cubicBezTo>
                    <a:close/>
                  </a:path>
                </a:pathLst>
              </a:custGeom>
              <a:grpFill/>
              <a:ln w="9525" cap="flat">
                <a:noFill/>
                <a:prstDash val="solid"/>
                <a:miter/>
              </a:ln>
            </p:spPr>
            <p:txBody>
              <a:bodyPr rtlCol="0" anchor="ctr"/>
              <a:lstStyle/>
              <a:p>
                <a:endParaRPr lang="en-GB"/>
              </a:p>
            </p:txBody>
          </p:sp>
          <p:sp>
            <p:nvSpPr>
              <p:cNvPr id="525" name="Freeform: Shape 524">
                <a:extLst>
                  <a:ext uri="{FF2B5EF4-FFF2-40B4-BE49-F238E27FC236}">
                    <a16:creationId xmlns:a16="http://schemas.microsoft.com/office/drawing/2014/main" id="{95D5DB0B-45CE-4A1C-B3EB-1CA7439AD379}"/>
                  </a:ext>
                </a:extLst>
              </p:cNvPr>
              <p:cNvSpPr/>
              <p:nvPr/>
            </p:nvSpPr>
            <p:spPr>
              <a:xfrm>
                <a:off x="10211836" y="5464836"/>
                <a:ext cx="31551" cy="28947"/>
              </a:xfrm>
              <a:custGeom>
                <a:avLst/>
                <a:gdLst>
                  <a:gd name="connsiteX0" fmla="*/ 10108 w 31551"/>
                  <a:gd name="connsiteY0" fmla="*/ 1568 h 28947"/>
                  <a:gd name="connsiteX1" fmla="*/ 30492 w 31551"/>
                  <a:gd name="connsiteY1" fmla="*/ 7950 h 28947"/>
                  <a:gd name="connsiteX2" fmla="*/ 21443 w 31551"/>
                  <a:gd name="connsiteY2" fmla="*/ 27381 h 28947"/>
                  <a:gd name="connsiteX3" fmla="*/ 1059 w 31551"/>
                  <a:gd name="connsiteY3" fmla="*/ 20904 h 28947"/>
                  <a:gd name="connsiteX4" fmla="*/ 10108 w 31551"/>
                  <a:gd name="connsiteY4" fmla="*/ 1568 h 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1" h="28947">
                    <a:moveTo>
                      <a:pt x="10108" y="1568"/>
                    </a:moveTo>
                    <a:cubicBezTo>
                      <a:pt x="18204" y="-2051"/>
                      <a:pt x="27349" y="806"/>
                      <a:pt x="30492" y="7950"/>
                    </a:cubicBezTo>
                    <a:cubicBezTo>
                      <a:pt x="33635" y="15094"/>
                      <a:pt x="29539" y="23762"/>
                      <a:pt x="21443" y="27381"/>
                    </a:cubicBezTo>
                    <a:cubicBezTo>
                      <a:pt x="13347" y="31001"/>
                      <a:pt x="4203" y="28143"/>
                      <a:pt x="1059" y="20904"/>
                    </a:cubicBezTo>
                    <a:cubicBezTo>
                      <a:pt x="-2084" y="13856"/>
                      <a:pt x="2012" y="5188"/>
                      <a:pt x="10108" y="1568"/>
                    </a:cubicBezTo>
                    <a:close/>
                  </a:path>
                </a:pathLst>
              </a:custGeom>
              <a:grpFill/>
              <a:ln w="9525" cap="flat">
                <a:noFill/>
                <a:prstDash val="solid"/>
                <a:miter/>
              </a:ln>
            </p:spPr>
            <p:txBody>
              <a:bodyPr rtlCol="0" anchor="ctr"/>
              <a:lstStyle/>
              <a:p>
                <a:endParaRPr lang="en-GB"/>
              </a:p>
            </p:txBody>
          </p:sp>
          <p:sp>
            <p:nvSpPr>
              <p:cNvPr id="526" name="Freeform: Shape 525">
                <a:extLst>
                  <a:ext uri="{FF2B5EF4-FFF2-40B4-BE49-F238E27FC236}">
                    <a16:creationId xmlns:a16="http://schemas.microsoft.com/office/drawing/2014/main" id="{FDF1A073-3828-404F-A8E8-06F6023A40FC}"/>
                  </a:ext>
                </a:extLst>
              </p:cNvPr>
              <p:cNvSpPr/>
              <p:nvPr/>
            </p:nvSpPr>
            <p:spPr>
              <a:xfrm>
                <a:off x="10444010" y="4186486"/>
                <a:ext cx="31512" cy="28888"/>
              </a:xfrm>
              <a:custGeom>
                <a:avLst/>
                <a:gdLst>
                  <a:gd name="connsiteX0" fmla="*/ 10058 w 31512"/>
                  <a:gd name="connsiteY0" fmla="*/ 1569 h 28888"/>
                  <a:gd name="connsiteX1" fmla="*/ 30442 w 31512"/>
                  <a:gd name="connsiteY1" fmla="*/ 7950 h 28888"/>
                  <a:gd name="connsiteX2" fmla="*/ 21393 w 31512"/>
                  <a:gd name="connsiteY2" fmla="*/ 27381 h 28888"/>
                  <a:gd name="connsiteX3" fmla="*/ 1009 w 31512"/>
                  <a:gd name="connsiteY3" fmla="*/ 20904 h 28888"/>
                  <a:gd name="connsiteX4" fmla="*/ 10058 w 31512"/>
                  <a:gd name="connsiteY4" fmla="*/ 1569 h 2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12" h="28888">
                    <a:moveTo>
                      <a:pt x="10058" y="1569"/>
                    </a:moveTo>
                    <a:cubicBezTo>
                      <a:pt x="18250" y="-2051"/>
                      <a:pt x="27394" y="807"/>
                      <a:pt x="30442" y="7950"/>
                    </a:cubicBezTo>
                    <a:cubicBezTo>
                      <a:pt x="33585" y="15094"/>
                      <a:pt x="29584" y="23762"/>
                      <a:pt x="21393" y="27381"/>
                    </a:cubicBezTo>
                    <a:cubicBezTo>
                      <a:pt x="13297" y="30906"/>
                      <a:pt x="4153" y="28048"/>
                      <a:pt x="1009" y="20904"/>
                    </a:cubicBezTo>
                    <a:cubicBezTo>
                      <a:pt x="-2039" y="13856"/>
                      <a:pt x="2057" y="5188"/>
                      <a:pt x="10058" y="1569"/>
                    </a:cubicBezTo>
                    <a:close/>
                  </a:path>
                </a:pathLst>
              </a:custGeom>
              <a:grpFill/>
              <a:ln w="9525" cap="flat">
                <a:noFill/>
                <a:prstDash val="solid"/>
                <a:miter/>
              </a:ln>
            </p:spPr>
            <p:txBody>
              <a:bodyPr rtlCol="0" anchor="ctr"/>
              <a:lstStyle/>
              <a:p>
                <a:endParaRPr lang="en-GB"/>
              </a:p>
            </p:txBody>
          </p:sp>
          <p:sp>
            <p:nvSpPr>
              <p:cNvPr id="527" name="Freeform: Shape 526">
                <a:extLst>
                  <a:ext uri="{FF2B5EF4-FFF2-40B4-BE49-F238E27FC236}">
                    <a16:creationId xmlns:a16="http://schemas.microsoft.com/office/drawing/2014/main" id="{EC5F5794-15A2-411F-9776-9EFE0E268093}"/>
                  </a:ext>
                </a:extLst>
              </p:cNvPr>
              <p:cNvSpPr/>
              <p:nvPr/>
            </p:nvSpPr>
            <p:spPr>
              <a:xfrm>
                <a:off x="9501366" y="3504516"/>
                <a:ext cx="31562" cy="29005"/>
              </a:xfrm>
              <a:custGeom>
                <a:avLst/>
                <a:gdLst>
                  <a:gd name="connsiteX0" fmla="*/ 10108 w 31562"/>
                  <a:gd name="connsiteY0" fmla="*/ 1549 h 29005"/>
                  <a:gd name="connsiteX1" fmla="*/ 30492 w 31562"/>
                  <a:gd name="connsiteY1" fmla="*/ 8026 h 29005"/>
                  <a:gd name="connsiteX2" fmla="*/ 21443 w 31562"/>
                  <a:gd name="connsiteY2" fmla="*/ 27457 h 29005"/>
                  <a:gd name="connsiteX3" fmla="*/ 1059 w 31562"/>
                  <a:gd name="connsiteY3" fmla="*/ 20980 h 29005"/>
                  <a:gd name="connsiteX4" fmla="*/ 10108 w 31562"/>
                  <a:gd name="connsiteY4" fmla="*/ 1549 h 2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2" h="29005">
                    <a:moveTo>
                      <a:pt x="10108" y="1549"/>
                    </a:moveTo>
                    <a:cubicBezTo>
                      <a:pt x="18204" y="-2071"/>
                      <a:pt x="27348" y="882"/>
                      <a:pt x="30492" y="8026"/>
                    </a:cubicBezTo>
                    <a:cubicBezTo>
                      <a:pt x="33635" y="15170"/>
                      <a:pt x="29634" y="23837"/>
                      <a:pt x="21443" y="27457"/>
                    </a:cubicBezTo>
                    <a:cubicBezTo>
                      <a:pt x="13347" y="31076"/>
                      <a:pt x="4203" y="28124"/>
                      <a:pt x="1059" y="20980"/>
                    </a:cubicBezTo>
                    <a:cubicBezTo>
                      <a:pt x="-2084" y="13836"/>
                      <a:pt x="2012" y="5168"/>
                      <a:pt x="10108" y="1549"/>
                    </a:cubicBezTo>
                    <a:close/>
                  </a:path>
                </a:pathLst>
              </a:custGeom>
              <a:grpFill/>
              <a:ln w="9525" cap="flat">
                <a:noFill/>
                <a:prstDash val="solid"/>
                <a:miter/>
              </a:ln>
            </p:spPr>
            <p:txBody>
              <a:bodyPr rtlCol="0" anchor="ctr"/>
              <a:lstStyle/>
              <a:p>
                <a:endParaRPr lang="en-GB"/>
              </a:p>
            </p:txBody>
          </p:sp>
          <p:sp>
            <p:nvSpPr>
              <p:cNvPr id="528" name="Freeform: Shape 527">
                <a:extLst>
                  <a:ext uri="{FF2B5EF4-FFF2-40B4-BE49-F238E27FC236}">
                    <a16:creationId xmlns:a16="http://schemas.microsoft.com/office/drawing/2014/main" id="{9EEF5B70-F404-43F6-A8CE-17BF817E775C}"/>
                  </a:ext>
                </a:extLst>
              </p:cNvPr>
              <p:cNvSpPr/>
              <p:nvPr/>
            </p:nvSpPr>
            <p:spPr>
              <a:xfrm>
                <a:off x="10444010" y="4186486"/>
                <a:ext cx="31512" cy="28888"/>
              </a:xfrm>
              <a:custGeom>
                <a:avLst/>
                <a:gdLst>
                  <a:gd name="connsiteX0" fmla="*/ 10058 w 31512"/>
                  <a:gd name="connsiteY0" fmla="*/ 1569 h 28888"/>
                  <a:gd name="connsiteX1" fmla="*/ 30442 w 31512"/>
                  <a:gd name="connsiteY1" fmla="*/ 7950 h 28888"/>
                  <a:gd name="connsiteX2" fmla="*/ 21393 w 31512"/>
                  <a:gd name="connsiteY2" fmla="*/ 27381 h 28888"/>
                  <a:gd name="connsiteX3" fmla="*/ 1009 w 31512"/>
                  <a:gd name="connsiteY3" fmla="*/ 20904 h 28888"/>
                  <a:gd name="connsiteX4" fmla="*/ 10058 w 31512"/>
                  <a:gd name="connsiteY4" fmla="*/ 1569 h 2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12" h="28888">
                    <a:moveTo>
                      <a:pt x="10058" y="1569"/>
                    </a:moveTo>
                    <a:cubicBezTo>
                      <a:pt x="18250" y="-2051"/>
                      <a:pt x="27394" y="807"/>
                      <a:pt x="30442" y="7950"/>
                    </a:cubicBezTo>
                    <a:cubicBezTo>
                      <a:pt x="33585" y="15094"/>
                      <a:pt x="29584" y="23762"/>
                      <a:pt x="21393" y="27381"/>
                    </a:cubicBezTo>
                    <a:cubicBezTo>
                      <a:pt x="13297" y="30906"/>
                      <a:pt x="4153" y="28048"/>
                      <a:pt x="1009" y="20904"/>
                    </a:cubicBezTo>
                    <a:cubicBezTo>
                      <a:pt x="-2039" y="13856"/>
                      <a:pt x="2057" y="5188"/>
                      <a:pt x="10058" y="1569"/>
                    </a:cubicBezTo>
                    <a:close/>
                  </a:path>
                </a:pathLst>
              </a:custGeom>
              <a:grpFill/>
              <a:ln w="9525" cap="flat">
                <a:noFill/>
                <a:prstDash val="solid"/>
                <a:miter/>
              </a:ln>
            </p:spPr>
            <p:txBody>
              <a:bodyPr rtlCol="0" anchor="ctr"/>
              <a:lstStyle/>
              <a:p>
                <a:endParaRPr lang="en-GB"/>
              </a:p>
            </p:txBody>
          </p:sp>
          <p:sp>
            <p:nvSpPr>
              <p:cNvPr id="529" name="Freeform: Shape 528">
                <a:extLst>
                  <a:ext uri="{FF2B5EF4-FFF2-40B4-BE49-F238E27FC236}">
                    <a16:creationId xmlns:a16="http://schemas.microsoft.com/office/drawing/2014/main" id="{7EBAFD64-009A-4DEF-B3C8-B982A00ED825}"/>
                  </a:ext>
                </a:extLst>
              </p:cNvPr>
              <p:cNvSpPr/>
              <p:nvPr/>
            </p:nvSpPr>
            <p:spPr>
              <a:xfrm>
                <a:off x="10798944" y="4564360"/>
                <a:ext cx="31481" cy="28871"/>
              </a:xfrm>
              <a:custGeom>
                <a:avLst/>
                <a:gdLst>
                  <a:gd name="connsiteX0" fmla="*/ 10026 w 31481"/>
                  <a:gd name="connsiteY0" fmla="*/ 1551 h 28871"/>
                  <a:gd name="connsiteX1" fmla="*/ 30409 w 31481"/>
                  <a:gd name="connsiteY1" fmla="*/ 7933 h 28871"/>
                  <a:gd name="connsiteX2" fmla="*/ 21456 w 31481"/>
                  <a:gd name="connsiteY2" fmla="*/ 27364 h 28871"/>
                  <a:gd name="connsiteX3" fmla="*/ 1072 w 31481"/>
                  <a:gd name="connsiteY3" fmla="*/ 20887 h 28871"/>
                  <a:gd name="connsiteX4" fmla="*/ 10026 w 31481"/>
                  <a:gd name="connsiteY4" fmla="*/ 1551 h 28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871">
                    <a:moveTo>
                      <a:pt x="10026" y="1551"/>
                    </a:moveTo>
                    <a:cubicBezTo>
                      <a:pt x="18122" y="-2068"/>
                      <a:pt x="27266" y="884"/>
                      <a:pt x="30409" y="7933"/>
                    </a:cubicBezTo>
                    <a:cubicBezTo>
                      <a:pt x="33553" y="15077"/>
                      <a:pt x="29552" y="23745"/>
                      <a:pt x="21456" y="27364"/>
                    </a:cubicBezTo>
                    <a:cubicBezTo>
                      <a:pt x="13359" y="30888"/>
                      <a:pt x="4215" y="28031"/>
                      <a:pt x="1072" y="20887"/>
                    </a:cubicBezTo>
                    <a:cubicBezTo>
                      <a:pt x="-2071" y="13838"/>
                      <a:pt x="1930" y="5171"/>
                      <a:pt x="10026" y="1551"/>
                    </a:cubicBezTo>
                    <a:close/>
                  </a:path>
                </a:pathLst>
              </a:custGeom>
              <a:grpFill/>
              <a:ln w="9525" cap="flat">
                <a:noFill/>
                <a:prstDash val="solid"/>
                <a:miter/>
              </a:ln>
            </p:spPr>
            <p:txBody>
              <a:bodyPr rtlCol="0" anchor="ctr"/>
              <a:lstStyle/>
              <a:p>
                <a:endParaRPr lang="en-GB"/>
              </a:p>
            </p:txBody>
          </p:sp>
          <p:sp>
            <p:nvSpPr>
              <p:cNvPr id="530" name="Freeform: Shape 529">
                <a:extLst>
                  <a:ext uri="{FF2B5EF4-FFF2-40B4-BE49-F238E27FC236}">
                    <a16:creationId xmlns:a16="http://schemas.microsoft.com/office/drawing/2014/main" id="{57D8DC2B-F284-47A9-961A-929A657D2933}"/>
                  </a:ext>
                </a:extLst>
              </p:cNvPr>
              <p:cNvSpPr/>
              <p:nvPr/>
            </p:nvSpPr>
            <p:spPr>
              <a:xfrm>
                <a:off x="10444010" y="4186486"/>
                <a:ext cx="31512" cy="28888"/>
              </a:xfrm>
              <a:custGeom>
                <a:avLst/>
                <a:gdLst>
                  <a:gd name="connsiteX0" fmla="*/ 10058 w 31512"/>
                  <a:gd name="connsiteY0" fmla="*/ 1569 h 28888"/>
                  <a:gd name="connsiteX1" fmla="*/ 30442 w 31512"/>
                  <a:gd name="connsiteY1" fmla="*/ 7950 h 28888"/>
                  <a:gd name="connsiteX2" fmla="*/ 21393 w 31512"/>
                  <a:gd name="connsiteY2" fmla="*/ 27381 h 28888"/>
                  <a:gd name="connsiteX3" fmla="*/ 1009 w 31512"/>
                  <a:gd name="connsiteY3" fmla="*/ 20904 h 28888"/>
                  <a:gd name="connsiteX4" fmla="*/ 10058 w 31512"/>
                  <a:gd name="connsiteY4" fmla="*/ 1569 h 2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12" h="28888">
                    <a:moveTo>
                      <a:pt x="10058" y="1569"/>
                    </a:moveTo>
                    <a:cubicBezTo>
                      <a:pt x="18250" y="-2051"/>
                      <a:pt x="27394" y="807"/>
                      <a:pt x="30442" y="7950"/>
                    </a:cubicBezTo>
                    <a:cubicBezTo>
                      <a:pt x="33585" y="15094"/>
                      <a:pt x="29584" y="23762"/>
                      <a:pt x="21393" y="27381"/>
                    </a:cubicBezTo>
                    <a:cubicBezTo>
                      <a:pt x="13297" y="30906"/>
                      <a:pt x="4153" y="28048"/>
                      <a:pt x="1009" y="20904"/>
                    </a:cubicBezTo>
                    <a:cubicBezTo>
                      <a:pt x="-2039" y="13856"/>
                      <a:pt x="2057" y="5188"/>
                      <a:pt x="10058" y="1569"/>
                    </a:cubicBezTo>
                    <a:close/>
                  </a:path>
                </a:pathLst>
              </a:custGeom>
              <a:grpFill/>
              <a:ln w="9525" cap="flat">
                <a:noFill/>
                <a:prstDash val="solid"/>
                <a:miter/>
              </a:ln>
            </p:spPr>
            <p:txBody>
              <a:bodyPr rtlCol="0" anchor="ctr"/>
              <a:lstStyle/>
              <a:p>
                <a:endParaRPr lang="en-GB"/>
              </a:p>
            </p:txBody>
          </p:sp>
          <p:sp>
            <p:nvSpPr>
              <p:cNvPr id="531" name="Freeform: Shape 530">
                <a:extLst>
                  <a:ext uri="{FF2B5EF4-FFF2-40B4-BE49-F238E27FC236}">
                    <a16:creationId xmlns:a16="http://schemas.microsoft.com/office/drawing/2014/main" id="{C843C2B5-0440-4180-BB44-D1603EE771C4}"/>
                  </a:ext>
                </a:extLst>
              </p:cNvPr>
              <p:cNvSpPr/>
              <p:nvPr/>
            </p:nvSpPr>
            <p:spPr>
              <a:xfrm>
                <a:off x="10798944" y="4564360"/>
                <a:ext cx="31481" cy="28871"/>
              </a:xfrm>
              <a:custGeom>
                <a:avLst/>
                <a:gdLst>
                  <a:gd name="connsiteX0" fmla="*/ 10026 w 31481"/>
                  <a:gd name="connsiteY0" fmla="*/ 1551 h 28871"/>
                  <a:gd name="connsiteX1" fmla="*/ 30409 w 31481"/>
                  <a:gd name="connsiteY1" fmla="*/ 7933 h 28871"/>
                  <a:gd name="connsiteX2" fmla="*/ 21456 w 31481"/>
                  <a:gd name="connsiteY2" fmla="*/ 27364 h 28871"/>
                  <a:gd name="connsiteX3" fmla="*/ 1072 w 31481"/>
                  <a:gd name="connsiteY3" fmla="*/ 20887 h 28871"/>
                  <a:gd name="connsiteX4" fmla="*/ 10026 w 31481"/>
                  <a:gd name="connsiteY4" fmla="*/ 1551 h 28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871">
                    <a:moveTo>
                      <a:pt x="10026" y="1551"/>
                    </a:moveTo>
                    <a:cubicBezTo>
                      <a:pt x="18122" y="-2068"/>
                      <a:pt x="27266" y="884"/>
                      <a:pt x="30409" y="7933"/>
                    </a:cubicBezTo>
                    <a:cubicBezTo>
                      <a:pt x="33553" y="15077"/>
                      <a:pt x="29552" y="23745"/>
                      <a:pt x="21456" y="27364"/>
                    </a:cubicBezTo>
                    <a:cubicBezTo>
                      <a:pt x="13359" y="30888"/>
                      <a:pt x="4215" y="28031"/>
                      <a:pt x="1072" y="20887"/>
                    </a:cubicBezTo>
                    <a:cubicBezTo>
                      <a:pt x="-2071" y="13838"/>
                      <a:pt x="1930" y="5171"/>
                      <a:pt x="10026" y="1551"/>
                    </a:cubicBezTo>
                    <a:close/>
                  </a:path>
                </a:pathLst>
              </a:custGeom>
              <a:grpFill/>
              <a:ln w="9525" cap="flat">
                <a:noFill/>
                <a:prstDash val="solid"/>
                <a:miter/>
              </a:ln>
            </p:spPr>
            <p:txBody>
              <a:bodyPr rtlCol="0" anchor="ctr"/>
              <a:lstStyle/>
              <a:p>
                <a:endParaRPr lang="en-GB"/>
              </a:p>
            </p:txBody>
          </p:sp>
          <p:sp>
            <p:nvSpPr>
              <p:cNvPr id="532" name="Freeform: Shape 531">
                <a:extLst>
                  <a:ext uri="{FF2B5EF4-FFF2-40B4-BE49-F238E27FC236}">
                    <a16:creationId xmlns:a16="http://schemas.microsoft.com/office/drawing/2014/main" id="{3D6BE892-C337-4378-A9EF-728DB6A1E56E}"/>
                  </a:ext>
                </a:extLst>
              </p:cNvPr>
              <p:cNvSpPr/>
              <p:nvPr/>
            </p:nvSpPr>
            <p:spPr>
              <a:xfrm>
                <a:off x="10444010" y="4186486"/>
                <a:ext cx="31512" cy="28888"/>
              </a:xfrm>
              <a:custGeom>
                <a:avLst/>
                <a:gdLst>
                  <a:gd name="connsiteX0" fmla="*/ 10058 w 31512"/>
                  <a:gd name="connsiteY0" fmla="*/ 1569 h 28888"/>
                  <a:gd name="connsiteX1" fmla="*/ 30442 w 31512"/>
                  <a:gd name="connsiteY1" fmla="*/ 7950 h 28888"/>
                  <a:gd name="connsiteX2" fmla="*/ 21393 w 31512"/>
                  <a:gd name="connsiteY2" fmla="*/ 27381 h 28888"/>
                  <a:gd name="connsiteX3" fmla="*/ 1009 w 31512"/>
                  <a:gd name="connsiteY3" fmla="*/ 20904 h 28888"/>
                  <a:gd name="connsiteX4" fmla="*/ 10058 w 31512"/>
                  <a:gd name="connsiteY4" fmla="*/ 1569 h 2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12" h="28888">
                    <a:moveTo>
                      <a:pt x="10058" y="1569"/>
                    </a:moveTo>
                    <a:cubicBezTo>
                      <a:pt x="18250" y="-2051"/>
                      <a:pt x="27394" y="807"/>
                      <a:pt x="30442" y="7950"/>
                    </a:cubicBezTo>
                    <a:cubicBezTo>
                      <a:pt x="33585" y="15094"/>
                      <a:pt x="29584" y="23762"/>
                      <a:pt x="21393" y="27381"/>
                    </a:cubicBezTo>
                    <a:cubicBezTo>
                      <a:pt x="13297" y="30906"/>
                      <a:pt x="4153" y="28048"/>
                      <a:pt x="1009" y="20904"/>
                    </a:cubicBezTo>
                    <a:cubicBezTo>
                      <a:pt x="-2039" y="13856"/>
                      <a:pt x="2057" y="5188"/>
                      <a:pt x="10058" y="1569"/>
                    </a:cubicBezTo>
                    <a:close/>
                  </a:path>
                </a:pathLst>
              </a:custGeom>
              <a:grpFill/>
              <a:ln w="9525" cap="flat">
                <a:noFill/>
                <a:prstDash val="solid"/>
                <a:miter/>
              </a:ln>
            </p:spPr>
            <p:txBody>
              <a:bodyPr rtlCol="0" anchor="ctr"/>
              <a:lstStyle/>
              <a:p>
                <a:endParaRPr lang="en-GB"/>
              </a:p>
            </p:txBody>
          </p:sp>
          <p:sp>
            <p:nvSpPr>
              <p:cNvPr id="533" name="Freeform: Shape 532">
                <a:extLst>
                  <a:ext uri="{FF2B5EF4-FFF2-40B4-BE49-F238E27FC236}">
                    <a16:creationId xmlns:a16="http://schemas.microsoft.com/office/drawing/2014/main" id="{92E6B232-C1F8-40AB-8B80-1DE4E6523446}"/>
                  </a:ext>
                </a:extLst>
              </p:cNvPr>
              <p:cNvSpPr/>
              <p:nvPr/>
            </p:nvSpPr>
            <p:spPr>
              <a:xfrm>
                <a:off x="10444010" y="4186486"/>
                <a:ext cx="31512" cy="28888"/>
              </a:xfrm>
              <a:custGeom>
                <a:avLst/>
                <a:gdLst>
                  <a:gd name="connsiteX0" fmla="*/ 10058 w 31512"/>
                  <a:gd name="connsiteY0" fmla="*/ 1569 h 28888"/>
                  <a:gd name="connsiteX1" fmla="*/ 30442 w 31512"/>
                  <a:gd name="connsiteY1" fmla="*/ 7950 h 28888"/>
                  <a:gd name="connsiteX2" fmla="*/ 21393 w 31512"/>
                  <a:gd name="connsiteY2" fmla="*/ 27381 h 28888"/>
                  <a:gd name="connsiteX3" fmla="*/ 1009 w 31512"/>
                  <a:gd name="connsiteY3" fmla="*/ 20904 h 28888"/>
                  <a:gd name="connsiteX4" fmla="*/ 10058 w 31512"/>
                  <a:gd name="connsiteY4" fmla="*/ 1569 h 2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12" h="28888">
                    <a:moveTo>
                      <a:pt x="10058" y="1569"/>
                    </a:moveTo>
                    <a:cubicBezTo>
                      <a:pt x="18250" y="-2051"/>
                      <a:pt x="27394" y="807"/>
                      <a:pt x="30442" y="7950"/>
                    </a:cubicBezTo>
                    <a:cubicBezTo>
                      <a:pt x="33585" y="15094"/>
                      <a:pt x="29584" y="23762"/>
                      <a:pt x="21393" y="27381"/>
                    </a:cubicBezTo>
                    <a:cubicBezTo>
                      <a:pt x="13297" y="30906"/>
                      <a:pt x="4153" y="28048"/>
                      <a:pt x="1009" y="20904"/>
                    </a:cubicBezTo>
                    <a:cubicBezTo>
                      <a:pt x="-2039" y="13856"/>
                      <a:pt x="2057" y="5188"/>
                      <a:pt x="10058" y="1569"/>
                    </a:cubicBezTo>
                    <a:close/>
                  </a:path>
                </a:pathLst>
              </a:custGeom>
              <a:grpFill/>
              <a:ln w="9525" cap="flat">
                <a:noFill/>
                <a:prstDash val="solid"/>
                <a:miter/>
              </a:ln>
            </p:spPr>
            <p:txBody>
              <a:bodyPr rtlCol="0" anchor="ctr"/>
              <a:lstStyle/>
              <a:p>
                <a:endParaRPr lang="en-GB"/>
              </a:p>
            </p:txBody>
          </p:sp>
          <p:sp>
            <p:nvSpPr>
              <p:cNvPr id="534" name="Freeform: Shape 533">
                <a:extLst>
                  <a:ext uri="{FF2B5EF4-FFF2-40B4-BE49-F238E27FC236}">
                    <a16:creationId xmlns:a16="http://schemas.microsoft.com/office/drawing/2014/main" id="{B819AD44-82B2-4C78-AED5-55541A51D719}"/>
                  </a:ext>
                </a:extLst>
              </p:cNvPr>
              <p:cNvSpPr/>
              <p:nvPr/>
            </p:nvSpPr>
            <p:spPr>
              <a:xfrm>
                <a:off x="9968122" y="3133324"/>
                <a:ext cx="31626" cy="28912"/>
              </a:xfrm>
              <a:custGeom>
                <a:avLst/>
                <a:gdLst>
                  <a:gd name="connsiteX0" fmla="*/ 10077 w 31626"/>
                  <a:gd name="connsiteY0" fmla="*/ 1551 h 28912"/>
                  <a:gd name="connsiteX1" fmla="*/ 30556 w 31626"/>
                  <a:gd name="connsiteY1" fmla="*/ 7933 h 28912"/>
                  <a:gd name="connsiteX2" fmla="*/ 21507 w 31626"/>
                  <a:gd name="connsiteY2" fmla="*/ 27364 h 28912"/>
                  <a:gd name="connsiteX3" fmla="*/ 1123 w 31626"/>
                  <a:gd name="connsiteY3" fmla="*/ 20887 h 28912"/>
                  <a:gd name="connsiteX4" fmla="*/ 10077 w 31626"/>
                  <a:gd name="connsiteY4" fmla="*/ 1551 h 28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6" h="28912">
                    <a:moveTo>
                      <a:pt x="10077" y="1551"/>
                    </a:moveTo>
                    <a:cubicBezTo>
                      <a:pt x="18268" y="-2068"/>
                      <a:pt x="27317" y="884"/>
                      <a:pt x="30556" y="7933"/>
                    </a:cubicBezTo>
                    <a:cubicBezTo>
                      <a:pt x="33699" y="15077"/>
                      <a:pt x="29698" y="23744"/>
                      <a:pt x="21507" y="27364"/>
                    </a:cubicBezTo>
                    <a:cubicBezTo>
                      <a:pt x="13411" y="30983"/>
                      <a:pt x="4267" y="28031"/>
                      <a:pt x="1123" y="20887"/>
                    </a:cubicBezTo>
                    <a:cubicBezTo>
                      <a:pt x="-2115" y="13838"/>
                      <a:pt x="1885" y="5075"/>
                      <a:pt x="10077" y="1551"/>
                    </a:cubicBezTo>
                    <a:close/>
                  </a:path>
                </a:pathLst>
              </a:custGeom>
              <a:grpFill/>
              <a:ln w="9525" cap="flat">
                <a:noFill/>
                <a:prstDash val="solid"/>
                <a:miter/>
              </a:ln>
            </p:spPr>
            <p:txBody>
              <a:bodyPr rtlCol="0" anchor="ctr"/>
              <a:lstStyle/>
              <a:p>
                <a:endParaRPr lang="en-GB"/>
              </a:p>
            </p:txBody>
          </p:sp>
          <p:sp>
            <p:nvSpPr>
              <p:cNvPr id="535" name="Freeform: Shape 534">
                <a:extLst>
                  <a:ext uri="{FF2B5EF4-FFF2-40B4-BE49-F238E27FC236}">
                    <a16:creationId xmlns:a16="http://schemas.microsoft.com/office/drawing/2014/main" id="{1FB31E9D-77C8-4CE1-82DF-240CFAB5E730}"/>
                  </a:ext>
                </a:extLst>
              </p:cNvPr>
              <p:cNvSpPr/>
              <p:nvPr/>
            </p:nvSpPr>
            <p:spPr>
              <a:xfrm>
                <a:off x="8955146" y="3745686"/>
                <a:ext cx="31523" cy="28915"/>
              </a:xfrm>
              <a:custGeom>
                <a:avLst/>
                <a:gdLst>
                  <a:gd name="connsiteX0" fmla="*/ 10069 w 31523"/>
                  <a:gd name="connsiteY0" fmla="*/ 1551 h 28915"/>
                  <a:gd name="connsiteX1" fmla="*/ 30453 w 31523"/>
                  <a:gd name="connsiteY1" fmla="*/ 7933 h 28915"/>
                  <a:gd name="connsiteX2" fmla="*/ 21404 w 31523"/>
                  <a:gd name="connsiteY2" fmla="*/ 27364 h 28915"/>
                  <a:gd name="connsiteX3" fmla="*/ 1021 w 31523"/>
                  <a:gd name="connsiteY3" fmla="*/ 20982 h 28915"/>
                  <a:gd name="connsiteX4" fmla="*/ 10069 w 31523"/>
                  <a:gd name="connsiteY4" fmla="*/ 1551 h 28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3" h="28915">
                    <a:moveTo>
                      <a:pt x="10069" y="1551"/>
                    </a:moveTo>
                    <a:cubicBezTo>
                      <a:pt x="18166" y="-2068"/>
                      <a:pt x="27310" y="884"/>
                      <a:pt x="30453" y="7933"/>
                    </a:cubicBezTo>
                    <a:cubicBezTo>
                      <a:pt x="33596" y="15077"/>
                      <a:pt x="29596" y="23744"/>
                      <a:pt x="21404" y="27364"/>
                    </a:cubicBezTo>
                    <a:cubicBezTo>
                      <a:pt x="13308" y="30983"/>
                      <a:pt x="4164" y="28031"/>
                      <a:pt x="1021" y="20982"/>
                    </a:cubicBezTo>
                    <a:cubicBezTo>
                      <a:pt x="-2027" y="13743"/>
                      <a:pt x="1973" y="5075"/>
                      <a:pt x="10069" y="1551"/>
                    </a:cubicBezTo>
                    <a:close/>
                  </a:path>
                </a:pathLst>
              </a:custGeom>
              <a:grpFill/>
              <a:ln w="9525" cap="flat">
                <a:noFill/>
                <a:prstDash val="solid"/>
                <a:miter/>
              </a:ln>
            </p:spPr>
            <p:txBody>
              <a:bodyPr rtlCol="0" anchor="ctr"/>
              <a:lstStyle/>
              <a:p>
                <a:endParaRPr lang="en-GB"/>
              </a:p>
            </p:txBody>
          </p:sp>
          <p:sp>
            <p:nvSpPr>
              <p:cNvPr id="536" name="Freeform: Shape 535">
                <a:extLst>
                  <a:ext uri="{FF2B5EF4-FFF2-40B4-BE49-F238E27FC236}">
                    <a16:creationId xmlns:a16="http://schemas.microsoft.com/office/drawing/2014/main" id="{0CC7FEBD-C622-42FB-AAB8-51175C6D589F}"/>
                  </a:ext>
                </a:extLst>
              </p:cNvPr>
              <p:cNvSpPr/>
              <p:nvPr/>
            </p:nvSpPr>
            <p:spPr>
              <a:xfrm>
                <a:off x="9968122" y="3133324"/>
                <a:ext cx="31626" cy="28912"/>
              </a:xfrm>
              <a:custGeom>
                <a:avLst/>
                <a:gdLst>
                  <a:gd name="connsiteX0" fmla="*/ 10077 w 31626"/>
                  <a:gd name="connsiteY0" fmla="*/ 1551 h 28912"/>
                  <a:gd name="connsiteX1" fmla="*/ 30556 w 31626"/>
                  <a:gd name="connsiteY1" fmla="*/ 7933 h 28912"/>
                  <a:gd name="connsiteX2" fmla="*/ 21507 w 31626"/>
                  <a:gd name="connsiteY2" fmla="*/ 27364 h 28912"/>
                  <a:gd name="connsiteX3" fmla="*/ 1123 w 31626"/>
                  <a:gd name="connsiteY3" fmla="*/ 20887 h 28912"/>
                  <a:gd name="connsiteX4" fmla="*/ 10077 w 31626"/>
                  <a:gd name="connsiteY4" fmla="*/ 1551 h 28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6" h="28912">
                    <a:moveTo>
                      <a:pt x="10077" y="1551"/>
                    </a:moveTo>
                    <a:cubicBezTo>
                      <a:pt x="18268" y="-2068"/>
                      <a:pt x="27317" y="884"/>
                      <a:pt x="30556" y="7933"/>
                    </a:cubicBezTo>
                    <a:cubicBezTo>
                      <a:pt x="33699" y="15077"/>
                      <a:pt x="29698" y="23744"/>
                      <a:pt x="21507" y="27364"/>
                    </a:cubicBezTo>
                    <a:cubicBezTo>
                      <a:pt x="13411" y="30983"/>
                      <a:pt x="4267" y="28031"/>
                      <a:pt x="1123" y="20887"/>
                    </a:cubicBezTo>
                    <a:cubicBezTo>
                      <a:pt x="-2115" y="13838"/>
                      <a:pt x="1885" y="5075"/>
                      <a:pt x="10077" y="1551"/>
                    </a:cubicBezTo>
                    <a:close/>
                  </a:path>
                </a:pathLst>
              </a:custGeom>
              <a:grpFill/>
              <a:ln w="9525" cap="flat">
                <a:noFill/>
                <a:prstDash val="solid"/>
                <a:miter/>
              </a:ln>
            </p:spPr>
            <p:txBody>
              <a:bodyPr rtlCol="0" anchor="ctr"/>
              <a:lstStyle/>
              <a:p>
                <a:endParaRPr lang="en-GB"/>
              </a:p>
            </p:txBody>
          </p:sp>
          <p:sp>
            <p:nvSpPr>
              <p:cNvPr id="537" name="Freeform: Shape 536">
                <a:extLst>
                  <a:ext uri="{FF2B5EF4-FFF2-40B4-BE49-F238E27FC236}">
                    <a16:creationId xmlns:a16="http://schemas.microsoft.com/office/drawing/2014/main" id="{9EBEBD32-9B94-482B-805B-03C164BE2636}"/>
                  </a:ext>
                </a:extLst>
              </p:cNvPr>
              <p:cNvSpPr/>
              <p:nvPr/>
            </p:nvSpPr>
            <p:spPr>
              <a:xfrm>
                <a:off x="9501366" y="3504516"/>
                <a:ext cx="31562" cy="29005"/>
              </a:xfrm>
              <a:custGeom>
                <a:avLst/>
                <a:gdLst>
                  <a:gd name="connsiteX0" fmla="*/ 10108 w 31562"/>
                  <a:gd name="connsiteY0" fmla="*/ 1549 h 29005"/>
                  <a:gd name="connsiteX1" fmla="*/ 30492 w 31562"/>
                  <a:gd name="connsiteY1" fmla="*/ 8026 h 29005"/>
                  <a:gd name="connsiteX2" fmla="*/ 21443 w 31562"/>
                  <a:gd name="connsiteY2" fmla="*/ 27457 h 29005"/>
                  <a:gd name="connsiteX3" fmla="*/ 1059 w 31562"/>
                  <a:gd name="connsiteY3" fmla="*/ 20980 h 29005"/>
                  <a:gd name="connsiteX4" fmla="*/ 10108 w 31562"/>
                  <a:gd name="connsiteY4" fmla="*/ 1549 h 2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2" h="29005">
                    <a:moveTo>
                      <a:pt x="10108" y="1549"/>
                    </a:moveTo>
                    <a:cubicBezTo>
                      <a:pt x="18204" y="-2071"/>
                      <a:pt x="27348" y="882"/>
                      <a:pt x="30492" y="8026"/>
                    </a:cubicBezTo>
                    <a:cubicBezTo>
                      <a:pt x="33635" y="15170"/>
                      <a:pt x="29634" y="23837"/>
                      <a:pt x="21443" y="27457"/>
                    </a:cubicBezTo>
                    <a:cubicBezTo>
                      <a:pt x="13347" y="31076"/>
                      <a:pt x="4203" y="28124"/>
                      <a:pt x="1059" y="20980"/>
                    </a:cubicBezTo>
                    <a:cubicBezTo>
                      <a:pt x="-2084" y="13836"/>
                      <a:pt x="2012" y="5168"/>
                      <a:pt x="10108" y="1549"/>
                    </a:cubicBezTo>
                    <a:close/>
                  </a:path>
                </a:pathLst>
              </a:custGeom>
              <a:grpFill/>
              <a:ln w="9525" cap="flat">
                <a:noFill/>
                <a:prstDash val="solid"/>
                <a:miter/>
              </a:ln>
            </p:spPr>
            <p:txBody>
              <a:bodyPr rtlCol="0" anchor="ctr"/>
              <a:lstStyle/>
              <a:p>
                <a:endParaRPr lang="en-GB"/>
              </a:p>
            </p:txBody>
          </p:sp>
          <p:sp>
            <p:nvSpPr>
              <p:cNvPr id="538" name="Freeform: Shape 537">
                <a:extLst>
                  <a:ext uri="{FF2B5EF4-FFF2-40B4-BE49-F238E27FC236}">
                    <a16:creationId xmlns:a16="http://schemas.microsoft.com/office/drawing/2014/main" id="{1DC6CD4E-A0E1-4E6C-BDFB-9A8A3A98FB25}"/>
                  </a:ext>
                </a:extLst>
              </p:cNvPr>
              <p:cNvSpPr/>
              <p:nvPr/>
            </p:nvSpPr>
            <p:spPr>
              <a:xfrm>
                <a:off x="9968122" y="3133324"/>
                <a:ext cx="31626" cy="28912"/>
              </a:xfrm>
              <a:custGeom>
                <a:avLst/>
                <a:gdLst>
                  <a:gd name="connsiteX0" fmla="*/ 10077 w 31626"/>
                  <a:gd name="connsiteY0" fmla="*/ 1551 h 28912"/>
                  <a:gd name="connsiteX1" fmla="*/ 30556 w 31626"/>
                  <a:gd name="connsiteY1" fmla="*/ 7933 h 28912"/>
                  <a:gd name="connsiteX2" fmla="*/ 21507 w 31626"/>
                  <a:gd name="connsiteY2" fmla="*/ 27364 h 28912"/>
                  <a:gd name="connsiteX3" fmla="*/ 1123 w 31626"/>
                  <a:gd name="connsiteY3" fmla="*/ 20887 h 28912"/>
                  <a:gd name="connsiteX4" fmla="*/ 10077 w 31626"/>
                  <a:gd name="connsiteY4" fmla="*/ 1551 h 28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6" h="28912">
                    <a:moveTo>
                      <a:pt x="10077" y="1551"/>
                    </a:moveTo>
                    <a:cubicBezTo>
                      <a:pt x="18268" y="-2068"/>
                      <a:pt x="27317" y="884"/>
                      <a:pt x="30556" y="7933"/>
                    </a:cubicBezTo>
                    <a:cubicBezTo>
                      <a:pt x="33699" y="15077"/>
                      <a:pt x="29698" y="23744"/>
                      <a:pt x="21507" y="27364"/>
                    </a:cubicBezTo>
                    <a:cubicBezTo>
                      <a:pt x="13411" y="30983"/>
                      <a:pt x="4267" y="28031"/>
                      <a:pt x="1123" y="20887"/>
                    </a:cubicBezTo>
                    <a:cubicBezTo>
                      <a:pt x="-2115" y="13838"/>
                      <a:pt x="1885" y="5075"/>
                      <a:pt x="10077" y="1551"/>
                    </a:cubicBezTo>
                    <a:close/>
                  </a:path>
                </a:pathLst>
              </a:custGeom>
              <a:grpFill/>
              <a:ln w="9525" cap="flat">
                <a:noFill/>
                <a:prstDash val="solid"/>
                <a:miter/>
              </a:ln>
            </p:spPr>
            <p:txBody>
              <a:bodyPr rtlCol="0" anchor="ctr"/>
              <a:lstStyle/>
              <a:p>
                <a:endParaRPr lang="en-GB"/>
              </a:p>
            </p:txBody>
          </p:sp>
          <p:sp>
            <p:nvSpPr>
              <p:cNvPr id="539" name="Freeform: Shape 538">
                <a:extLst>
                  <a:ext uri="{FF2B5EF4-FFF2-40B4-BE49-F238E27FC236}">
                    <a16:creationId xmlns:a16="http://schemas.microsoft.com/office/drawing/2014/main" id="{751C6C76-8F13-4136-9694-22877BB6032D}"/>
                  </a:ext>
                </a:extLst>
              </p:cNvPr>
              <p:cNvSpPr/>
              <p:nvPr/>
            </p:nvSpPr>
            <p:spPr>
              <a:xfrm>
                <a:off x="9121414" y="4498239"/>
                <a:ext cx="31562" cy="28907"/>
              </a:xfrm>
              <a:custGeom>
                <a:avLst/>
                <a:gdLst>
                  <a:gd name="connsiteX0" fmla="*/ 10108 w 31562"/>
                  <a:gd name="connsiteY0" fmla="*/ 1569 h 28907"/>
                  <a:gd name="connsiteX1" fmla="*/ 30492 w 31562"/>
                  <a:gd name="connsiteY1" fmla="*/ 7950 h 28907"/>
                  <a:gd name="connsiteX2" fmla="*/ 21443 w 31562"/>
                  <a:gd name="connsiteY2" fmla="*/ 27381 h 28907"/>
                  <a:gd name="connsiteX3" fmla="*/ 1059 w 31562"/>
                  <a:gd name="connsiteY3" fmla="*/ 20999 h 28907"/>
                  <a:gd name="connsiteX4" fmla="*/ 10108 w 31562"/>
                  <a:gd name="connsiteY4" fmla="*/ 1569 h 2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2" h="28907">
                    <a:moveTo>
                      <a:pt x="10108" y="1569"/>
                    </a:moveTo>
                    <a:cubicBezTo>
                      <a:pt x="18204" y="-2051"/>
                      <a:pt x="27348" y="807"/>
                      <a:pt x="30492" y="7950"/>
                    </a:cubicBezTo>
                    <a:cubicBezTo>
                      <a:pt x="33635" y="15094"/>
                      <a:pt x="29634" y="23762"/>
                      <a:pt x="21443" y="27381"/>
                    </a:cubicBezTo>
                    <a:cubicBezTo>
                      <a:pt x="13251" y="30906"/>
                      <a:pt x="4203" y="28143"/>
                      <a:pt x="1059" y="20999"/>
                    </a:cubicBezTo>
                    <a:cubicBezTo>
                      <a:pt x="-2084" y="13856"/>
                      <a:pt x="2012" y="5093"/>
                      <a:pt x="10108" y="1569"/>
                    </a:cubicBezTo>
                    <a:close/>
                  </a:path>
                </a:pathLst>
              </a:custGeom>
              <a:grpFill/>
              <a:ln w="9525" cap="flat">
                <a:noFill/>
                <a:prstDash val="solid"/>
                <a:miter/>
              </a:ln>
            </p:spPr>
            <p:txBody>
              <a:bodyPr rtlCol="0" anchor="ctr"/>
              <a:lstStyle/>
              <a:p>
                <a:endParaRPr lang="en-GB"/>
              </a:p>
            </p:txBody>
          </p:sp>
          <p:sp>
            <p:nvSpPr>
              <p:cNvPr id="540" name="Freeform: Shape 539">
                <a:extLst>
                  <a:ext uri="{FF2B5EF4-FFF2-40B4-BE49-F238E27FC236}">
                    <a16:creationId xmlns:a16="http://schemas.microsoft.com/office/drawing/2014/main" id="{41944F60-07C6-4C3B-B9D0-5E61F1BF90D6}"/>
                  </a:ext>
                </a:extLst>
              </p:cNvPr>
              <p:cNvSpPr/>
              <p:nvPr/>
            </p:nvSpPr>
            <p:spPr>
              <a:xfrm>
                <a:off x="9197601" y="5397556"/>
                <a:ext cx="31481" cy="28922"/>
              </a:xfrm>
              <a:custGeom>
                <a:avLst/>
                <a:gdLst>
                  <a:gd name="connsiteX0" fmla="*/ 10026 w 31481"/>
                  <a:gd name="connsiteY0" fmla="*/ 1507 h 28922"/>
                  <a:gd name="connsiteX1" fmla="*/ 30409 w 31481"/>
                  <a:gd name="connsiteY1" fmla="*/ 7984 h 28922"/>
                  <a:gd name="connsiteX2" fmla="*/ 21456 w 31481"/>
                  <a:gd name="connsiteY2" fmla="*/ 27415 h 28922"/>
                  <a:gd name="connsiteX3" fmla="*/ 1072 w 31481"/>
                  <a:gd name="connsiteY3" fmla="*/ 20938 h 28922"/>
                  <a:gd name="connsiteX4" fmla="*/ 10026 w 31481"/>
                  <a:gd name="connsiteY4" fmla="*/ 1507 h 2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922">
                    <a:moveTo>
                      <a:pt x="10026" y="1507"/>
                    </a:moveTo>
                    <a:cubicBezTo>
                      <a:pt x="18122" y="-2017"/>
                      <a:pt x="27266" y="840"/>
                      <a:pt x="30409" y="7984"/>
                    </a:cubicBezTo>
                    <a:cubicBezTo>
                      <a:pt x="33553" y="15128"/>
                      <a:pt x="29552" y="23796"/>
                      <a:pt x="21456" y="27415"/>
                    </a:cubicBezTo>
                    <a:cubicBezTo>
                      <a:pt x="13360" y="30939"/>
                      <a:pt x="4216" y="28082"/>
                      <a:pt x="1072" y="20938"/>
                    </a:cubicBezTo>
                    <a:cubicBezTo>
                      <a:pt x="-2071" y="13699"/>
                      <a:pt x="1930" y="5031"/>
                      <a:pt x="10026" y="1507"/>
                    </a:cubicBezTo>
                    <a:close/>
                  </a:path>
                </a:pathLst>
              </a:custGeom>
              <a:grpFill/>
              <a:ln w="9525" cap="flat">
                <a:noFill/>
                <a:prstDash val="solid"/>
                <a:miter/>
              </a:ln>
            </p:spPr>
            <p:txBody>
              <a:bodyPr rtlCol="0" anchor="ctr"/>
              <a:lstStyle/>
              <a:p>
                <a:endParaRPr lang="en-GB"/>
              </a:p>
            </p:txBody>
          </p:sp>
          <p:sp>
            <p:nvSpPr>
              <p:cNvPr id="541" name="Freeform: Shape 540">
                <a:extLst>
                  <a:ext uri="{FF2B5EF4-FFF2-40B4-BE49-F238E27FC236}">
                    <a16:creationId xmlns:a16="http://schemas.microsoft.com/office/drawing/2014/main" id="{ADB48E52-9A39-46EF-B351-1AE0837FDCB8}"/>
                  </a:ext>
                </a:extLst>
              </p:cNvPr>
              <p:cNvSpPr/>
              <p:nvPr/>
            </p:nvSpPr>
            <p:spPr>
              <a:xfrm>
                <a:off x="9535413" y="4859637"/>
                <a:ext cx="31520" cy="28963"/>
              </a:xfrm>
              <a:custGeom>
                <a:avLst/>
                <a:gdLst>
                  <a:gd name="connsiteX0" fmla="*/ 10065 w 31520"/>
                  <a:gd name="connsiteY0" fmla="*/ 1549 h 28963"/>
                  <a:gd name="connsiteX1" fmla="*/ 30448 w 31520"/>
                  <a:gd name="connsiteY1" fmla="*/ 8026 h 28963"/>
                  <a:gd name="connsiteX2" fmla="*/ 21495 w 31520"/>
                  <a:gd name="connsiteY2" fmla="*/ 27457 h 28963"/>
                  <a:gd name="connsiteX3" fmla="*/ 1111 w 31520"/>
                  <a:gd name="connsiteY3" fmla="*/ 20980 h 28963"/>
                  <a:gd name="connsiteX4" fmla="*/ 10065 w 31520"/>
                  <a:gd name="connsiteY4" fmla="*/ 1549 h 2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63">
                    <a:moveTo>
                      <a:pt x="10065" y="1549"/>
                    </a:moveTo>
                    <a:cubicBezTo>
                      <a:pt x="18161" y="-2071"/>
                      <a:pt x="27305" y="882"/>
                      <a:pt x="30448" y="8026"/>
                    </a:cubicBezTo>
                    <a:cubicBezTo>
                      <a:pt x="33592" y="15170"/>
                      <a:pt x="29591" y="23837"/>
                      <a:pt x="21495" y="27457"/>
                    </a:cubicBezTo>
                    <a:cubicBezTo>
                      <a:pt x="13399" y="30981"/>
                      <a:pt x="4255" y="28124"/>
                      <a:pt x="1111" y="20980"/>
                    </a:cubicBezTo>
                    <a:cubicBezTo>
                      <a:pt x="-2127" y="13836"/>
                      <a:pt x="1969" y="5168"/>
                      <a:pt x="10065" y="1549"/>
                    </a:cubicBezTo>
                    <a:close/>
                  </a:path>
                </a:pathLst>
              </a:custGeom>
              <a:grpFill/>
              <a:ln w="9525" cap="flat">
                <a:noFill/>
                <a:prstDash val="solid"/>
                <a:miter/>
              </a:ln>
            </p:spPr>
            <p:txBody>
              <a:bodyPr rtlCol="0" anchor="ctr"/>
              <a:lstStyle/>
              <a:p>
                <a:endParaRPr lang="en-GB"/>
              </a:p>
            </p:txBody>
          </p:sp>
          <p:sp>
            <p:nvSpPr>
              <p:cNvPr id="542" name="Freeform: Shape 541">
                <a:extLst>
                  <a:ext uri="{FF2B5EF4-FFF2-40B4-BE49-F238E27FC236}">
                    <a16:creationId xmlns:a16="http://schemas.microsoft.com/office/drawing/2014/main" id="{24D848CD-7F14-471E-9C90-AA2ED94F8D8C}"/>
                  </a:ext>
                </a:extLst>
              </p:cNvPr>
              <p:cNvSpPr/>
              <p:nvPr/>
            </p:nvSpPr>
            <p:spPr>
              <a:xfrm>
                <a:off x="9197601" y="5397556"/>
                <a:ext cx="31481" cy="28922"/>
              </a:xfrm>
              <a:custGeom>
                <a:avLst/>
                <a:gdLst>
                  <a:gd name="connsiteX0" fmla="*/ 10026 w 31481"/>
                  <a:gd name="connsiteY0" fmla="*/ 1507 h 28922"/>
                  <a:gd name="connsiteX1" fmla="*/ 30409 w 31481"/>
                  <a:gd name="connsiteY1" fmla="*/ 7984 h 28922"/>
                  <a:gd name="connsiteX2" fmla="*/ 21456 w 31481"/>
                  <a:gd name="connsiteY2" fmla="*/ 27415 h 28922"/>
                  <a:gd name="connsiteX3" fmla="*/ 1072 w 31481"/>
                  <a:gd name="connsiteY3" fmla="*/ 20938 h 28922"/>
                  <a:gd name="connsiteX4" fmla="*/ 10026 w 31481"/>
                  <a:gd name="connsiteY4" fmla="*/ 1507 h 2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922">
                    <a:moveTo>
                      <a:pt x="10026" y="1507"/>
                    </a:moveTo>
                    <a:cubicBezTo>
                      <a:pt x="18122" y="-2017"/>
                      <a:pt x="27266" y="840"/>
                      <a:pt x="30409" y="7984"/>
                    </a:cubicBezTo>
                    <a:cubicBezTo>
                      <a:pt x="33553" y="15128"/>
                      <a:pt x="29552" y="23796"/>
                      <a:pt x="21456" y="27415"/>
                    </a:cubicBezTo>
                    <a:cubicBezTo>
                      <a:pt x="13360" y="30939"/>
                      <a:pt x="4216" y="28082"/>
                      <a:pt x="1072" y="20938"/>
                    </a:cubicBezTo>
                    <a:cubicBezTo>
                      <a:pt x="-2071" y="13699"/>
                      <a:pt x="1930" y="5031"/>
                      <a:pt x="10026" y="1507"/>
                    </a:cubicBezTo>
                    <a:close/>
                  </a:path>
                </a:pathLst>
              </a:custGeom>
              <a:grpFill/>
              <a:ln w="9525" cap="flat">
                <a:noFill/>
                <a:prstDash val="solid"/>
                <a:miter/>
              </a:ln>
            </p:spPr>
            <p:txBody>
              <a:bodyPr rtlCol="0" anchor="ctr"/>
              <a:lstStyle/>
              <a:p>
                <a:endParaRPr lang="en-GB"/>
              </a:p>
            </p:txBody>
          </p:sp>
          <p:sp>
            <p:nvSpPr>
              <p:cNvPr id="543" name="Freeform: Shape 542">
                <a:extLst>
                  <a:ext uri="{FF2B5EF4-FFF2-40B4-BE49-F238E27FC236}">
                    <a16:creationId xmlns:a16="http://schemas.microsoft.com/office/drawing/2014/main" id="{933D8031-8B90-403B-8638-02499235E720}"/>
                  </a:ext>
                </a:extLst>
              </p:cNvPr>
              <p:cNvSpPr/>
              <p:nvPr/>
            </p:nvSpPr>
            <p:spPr>
              <a:xfrm>
                <a:off x="9946417" y="4687980"/>
                <a:ext cx="31520" cy="29040"/>
              </a:xfrm>
              <a:custGeom>
                <a:avLst/>
                <a:gdLst>
                  <a:gd name="connsiteX0" fmla="*/ 10065 w 31520"/>
                  <a:gd name="connsiteY0" fmla="*/ 1566 h 29040"/>
                  <a:gd name="connsiteX1" fmla="*/ 30448 w 31520"/>
                  <a:gd name="connsiteY1" fmla="*/ 8043 h 29040"/>
                  <a:gd name="connsiteX2" fmla="*/ 21495 w 31520"/>
                  <a:gd name="connsiteY2" fmla="*/ 27474 h 29040"/>
                  <a:gd name="connsiteX3" fmla="*/ 1111 w 31520"/>
                  <a:gd name="connsiteY3" fmla="*/ 20997 h 29040"/>
                  <a:gd name="connsiteX4" fmla="*/ 10065 w 31520"/>
                  <a:gd name="connsiteY4" fmla="*/ 1566 h 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9040">
                    <a:moveTo>
                      <a:pt x="10065" y="1566"/>
                    </a:moveTo>
                    <a:cubicBezTo>
                      <a:pt x="18161" y="-2053"/>
                      <a:pt x="27305" y="804"/>
                      <a:pt x="30448" y="8043"/>
                    </a:cubicBezTo>
                    <a:cubicBezTo>
                      <a:pt x="33592" y="15187"/>
                      <a:pt x="29591" y="23855"/>
                      <a:pt x="21495" y="27474"/>
                    </a:cubicBezTo>
                    <a:cubicBezTo>
                      <a:pt x="13399" y="31094"/>
                      <a:pt x="4255" y="28236"/>
                      <a:pt x="1111" y="20997"/>
                    </a:cubicBezTo>
                    <a:cubicBezTo>
                      <a:pt x="-2127" y="13853"/>
                      <a:pt x="1969" y="5186"/>
                      <a:pt x="10065" y="1566"/>
                    </a:cubicBezTo>
                    <a:close/>
                  </a:path>
                </a:pathLst>
              </a:custGeom>
              <a:grpFill/>
              <a:ln w="9525" cap="flat">
                <a:noFill/>
                <a:prstDash val="solid"/>
                <a:miter/>
              </a:ln>
            </p:spPr>
            <p:txBody>
              <a:bodyPr rtlCol="0" anchor="ctr"/>
              <a:lstStyle/>
              <a:p>
                <a:endParaRPr lang="en-GB"/>
              </a:p>
            </p:txBody>
          </p:sp>
          <p:sp>
            <p:nvSpPr>
              <p:cNvPr id="544" name="Freeform: Shape 543">
                <a:extLst>
                  <a:ext uri="{FF2B5EF4-FFF2-40B4-BE49-F238E27FC236}">
                    <a16:creationId xmlns:a16="http://schemas.microsoft.com/office/drawing/2014/main" id="{C542A4FD-6FC9-4900-99C1-D78154085870}"/>
                  </a:ext>
                </a:extLst>
              </p:cNvPr>
              <p:cNvSpPr/>
              <p:nvPr/>
            </p:nvSpPr>
            <p:spPr>
              <a:xfrm>
                <a:off x="9197601" y="5397556"/>
                <a:ext cx="31481" cy="28922"/>
              </a:xfrm>
              <a:custGeom>
                <a:avLst/>
                <a:gdLst>
                  <a:gd name="connsiteX0" fmla="*/ 10026 w 31481"/>
                  <a:gd name="connsiteY0" fmla="*/ 1507 h 28922"/>
                  <a:gd name="connsiteX1" fmla="*/ 30409 w 31481"/>
                  <a:gd name="connsiteY1" fmla="*/ 7984 h 28922"/>
                  <a:gd name="connsiteX2" fmla="*/ 21456 w 31481"/>
                  <a:gd name="connsiteY2" fmla="*/ 27415 h 28922"/>
                  <a:gd name="connsiteX3" fmla="*/ 1072 w 31481"/>
                  <a:gd name="connsiteY3" fmla="*/ 20938 h 28922"/>
                  <a:gd name="connsiteX4" fmla="*/ 10026 w 31481"/>
                  <a:gd name="connsiteY4" fmla="*/ 1507 h 2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922">
                    <a:moveTo>
                      <a:pt x="10026" y="1507"/>
                    </a:moveTo>
                    <a:cubicBezTo>
                      <a:pt x="18122" y="-2017"/>
                      <a:pt x="27266" y="840"/>
                      <a:pt x="30409" y="7984"/>
                    </a:cubicBezTo>
                    <a:cubicBezTo>
                      <a:pt x="33553" y="15128"/>
                      <a:pt x="29552" y="23796"/>
                      <a:pt x="21456" y="27415"/>
                    </a:cubicBezTo>
                    <a:cubicBezTo>
                      <a:pt x="13360" y="30939"/>
                      <a:pt x="4216" y="28082"/>
                      <a:pt x="1072" y="20938"/>
                    </a:cubicBezTo>
                    <a:cubicBezTo>
                      <a:pt x="-2071" y="13699"/>
                      <a:pt x="1930" y="5031"/>
                      <a:pt x="10026" y="1507"/>
                    </a:cubicBezTo>
                    <a:close/>
                  </a:path>
                </a:pathLst>
              </a:custGeom>
              <a:grpFill/>
              <a:ln w="9525" cap="flat">
                <a:noFill/>
                <a:prstDash val="solid"/>
                <a:miter/>
              </a:ln>
            </p:spPr>
            <p:txBody>
              <a:bodyPr rtlCol="0" anchor="ctr"/>
              <a:lstStyle/>
              <a:p>
                <a:endParaRPr lang="en-GB"/>
              </a:p>
            </p:txBody>
          </p:sp>
          <p:sp>
            <p:nvSpPr>
              <p:cNvPr id="545" name="Freeform: Shape 544">
                <a:extLst>
                  <a:ext uri="{FF2B5EF4-FFF2-40B4-BE49-F238E27FC236}">
                    <a16:creationId xmlns:a16="http://schemas.microsoft.com/office/drawing/2014/main" id="{AB214756-7444-4332-87BB-F549A603E941}"/>
                  </a:ext>
                </a:extLst>
              </p:cNvPr>
              <p:cNvSpPr/>
              <p:nvPr/>
            </p:nvSpPr>
            <p:spPr>
              <a:xfrm>
                <a:off x="10211836" y="5464836"/>
                <a:ext cx="31551" cy="28947"/>
              </a:xfrm>
              <a:custGeom>
                <a:avLst/>
                <a:gdLst>
                  <a:gd name="connsiteX0" fmla="*/ 10108 w 31551"/>
                  <a:gd name="connsiteY0" fmla="*/ 1568 h 28947"/>
                  <a:gd name="connsiteX1" fmla="*/ 30492 w 31551"/>
                  <a:gd name="connsiteY1" fmla="*/ 7950 h 28947"/>
                  <a:gd name="connsiteX2" fmla="*/ 21443 w 31551"/>
                  <a:gd name="connsiteY2" fmla="*/ 27381 h 28947"/>
                  <a:gd name="connsiteX3" fmla="*/ 1059 w 31551"/>
                  <a:gd name="connsiteY3" fmla="*/ 20904 h 28947"/>
                  <a:gd name="connsiteX4" fmla="*/ 10108 w 31551"/>
                  <a:gd name="connsiteY4" fmla="*/ 1568 h 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1" h="28947">
                    <a:moveTo>
                      <a:pt x="10108" y="1568"/>
                    </a:moveTo>
                    <a:cubicBezTo>
                      <a:pt x="18204" y="-2051"/>
                      <a:pt x="27349" y="806"/>
                      <a:pt x="30492" y="7950"/>
                    </a:cubicBezTo>
                    <a:cubicBezTo>
                      <a:pt x="33635" y="15094"/>
                      <a:pt x="29539" y="23762"/>
                      <a:pt x="21443" y="27381"/>
                    </a:cubicBezTo>
                    <a:cubicBezTo>
                      <a:pt x="13347" y="31001"/>
                      <a:pt x="4203" y="28143"/>
                      <a:pt x="1059" y="20904"/>
                    </a:cubicBezTo>
                    <a:cubicBezTo>
                      <a:pt x="-2084" y="13856"/>
                      <a:pt x="2012" y="5188"/>
                      <a:pt x="10108" y="1568"/>
                    </a:cubicBezTo>
                    <a:close/>
                  </a:path>
                </a:pathLst>
              </a:custGeom>
              <a:grpFill/>
              <a:ln w="9525" cap="flat">
                <a:noFill/>
                <a:prstDash val="solid"/>
                <a:miter/>
              </a:ln>
            </p:spPr>
            <p:txBody>
              <a:bodyPr rtlCol="0" anchor="ctr"/>
              <a:lstStyle/>
              <a:p>
                <a:endParaRPr lang="en-GB"/>
              </a:p>
            </p:txBody>
          </p:sp>
          <p:sp>
            <p:nvSpPr>
              <p:cNvPr id="546" name="Freeform: Shape 545">
                <a:extLst>
                  <a:ext uri="{FF2B5EF4-FFF2-40B4-BE49-F238E27FC236}">
                    <a16:creationId xmlns:a16="http://schemas.microsoft.com/office/drawing/2014/main" id="{6EA23703-188B-4B76-964A-6E1462417EA4}"/>
                  </a:ext>
                </a:extLst>
              </p:cNvPr>
              <p:cNvSpPr/>
              <p:nvPr/>
            </p:nvSpPr>
            <p:spPr>
              <a:xfrm>
                <a:off x="9197601" y="5397556"/>
                <a:ext cx="31481" cy="28922"/>
              </a:xfrm>
              <a:custGeom>
                <a:avLst/>
                <a:gdLst>
                  <a:gd name="connsiteX0" fmla="*/ 10026 w 31481"/>
                  <a:gd name="connsiteY0" fmla="*/ 1507 h 28922"/>
                  <a:gd name="connsiteX1" fmla="*/ 30409 w 31481"/>
                  <a:gd name="connsiteY1" fmla="*/ 7984 h 28922"/>
                  <a:gd name="connsiteX2" fmla="*/ 21456 w 31481"/>
                  <a:gd name="connsiteY2" fmla="*/ 27415 h 28922"/>
                  <a:gd name="connsiteX3" fmla="*/ 1072 w 31481"/>
                  <a:gd name="connsiteY3" fmla="*/ 20938 h 28922"/>
                  <a:gd name="connsiteX4" fmla="*/ 10026 w 31481"/>
                  <a:gd name="connsiteY4" fmla="*/ 1507 h 2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922">
                    <a:moveTo>
                      <a:pt x="10026" y="1507"/>
                    </a:moveTo>
                    <a:cubicBezTo>
                      <a:pt x="18122" y="-2017"/>
                      <a:pt x="27266" y="840"/>
                      <a:pt x="30409" y="7984"/>
                    </a:cubicBezTo>
                    <a:cubicBezTo>
                      <a:pt x="33553" y="15128"/>
                      <a:pt x="29552" y="23796"/>
                      <a:pt x="21456" y="27415"/>
                    </a:cubicBezTo>
                    <a:cubicBezTo>
                      <a:pt x="13360" y="30939"/>
                      <a:pt x="4216" y="28082"/>
                      <a:pt x="1072" y="20938"/>
                    </a:cubicBezTo>
                    <a:cubicBezTo>
                      <a:pt x="-2071" y="13699"/>
                      <a:pt x="1930" y="5031"/>
                      <a:pt x="10026" y="1507"/>
                    </a:cubicBezTo>
                    <a:close/>
                  </a:path>
                </a:pathLst>
              </a:custGeom>
              <a:grpFill/>
              <a:ln w="9525" cap="flat">
                <a:noFill/>
                <a:prstDash val="solid"/>
                <a:miter/>
              </a:ln>
            </p:spPr>
            <p:txBody>
              <a:bodyPr rtlCol="0" anchor="ctr"/>
              <a:lstStyle/>
              <a:p>
                <a:endParaRPr lang="en-GB"/>
              </a:p>
            </p:txBody>
          </p:sp>
          <p:sp>
            <p:nvSpPr>
              <p:cNvPr id="547" name="Freeform: Shape 546">
                <a:extLst>
                  <a:ext uri="{FF2B5EF4-FFF2-40B4-BE49-F238E27FC236}">
                    <a16:creationId xmlns:a16="http://schemas.microsoft.com/office/drawing/2014/main" id="{1B455E8D-96AD-4BF8-92D4-A33CBF63AC9E}"/>
                  </a:ext>
                </a:extLst>
              </p:cNvPr>
              <p:cNvSpPr/>
              <p:nvPr/>
            </p:nvSpPr>
            <p:spPr>
              <a:xfrm>
                <a:off x="8749501" y="5109383"/>
                <a:ext cx="31523" cy="28966"/>
              </a:xfrm>
              <a:custGeom>
                <a:avLst/>
                <a:gdLst>
                  <a:gd name="connsiteX0" fmla="*/ 10069 w 31523"/>
                  <a:gd name="connsiteY0" fmla="*/ 1549 h 28966"/>
                  <a:gd name="connsiteX1" fmla="*/ 30453 w 31523"/>
                  <a:gd name="connsiteY1" fmla="*/ 8026 h 28966"/>
                  <a:gd name="connsiteX2" fmla="*/ 21404 w 31523"/>
                  <a:gd name="connsiteY2" fmla="*/ 27457 h 28966"/>
                  <a:gd name="connsiteX3" fmla="*/ 1021 w 31523"/>
                  <a:gd name="connsiteY3" fmla="*/ 21075 h 28966"/>
                  <a:gd name="connsiteX4" fmla="*/ 10069 w 31523"/>
                  <a:gd name="connsiteY4" fmla="*/ 1549 h 28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3" h="28966">
                    <a:moveTo>
                      <a:pt x="10069" y="1549"/>
                    </a:moveTo>
                    <a:cubicBezTo>
                      <a:pt x="18166" y="-2071"/>
                      <a:pt x="27310" y="882"/>
                      <a:pt x="30453" y="8026"/>
                    </a:cubicBezTo>
                    <a:cubicBezTo>
                      <a:pt x="33596" y="15170"/>
                      <a:pt x="29596" y="23837"/>
                      <a:pt x="21404" y="27457"/>
                    </a:cubicBezTo>
                    <a:cubicBezTo>
                      <a:pt x="13308" y="30981"/>
                      <a:pt x="4164" y="28124"/>
                      <a:pt x="1021" y="21075"/>
                    </a:cubicBezTo>
                    <a:cubicBezTo>
                      <a:pt x="-2027" y="13836"/>
                      <a:pt x="1973" y="5168"/>
                      <a:pt x="10069" y="1549"/>
                    </a:cubicBezTo>
                    <a:close/>
                  </a:path>
                </a:pathLst>
              </a:custGeom>
              <a:grpFill/>
              <a:ln w="9525" cap="flat">
                <a:noFill/>
                <a:prstDash val="solid"/>
                <a:miter/>
              </a:ln>
            </p:spPr>
            <p:txBody>
              <a:bodyPr rtlCol="0" anchor="ctr"/>
              <a:lstStyle/>
              <a:p>
                <a:endParaRPr lang="en-GB"/>
              </a:p>
            </p:txBody>
          </p:sp>
          <p:sp>
            <p:nvSpPr>
              <p:cNvPr id="548" name="Freeform: Shape 547">
                <a:extLst>
                  <a:ext uri="{FF2B5EF4-FFF2-40B4-BE49-F238E27FC236}">
                    <a16:creationId xmlns:a16="http://schemas.microsoft.com/office/drawing/2014/main" id="{E5963487-65BA-4641-9C1D-A91E2978F166}"/>
                  </a:ext>
                </a:extLst>
              </p:cNvPr>
              <p:cNvSpPr/>
              <p:nvPr/>
            </p:nvSpPr>
            <p:spPr>
              <a:xfrm>
                <a:off x="9197601" y="5397556"/>
                <a:ext cx="31481" cy="28922"/>
              </a:xfrm>
              <a:custGeom>
                <a:avLst/>
                <a:gdLst>
                  <a:gd name="connsiteX0" fmla="*/ 10026 w 31481"/>
                  <a:gd name="connsiteY0" fmla="*/ 1507 h 28922"/>
                  <a:gd name="connsiteX1" fmla="*/ 30409 w 31481"/>
                  <a:gd name="connsiteY1" fmla="*/ 7984 h 28922"/>
                  <a:gd name="connsiteX2" fmla="*/ 21456 w 31481"/>
                  <a:gd name="connsiteY2" fmla="*/ 27415 h 28922"/>
                  <a:gd name="connsiteX3" fmla="*/ 1072 w 31481"/>
                  <a:gd name="connsiteY3" fmla="*/ 20938 h 28922"/>
                  <a:gd name="connsiteX4" fmla="*/ 10026 w 31481"/>
                  <a:gd name="connsiteY4" fmla="*/ 1507 h 2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922">
                    <a:moveTo>
                      <a:pt x="10026" y="1507"/>
                    </a:moveTo>
                    <a:cubicBezTo>
                      <a:pt x="18122" y="-2017"/>
                      <a:pt x="27266" y="840"/>
                      <a:pt x="30409" y="7984"/>
                    </a:cubicBezTo>
                    <a:cubicBezTo>
                      <a:pt x="33553" y="15128"/>
                      <a:pt x="29552" y="23796"/>
                      <a:pt x="21456" y="27415"/>
                    </a:cubicBezTo>
                    <a:cubicBezTo>
                      <a:pt x="13360" y="30939"/>
                      <a:pt x="4216" y="28082"/>
                      <a:pt x="1072" y="20938"/>
                    </a:cubicBezTo>
                    <a:cubicBezTo>
                      <a:pt x="-2071" y="13699"/>
                      <a:pt x="1930" y="5031"/>
                      <a:pt x="10026" y="1507"/>
                    </a:cubicBezTo>
                    <a:close/>
                  </a:path>
                </a:pathLst>
              </a:custGeom>
              <a:grpFill/>
              <a:ln w="9525" cap="flat">
                <a:noFill/>
                <a:prstDash val="solid"/>
                <a:miter/>
              </a:ln>
            </p:spPr>
            <p:txBody>
              <a:bodyPr rtlCol="0" anchor="ctr"/>
              <a:lstStyle/>
              <a:p>
                <a:endParaRPr lang="en-GB"/>
              </a:p>
            </p:txBody>
          </p:sp>
          <p:sp>
            <p:nvSpPr>
              <p:cNvPr id="549" name="Freeform: Shape 548">
                <a:extLst>
                  <a:ext uri="{FF2B5EF4-FFF2-40B4-BE49-F238E27FC236}">
                    <a16:creationId xmlns:a16="http://schemas.microsoft.com/office/drawing/2014/main" id="{E6D02ECB-897D-4AF3-B298-8A94CD8D7112}"/>
                  </a:ext>
                </a:extLst>
              </p:cNvPr>
              <p:cNvSpPr/>
              <p:nvPr/>
            </p:nvSpPr>
            <p:spPr>
              <a:xfrm>
                <a:off x="9968122" y="3133324"/>
                <a:ext cx="31626" cy="28912"/>
              </a:xfrm>
              <a:custGeom>
                <a:avLst/>
                <a:gdLst>
                  <a:gd name="connsiteX0" fmla="*/ 10077 w 31626"/>
                  <a:gd name="connsiteY0" fmla="*/ 1551 h 28912"/>
                  <a:gd name="connsiteX1" fmla="*/ 30556 w 31626"/>
                  <a:gd name="connsiteY1" fmla="*/ 7933 h 28912"/>
                  <a:gd name="connsiteX2" fmla="*/ 21507 w 31626"/>
                  <a:gd name="connsiteY2" fmla="*/ 27364 h 28912"/>
                  <a:gd name="connsiteX3" fmla="*/ 1123 w 31626"/>
                  <a:gd name="connsiteY3" fmla="*/ 20887 h 28912"/>
                  <a:gd name="connsiteX4" fmla="*/ 10077 w 31626"/>
                  <a:gd name="connsiteY4" fmla="*/ 1551 h 28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6" h="28912">
                    <a:moveTo>
                      <a:pt x="10077" y="1551"/>
                    </a:moveTo>
                    <a:cubicBezTo>
                      <a:pt x="18268" y="-2068"/>
                      <a:pt x="27317" y="884"/>
                      <a:pt x="30556" y="7933"/>
                    </a:cubicBezTo>
                    <a:cubicBezTo>
                      <a:pt x="33699" y="15077"/>
                      <a:pt x="29698" y="23744"/>
                      <a:pt x="21507" y="27364"/>
                    </a:cubicBezTo>
                    <a:cubicBezTo>
                      <a:pt x="13411" y="30983"/>
                      <a:pt x="4267" y="28031"/>
                      <a:pt x="1123" y="20887"/>
                    </a:cubicBezTo>
                    <a:cubicBezTo>
                      <a:pt x="-2115" y="13838"/>
                      <a:pt x="1885" y="5075"/>
                      <a:pt x="10077" y="1551"/>
                    </a:cubicBezTo>
                    <a:close/>
                  </a:path>
                </a:pathLst>
              </a:custGeom>
              <a:grpFill/>
              <a:ln w="9525" cap="flat">
                <a:noFill/>
                <a:prstDash val="solid"/>
                <a:miter/>
              </a:ln>
            </p:spPr>
            <p:txBody>
              <a:bodyPr rtlCol="0" anchor="ctr"/>
              <a:lstStyle/>
              <a:p>
                <a:endParaRPr lang="en-GB"/>
              </a:p>
            </p:txBody>
          </p:sp>
          <p:sp>
            <p:nvSpPr>
              <p:cNvPr id="550" name="Freeform: Shape 549">
                <a:extLst>
                  <a:ext uri="{FF2B5EF4-FFF2-40B4-BE49-F238E27FC236}">
                    <a16:creationId xmlns:a16="http://schemas.microsoft.com/office/drawing/2014/main" id="{AEC57F63-9594-40AE-BB98-050CD78955CA}"/>
                  </a:ext>
                </a:extLst>
              </p:cNvPr>
              <p:cNvSpPr/>
              <p:nvPr/>
            </p:nvSpPr>
            <p:spPr>
              <a:xfrm>
                <a:off x="10975974" y="3912833"/>
                <a:ext cx="31520" cy="28930"/>
              </a:xfrm>
              <a:custGeom>
                <a:avLst/>
                <a:gdLst>
                  <a:gd name="connsiteX0" fmla="*/ 10065 w 31520"/>
                  <a:gd name="connsiteY0" fmla="*/ 1569 h 28930"/>
                  <a:gd name="connsiteX1" fmla="*/ 30448 w 31520"/>
                  <a:gd name="connsiteY1" fmla="*/ 7950 h 28930"/>
                  <a:gd name="connsiteX2" fmla="*/ 21495 w 31520"/>
                  <a:gd name="connsiteY2" fmla="*/ 27381 h 28930"/>
                  <a:gd name="connsiteX3" fmla="*/ 1111 w 31520"/>
                  <a:gd name="connsiteY3" fmla="*/ 20904 h 28930"/>
                  <a:gd name="connsiteX4" fmla="*/ 10065 w 31520"/>
                  <a:gd name="connsiteY4" fmla="*/ 1569 h 2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30">
                    <a:moveTo>
                      <a:pt x="10065" y="1569"/>
                    </a:moveTo>
                    <a:cubicBezTo>
                      <a:pt x="18161" y="-2051"/>
                      <a:pt x="27210" y="807"/>
                      <a:pt x="30448" y="7950"/>
                    </a:cubicBezTo>
                    <a:cubicBezTo>
                      <a:pt x="33592" y="15094"/>
                      <a:pt x="29591" y="23762"/>
                      <a:pt x="21495" y="27381"/>
                    </a:cubicBezTo>
                    <a:cubicBezTo>
                      <a:pt x="13399" y="31001"/>
                      <a:pt x="4254" y="28048"/>
                      <a:pt x="1111" y="20904"/>
                    </a:cubicBezTo>
                    <a:cubicBezTo>
                      <a:pt x="-2127" y="13856"/>
                      <a:pt x="1969" y="5188"/>
                      <a:pt x="10065" y="1569"/>
                    </a:cubicBezTo>
                    <a:close/>
                  </a:path>
                </a:pathLst>
              </a:custGeom>
              <a:grpFill/>
              <a:ln w="9525" cap="flat">
                <a:noFill/>
                <a:prstDash val="solid"/>
                <a:miter/>
              </a:ln>
            </p:spPr>
            <p:txBody>
              <a:bodyPr rtlCol="0" anchor="ctr"/>
              <a:lstStyle/>
              <a:p>
                <a:endParaRPr lang="en-GB"/>
              </a:p>
            </p:txBody>
          </p:sp>
          <p:sp>
            <p:nvSpPr>
              <p:cNvPr id="551" name="Freeform: Shape 550">
                <a:extLst>
                  <a:ext uri="{FF2B5EF4-FFF2-40B4-BE49-F238E27FC236}">
                    <a16:creationId xmlns:a16="http://schemas.microsoft.com/office/drawing/2014/main" id="{62DB192E-3B8B-491C-9521-489E947736C4}"/>
                  </a:ext>
                </a:extLst>
              </p:cNvPr>
              <p:cNvSpPr/>
              <p:nvPr/>
            </p:nvSpPr>
            <p:spPr>
              <a:xfrm>
                <a:off x="10444010" y="4186486"/>
                <a:ext cx="31512" cy="28888"/>
              </a:xfrm>
              <a:custGeom>
                <a:avLst/>
                <a:gdLst>
                  <a:gd name="connsiteX0" fmla="*/ 10058 w 31512"/>
                  <a:gd name="connsiteY0" fmla="*/ 1569 h 28888"/>
                  <a:gd name="connsiteX1" fmla="*/ 30442 w 31512"/>
                  <a:gd name="connsiteY1" fmla="*/ 7950 h 28888"/>
                  <a:gd name="connsiteX2" fmla="*/ 21393 w 31512"/>
                  <a:gd name="connsiteY2" fmla="*/ 27381 h 28888"/>
                  <a:gd name="connsiteX3" fmla="*/ 1009 w 31512"/>
                  <a:gd name="connsiteY3" fmla="*/ 20904 h 28888"/>
                  <a:gd name="connsiteX4" fmla="*/ 10058 w 31512"/>
                  <a:gd name="connsiteY4" fmla="*/ 1569 h 2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12" h="28888">
                    <a:moveTo>
                      <a:pt x="10058" y="1569"/>
                    </a:moveTo>
                    <a:cubicBezTo>
                      <a:pt x="18250" y="-2051"/>
                      <a:pt x="27394" y="807"/>
                      <a:pt x="30442" y="7950"/>
                    </a:cubicBezTo>
                    <a:cubicBezTo>
                      <a:pt x="33585" y="15094"/>
                      <a:pt x="29584" y="23762"/>
                      <a:pt x="21393" y="27381"/>
                    </a:cubicBezTo>
                    <a:cubicBezTo>
                      <a:pt x="13297" y="30906"/>
                      <a:pt x="4153" y="28048"/>
                      <a:pt x="1009" y="20904"/>
                    </a:cubicBezTo>
                    <a:cubicBezTo>
                      <a:pt x="-2039" y="13856"/>
                      <a:pt x="2057" y="5188"/>
                      <a:pt x="10058" y="1569"/>
                    </a:cubicBezTo>
                    <a:close/>
                  </a:path>
                </a:pathLst>
              </a:custGeom>
              <a:grpFill/>
              <a:ln w="9525" cap="flat">
                <a:noFill/>
                <a:prstDash val="solid"/>
                <a:miter/>
              </a:ln>
            </p:spPr>
            <p:txBody>
              <a:bodyPr rtlCol="0" anchor="ctr"/>
              <a:lstStyle/>
              <a:p>
                <a:endParaRPr lang="en-GB"/>
              </a:p>
            </p:txBody>
          </p:sp>
          <p:sp>
            <p:nvSpPr>
              <p:cNvPr id="552" name="Freeform: Shape 551">
                <a:extLst>
                  <a:ext uri="{FF2B5EF4-FFF2-40B4-BE49-F238E27FC236}">
                    <a16:creationId xmlns:a16="http://schemas.microsoft.com/office/drawing/2014/main" id="{D527FAD4-D70C-45ED-9AFC-97F6C9BBDFB0}"/>
                  </a:ext>
                </a:extLst>
              </p:cNvPr>
              <p:cNvSpPr/>
              <p:nvPr/>
            </p:nvSpPr>
            <p:spPr>
              <a:xfrm>
                <a:off x="10975974" y="3912833"/>
                <a:ext cx="31520" cy="28930"/>
              </a:xfrm>
              <a:custGeom>
                <a:avLst/>
                <a:gdLst>
                  <a:gd name="connsiteX0" fmla="*/ 10065 w 31520"/>
                  <a:gd name="connsiteY0" fmla="*/ 1569 h 28930"/>
                  <a:gd name="connsiteX1" fmla="*/ 30448 w 31520"/>
                  <a:gd name="connsiteY1" fmla="*/ 7950 h 28930"/>
                  <a:gd name="connsiteX2" fmla="*/ 21495 w 31520"/>
                  <a:gd name="connsiteY2" fmla="*/ 27381 h 28930"/>
                  <a:gd name="connsiteX3" fmla="*/ 1111 w 31520"/>
                  <a:gd name="connsiteY3" fmla="*/ 20904 h 28930"/>
                  <a:gd name="connsiteX4" fmla="*/ 10065 w 31520"/>
                  <a:gd name="connsiteY4" fmla="*/ 1569 h 2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30">
                    <a:moveTo>
                      <a:pt x="10065" y="1569"/>
                    </a:moveTo>
                    <a:cubicBezTo>
                      <a:pt x="18161" y="-2051"/>
                      <a:pt x="27210" y="807"/>
                      <a:pt x="30448" y="7950"/>
                    </a:cubicBezTo>
                    <a:cubicBezTo>
                      <a:pt x="33592" y="15094"/>
                      <a:pt x="29591" y="23762"/>
                      <a:pt x="21495" y="27381"/>
                    </a:cubicBezTo>
                    <a:cubicBezTo>
                      <a:pt x="13399" y="31001"/>
                      <a:pt x="4254" y="28048"/>
                      <a:pt x="1111" y="20904"/>
                    </a:cubicBezTo>
                    <a:cubicBezTo>
                      <a:pt x="-2127" y="13856"/>
                      <a:pt x="1969" y="5188"/>
                      <a:pt x="10065" y="1569"/>
                    </a:cubicBezTo>
                    <a:close/>
                  </a:path>
                </a:pathLst>
              </a:custGeom>
              <a:grpFill/>
              <a:ln w="9525" cap="flat">
                <a:noFill/>
                <a:prstDash val="solid"/>
                <a:miter/>
              </a:ln>
            </p:spPr>
            <p:txBody>
              <a:bodyPr rtlCol="0" anchor="ctr"/>
              <a:lstStyle/>
              <a:p>
                <a:endParaRPr lang="en-GB"/>
              </a:p>
            </p:txBody>
          </p:sp>
          <p:sp>
            <p:nvSpPr>
              <p:cNvPr id="553" name="Freeform: Shape 552">
                <a:extLst>
                  <a:ext uri="{FF2B5EF4-FFF2-40B4-BE49-F238E27FC236}">
                    <a16:creationId xmlns:a16="http://schemas.microsoft.com/office/drawing/2014/main" id="{07EBF015-C667-4CD0-86F1-C6DBA9BA7896}"/>
                  </a:ext>
                </a:extLst>
              </p:cNvPr>
              <p:cNvSpPr/>
              <p:nvPr/>
            </p:nvSpPr>
            <p:spPr>
              <a:xfrm>
                <a:off x="9946417" y="4687980"/>
                <a:ext cx="31520" cy="29040"/>
              </a:xfrm>
              <a:custGeom>
                <a:avLst/>
                <a:gdLst>
                  <a:gd name="connsiteX0" fmla="*/ 10065 w 31520"/>
                  <a:gd name="connsiteY0" fmla="*/ 1566 h 29040"/>
                  <a:gd name="connsiteX1" fmla="*/ 30448 w 31520"/>
                  <a:gd name="connsiteY1" fmla="*/ 8043 h 29040"/>
                  <a:gd name="connsiteX2" fmla="*/ 21495 w 31520"/>
                  <a:gd name="connsiteY2" fmla="*/ 27474 h 29040"/>
                  <a:gd name="connsiteX3" fmla="*/ 1111 w 31520"/>
                  <a:gd name="connsiteY3" fmla="*/ 20997 h 29040"/>
                  <a:gd name="connsiteX4" fmla="*/ 10065 w 31520"/>
                  <a:gd name="connsiteY4" fmla="*/ 1566 h 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9040">
                    <a:moveTo>
                      <a:pt x="10065" y="1566"/>
                    </a:moveTo>
                    <a:cubicBezTo>
                      <a:pt x="18161" y="-2053"/>
                      <a:pt x="27305" y="804"/>
                      <a:pt x="30448" y="8043"/>
                    </a:cubicBezTo>
                    <a:cubicBezTo>
                      <a:pt x="33592" y="15187"/>
                      <a:pt x="29591" y="23855"/>
                      <a:pt x="21495" y="27474"/>
                    </a:cubicBezTo>
                    <a:cubicBezTo>
                      <a:pt x="13399" y="31094"/>
                      <a:pt x="4255" y="28236"/>
                      <a:pt x="1111" y="20997"/>
                    </a:cubicBezTo>
                    <a:cubicBezTo>
                      <a:pt x="-2127" y="13853"/>
                      <a:pt x="1969" y="5186"/>
                      <a:pt x="10065" y="1566"/>
                    </a:cubicBezTo>
                    <a:close/>
                  </a:path>
                </a:pathLst>
              </a:custGeom>
              <a:grpFill/>
              <a:ln w="9525" cap="flat">
                <a:noFill/>
                <a:prstDash val="solid"/>
                <a:miter/>
              </a:ln>
            </p:spPr>
            <p:txBody>
              <a:bodyPr rtlCol="0" anchor="ctr"/>
              <a:lstStyle/>
              <a:p>
                <a:endParaRPr lang="en-GB"/>
              </a:p>
            </p:txBody>
          </p:sp>
          <p:sp>
            <p:nvSpPr>
              <p:cNvPr id="554" name="Freeform: Shape 553">
                <a:extLst>
                  <a:ext uri="{FF2B5EF4-FFF2-40B4-BE49-F238E27FC236}">
                    <a16:creationId xmlns:a16="http://schemas.microsoft.com/office/drawing/2014/main" id="{6714D49D-E857-431D-A201-BCC55004CCBC}"/>
                  </a:ext>
                </a:extLst>
              </p:cNvPr>
              <p:cNvSpPr/>
              <p:nvPr/>
            </p:nvSpPr>
            <p:spPr>
              <a:xfrm>
                <a:off x="10975974" y="3912833"/>
                <a:ext cx="31520" cy="28930"/>
              </a:xfrm>
              <a:custGeom>
                <a:avLst/>
                <a:gdLst>
                  <a:gd name="connsiteX0" fmla="*/ 10065 w 31520"/>
                  <a:gd name="connsiteY0" fmla="*/ 1569 h 28930"/>
                  <a:gd name="connsiteX1" fmla="*/ 30448 w 31520"/>
                  <a:gd name="connsiteY1" fmla="*/ 7950 h 28930"/>
                  <a:gd name="connsiteX2" fmla="*/ 21495 w 31520"/>
                  <a:gd name="connsiteY2" fmla="*/ 27381 h 28930"/>
                  <a:gd name="connsiteX3" fmla="*/ 1111 w 31520"/>
                  <a:gd name="connsiteY3" fmla="*/ 20904 h 28930"/>
                  <a:gd name="connsiteX4" fmla="*/ 10065 w 31520"/>
                  <a:gd name="connsiteY4" fmla="*/ 1569 h 2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30">
                    <a:moveTo>
                      <a:pt x="10065" y="1569"/>
                    </a:moveTo>
                    <a:cubicBezTo>
                      <a:pt x="18161" y="-2051"/>
                      <a:pt x="27210" y="807"/>
                      <a:pt x="30448" y="7950"/>
                    </a:cubicBezTo>
                    <a:cubicBezTo>
                      <a:pt x="33592" y="15094"/>
                      <a:pt x="29591" y="23762"/>
                      <a:pt x="21495" y="27381"/>
                    </a:cubicBezTo>
                    <a:cubicBezTo>
                      <a:pt x="13399" y="31001"/>
                      <a:pt x="4254" y="28048"/>
                      <a:pt x="1111" y="20904"/>
                    </a:cubicBezTo>
                    <a:cubicBezTo>
                      <a:pt x="-2127" y="13856"/>
                      <a:pt x="1969" y="5188"/>
                      <a:pt x="10065" y="1569"/>
                    </a:cubicBezTo>
                    <a:close/>
                  </a:path>
                </a:pathLst>
              </a:custGeom>
              <a:grpFill/>
              <a:ln w="9525" cap="flat">
                <a:noFill/>
                <a:prstDash val="solid"/>
                <a:miter/>
              </a:ln>
            </p:spPr>
            <p:txBody>
              <a:bodyPr rtlCol="0" anchor="ctr"/>
              <a:lstStyle/>
              <a:p>
                <a:endParaRPr lang="en-GB"/>
              </a:p>
            </p:txBody>
          </p:sp>
          <p:sp>
            <p:nvSpPr>
              <p:cNvPr id="555" name="Freeform: Shape 554">
                <a:extLst>
                  <a:ext uri="{FF2B5EF4-FFF2-40B4-BE49-F238E27FC236}">
                    <a16:creationId xmlns:a16="http://schemas.microsoft.com/office/drawing/2014/main" id="{EF52953A-EE1A-40AF-8840-0BE85AE7C97F}"/>
                  </a:ext>
                </a:extLst>
              </p:cNvPr>
              <p:cNvSpPr/>
              <p:nvPr/>
            </p:nvSpPr>
            <p:spPr>
              <a:xfrm>
                <a:off x="10798944" y="4564360"/>
                <a:ext cx="31481" cy="28871"/>
              </a:xfrm>
              <a:custGeom>
                <a:avLst/>
                <a:gdLst>
                  <a:gd name="connsiteX0" fmla="*/ 10026 w 31481"/>
                  <a:gd name="connsiteY0" fmla="*/ 1551 h 28871"/>
                  <a:gd name="connsiteX1" fmla="*/ 30409 w 31481"/>
                  <a:gd name="connsiteY1" fmla="*/ 7933 h 28871"/>
                  <a:gd name="connsiteX2" fmla="*/ 21456 w 31481"/>
                  <a:gd name="connsiteY2" fmla="*/ 27364 h 28871"/>
                  <a:gd name="connsiteX3" fmla="*/ 1072 w 31481"/>
                  <a:gd name="connsiteY3" fmla="*/ 20887 h 28871"/>
                  <a:gd name="connsiteX4" fmla="*/ 10026 w 31481"/>
                  <a:gd name="connsiteY4" fmla="*/ 1551 h 28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871">
                    <a:moveTo>
                      <a:pt x="10026" y="1551"/>
                    </a:moveTo>
                    <a:cubicBezTo>
                      <a:pt x="18122" y="-2068"/>
                      <a:pt x="27266" y="884"/>
                      <a:pt x="30409" y="7933"/>
                    </a:cubicBezTo>
                    <a:cubicBezTo>
                      <a:pt x="33553" y="15077"/>
                      <a:pt x="29552" y="23745"/>
                      <a:pt x="21456" y="27364"/>
                    </a:cubicBezTo>
                    <a:cubicBezTo>
                      <a:pt x="13359" y="30888"/>
                      <a:pt x="4215" y="28031"/>
                      <a:pt x="1072" y="20887"/>
                    </a:cubicBezTo>
                    <a:cubicBezTo>
                      <a:pt x="-2071" y="13838"/>
                      <a:pt x="1930" y="5171"/>
                      <a:pt x="10026" y="1551"/>
                    </a:cubicBezTo>
                    <a:close/>
                  </a:path>
                </a:pathLst>
              </a:custGeom>
              <a:grpFill/>
              <a:ln w="9525" cap="flat">
                <a:noFill/>
                <a:prstDash val="solid"/>
                <a:miter/>
              </a:ln>
            </p:spPr>
            <p:txBody>
              <a:bodyPr rtlCol="0" anchor="ctr"/>
              <a:lstStyle/>
              <a:p>
                <a:endParaRPr lang="en-GB"/>
              </a:p>
            </p:txBody>
          </p:sp>
          <p:sp>
            <p:nvSpPr>
              <p:cNvPr id="556" name="Freeform: Shape 555">
                <a:extLst>
                  <a:ext uri="{FF2B5EF4-FFF2-40B4-BE49-F238E27FC236}">
                    <a16:creationId xmlns:a16="http://schemas.microsoft.com/office/drawing/2014/main" id="{B8FF1EB8-74A8-4342-9398-3CEDA97BD388}"/>
                  </a:ext>
                </a:extLst>
              </p:cNvPr>
              <p:cNvSpPr/>
              <p:nvPr/>
            </p:nvSpPr>
            <p:spPr>
              <a:xfrm>
                <a:off x="10975974" y="3912833"/>
                <a:ext cx="31520" cy="28930"/>
              </a:xfrm>
              <a:custGeom>
                <a:avLst/>
                <a:gdLst>
                  <a:gd name="connsiteX0" fmla="*/ 10065 w 31520"/>
                  <a:gd name="connsiteY0" fmla="*/ 1569 h 28930"/>
                  <a:gd name="connsiteX1" fmla="*/ 30448 w 31520"/>
                  <a:gd name="connsiteY1" fmla="*/ 7950 h 28930"/>
                  <a:gd name="connsiteX2" fmla="*/ 21495 w 31520"/>
                  <a:gd name="connsiteY2" fmla="*/ 27381 h 28930"/>
                  <a:gd name="connsiteX3" fmla="*/ 1111 w 31520"/>
                  <a:gd name="connsiteY3" fmla="*/ 20904 h 28930"/>
                  <a:gd name="connsiteX4" fmla="*/ 10065 w 31520"/>
                  <a:gd name="connsiteY4" fmla="*/ 1569 h 2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30">
                    <a:moveTo>
                      <a:pt x="10065" y="1569"/>
                    </a:moveTo>
                    <a:cubicBezTo>
                      <a:pt x="18161" y="-2051"/>
                      <a:pt x="27210" y="807"/>
                      <a:pt x="30448" y="7950"/>
                    </a:cubicBezTo>
                    <a:cubicBezTo>
                      <a:pt x="33592" y="15094"/>
                      <a:pt x="29591" y="23762"/>
                      <a:pt x="21495" y="27381"/>
                    </a:cubicBezTo>
                    <a:cubicBezTo>
                      <a:pt x="13399" y="31001"/>
                      <a:pt x="4254" y="28048"/>
                      <a:pt x="1111" y="20904"/>
                    </a:cubicBezTo>
                    <a:cubicBezTo>
                      <a:pt x="-2127" y="13856"/>
                      <a:pt x="1969" y="5188"/>
                      <a:pt x="10065" y="1569"/>
                    </a:cubicBezTo>
                    <a:close/>
                  </a:path>
                </a:pathLst>
              </a:custGeom>
              <a:grpFill/>
              <a:ln w="9525" cap="flat">
                <a:noFill/>
                <a:prstDash val="solid"/>
                <a:miter/>
              </a:ln>
            </p:spPr>
            <p:txBody>
              <a:bodyPr rtlCol="0" anchor="ctr"/>
              <a:lstStyle/>
              <a:p>
                <a:endParaRPr lang="en-GB"/>
              </a:p>
            </p:txBody>
          </p:sp>
          <p:sp>
            <p:nvSpPr>
              <p:cNvPr id="557" name="Freeform: Shape 556">
                <a:extLst>
                  <a:ext uri="{FF2B5EF4-FFF2-40B4-BE49-F238E27FC236}">
                    <a16:creationId xmlns:a16="http://schemas.microsoft.com/office/drawing/2014/main" id="{1690E73B-AEFF-46A8-878A-96F93E5CF550}"/>
                  </a:ext>
                </a:extLst>
              </p:cNvPr>
              <p:cNvSpPr/>
              <p:nvPr/>
            </p:nvSpPr>
            <p:spPr>
              <a:xfrm>
                <a:off x="10798944" y="4564360"/>
                <a:ext cx="31481" cy="28871"/>
              </a:xfrm>
              <a:custGeom>
                <a:avLst/>
                <a:gdLst>
                  <a:gd name="connsiteX0" fmla="*/ 10026 w 31481"/>
                  <a:gd name="connsiteY0" fmla="*/ 1551 h 28871"/>
                  <a:gd name="connsiteX1" fmla="*/ 30409 w 31481"/>
                  <a:gd name="connsiteY1" fmla="*/ 7933 h 28871"/>
                  <a:gd name="connsiteX2" fmla="*/ 21456 w 31481"/>
                  <a:gd name="connsiteY2" fmla="*/ 27364 h 28871"/>
                  <a:gd name="connsiteX3" fmla="*/ 1072 w 31481"/>
                  <a:gd name="connsiteY3" fmla="*/ 20887 h 28871"/>
                  <a:gd name="connsiteX4" fmla="*/ 10026 w 31481"/>
                  <a:gd name="connsiteY4" fmla="*/ 1551 h 28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871">
                    <a:moveTo>
                      <a:pt x="10026" y="1551"/>
                    </a:moveTo>
                    <a:cubicBezTo>
                      <a:pt x="18122" y="-2068"/>
                      <a:pt x="27266" y="884"/>
                      <a:pt x="30409" y="7933"/>
                    </a:cubicBezTo>
                    <a:cubicBezTo>
                      <a:pt x="33553" y="15077"/>
                      <a:pt x="29552" y="23745"/>
                      <a:pt x="21456" y="27364"/>
                    </a:cubicBezTo>
                    <a:cubicBezTo>
                      <a:pt x="13359" y="30888"/>
                      <a:pt x="4215" y="28031"/>
                      <a:pt x="1072" y="20887"/>
                    </a:cubicBezTo>
                    <a:cubicBezTo>
                      <a:pt x="-2071" y="13838"/>
                      <a:pt x="1930" y="5171"/>
                      <a:pt x="10026" y="1551"/>
                    </a:cubicBezTo>
                    <a:close/>
                  </a:path>
                </a:pathLst>
              </a:custGeom>
              <a:grpFill/>
              <a:ln w="9525" cap="flat">
                <a:noFill/>
                <a:prstDash val="solid"/>
                <a:miter/>
              </a:ln>
            </p:spPr>
            <p:txBody>
              <a:bodyPr rtlCol="0" anchor="ctr"/>
              <a:lstStyle/>
              <a:p>
                <a:endParaRPr lang="en-GB"/>
              </a:p>
            </p:txBody>
          </p:sp>
          <p:sp>
            <p:nvSpPr>
              <p:cNvPr id="558" name="Freeform: Shape 557">
                <a:extLst>
                  <a:ext uri="{FF2B5EF4-FFF2-40B4-BE49-F238E27FC236}">
                    <a16:creationId xmlns:a16="http://schemas.microsoft.com/office/drawing/2014/main" id="{4CD73740-BA4F-431B-8710-AB46CC61D780}"/>
                  </a:ext>
                </a:extLst>
              </p:cNvPr>
              <p:cNvSpPr/>
              <p:nvPr/>
            </p:nvSpPr>
            <p:spPr>
              <a:xfrm>
                <a:off x="10975974" y="3912833"/>
                <a:ext cx="31520" cy="28930"/>
              </a:xfrm>
              <a:custGeom>
                <a:avLst/>
                <a:gdLst>
                  <a:gd name="connsiteX0" fmla="*/ 10065 w 31520"/>
                  <a:gd name="connsiteY0" fmla="*/ 1569 h 28930"/>
                  <a:gd name="connsiteX1" fmla="*/ 30448 w 31520"/>
                  <a:gd name="connsiteY1" fmla="*/ 7950 h 28930"/>
                  <a:gd name="connsiteX2" fmla="*/ 21495 w 31520"/>
                  <a:gd name="connsiteY2" fmla="*/ 27381 h 28930"/>
                  <a:gd name="connsiteX3" fmla="*/ 1111 w 31520"/>
                  <a:gd name="connsiteY3" fmla="*/ 20904 h 28930"/>
                  <a:gd name="connsiteX4" fmla="*/ 10065 w 31520"/>
                  <a:gd name="connsiteY4" fmla="*/ 1569 h 2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30">
                    <a:moveTo>
                      <a:pt x="10065" y="1569"/>
                    </a:moveTo>
                    <a:cubicBezTo>
                      <a:pt x="18161" y="-2051"/>
                      <a:pt x="27210" y="807"/>
                      <a:pt x="30448" y="7950"/>
                    </a:cubicBezTo>
                    <a:cubicBezTo>
                      <a:pt x="33592" y="15094"/>
                      <a:pt x="29591" y="23762"/>
                      <a:pt x="21495" y="27381"/>
                    </a:cubicBezTo>
                    <a:cubicBezTo>
                      <a:pt x="13399" y="31001"/>
                      <a:pt x="4254" y="28048"/>
                      <a:pt x="1111" y="20904"/>
                    </a:cubicBezTo>
                    <a:cubicBezTo>
                      <a:pt x="-2127" y="13856"/>
                      <a:pt x="1969" y="5188"/>
                      <a:pt x="10065" y="1569"/>
                    </a:cubicBezTo>
                    <a:close/>
                  </a:path>
                </a:pathLst>
              </a:custGeom>
              <a:grpFill/>
              <a:ln w="9525" cap="flat">
                <a:noFill/>
                <a:prstDash val="solid"/>
                <a:miter/>
              </a:ln>
            </p:spPr>
            <p:txBody>
              <a:bodyPr rtlCol="0" anchor="ctr"/>
              <a:lstStyle/>
              <a:p>
                <a:endParaRPr lang="en-GB"/>
              </a:p>
            </p:txBody>
          </p:sp>
          <p:sp>
            <p:nvSpPr>
              <p:cNvPr id="559" name="Freeform: Shape 558">
                <a:extLst>
                  <a:ext uri="{FF2B5EF4-FFF2-40B4-BE49-F238E27FC236}">
                    <a16:creationId xmlns:a16="http://schemas.microsoft.com/office/drawing/2014/main" id="{D149D8AE-571B-45C2-B590-5697D4723F33}"/>
                  </a:ext>
                </a:extLst>
              </p:cNvPr>
              <p:cNvSpPr/>
              <p:nvPr/>
            </p:nvSpPr>
            <p:spPr>
              <a:xfrm>
                <a:off x="9968122" y="3133324"/>
                <a:ext cx="31626" cy="28912"/>
              </a:xfrm>
              <a:custGeom>
                <a:avLst/>
                <a:gdLst>
                  <a:gd name="connsiteX0" fmla="*/ 10077 w 31626"/>
                  <a:gd name="connsiteY0" fmla="*/ 1551 h 28912"/>
                  <a:gd name="connsiteX1" fmla="*/ 30556 w 31626"/>
                  <a:gd name="connsiteY1" fmla="*/ 7933 h 28912"/>
                  <a:gd name="connsiteX2" fmla="*/ 21507 w 31626"/>
                  <a:gd name="connsiteY2" fmla="*/ 27364 h 28912"/>
                  <a:gd name="connsiteX3" fmla="*/ 1123 w 31626"/>
                  <a:gd name="connsiteY3" fmla="*/ 20887 h 28912"/>
                  <a:gd name="connsiteX4" fmla="*/ 10077 w 31626"/>
                  <a:gd name="connsiteY4" fmla="*/ 1551 h 28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6" h="28912">
                    <a:moveTo>
                      <a:pt x="10077" y="1551"/>
                    </a:moveTo>
                    <a:cubicBezTo>
                      <a:pt x="18268" y="-2068"/>
                      <a:pt x="27317" y="884"/>
                      <a:pt x="30556" y="7933"/>
                    </a:cubicBezTo>
                    <a:cubicBezTo>
                      <a:pt x="33699" y="15077"/>
                      <a:pt x="29698" y="23744"/>
                      <a:pt x="21507" y="27364"/>
                    </a:cubicBezTo>
                    <a:cubicBezTo>
                      <a:pt x="13411" y="30983"/>
                      <a:pt x="4267" y="28031"/>
                      <a:pt x="1123" y="20887"/>
                    </a:cubicBezTo>
                    <a:cubicBezTo>
                      <a:pt x="-2115" y="13838"/>
                      <a:pt x="1885" y="5075"/>
                      <a:pt x="10077" y="1551"/>
                    </a:cubicBezTo>
                    <a:close/>
                  </a:path>
                </a:pathLst>
              </a:custGeom>
              <a:grpFill/>
              <a:ln w="9525" cap="flat">
                <a:noFill/>
                <a:prstDash val="solid"/>
                <a:miter/>
              </a:ln>
            </p:spPr>
            <p:txBody>
              <a:bodyPr rtlCol="0" anchor="ctr"/>
              <a:lstStyle/>
              <a:p>
                <a:endParaRPr lang="en-GB"/>
              </a:p>
            </p:txBody>
          </p:sp>
          <p:sp>
            <p:nvSpPr>
              <p:cNvPr id="560" name="Freeform: Shape 559">
                <a:extLst>
                  <a:ext uri="{FF2B5EF4-FFF2-40B4-BE49-F238E27FC236}">
                    <a16:creationId xmlns:a16="http://schemas.microsoft.com/office/drawing/2014/main" id="{1C152963-AF5D-4F26-BCD9-82D82C73A040}"/>
                  </a:ext>
                </a:extLst>
              </p:cNvPr>
              <p:cNvSpPr/>
              <p:nvPr/>
            </p:nvSpPr>
            <p:spPr>
              <a:xfrm>
                <a:off x="10975974" y="3912833"/>
                <a:ext cx="31520" cy="28930"/>
              </a:xfrm>
              <a:custGeom>
                <a:avLst/>
                <a:gdLst>
                  <a:gd name="connsiteX0" fmla="*/ 10065 w 31520"/>
                  <a:gd name="connsiteY0" fmla="*/ 1569 h 28930"/>
                  <a:gd name="connsiteX1" fmla="*/ 30448 w 31520"/>
                  <a:gd name="connsiteY1" fmla="*/ 7950 h 28930"/>
                  <a:gd name="connsiteX2" fmla="*/ 21495 w 31520"/>
                  <a:gd name="connsiteY2" fmla="*/ 27381 h 28930"/>
                  <a:gd name="connsiteX3" fmla="*/ 1111 w 31520"/>
                  <a:gd name="connsiteY3" fmla="*/ 20904 h 28930"/>
                  <a:gd name="connsiteX4" fmla="*/ 10065 w 31520"/>
                  <a:gd name="connsiteY4" fmla="*/ 1569 h 2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30">
                    <a:moveTo>
                      <a:pt x="10065" y="1569"/>
                    </a:moveTo>
                    <a:cubicBezTo>
                      <a:pt x="18161" y="-2051"/>
                      <a:pt x="27210" y="807"/>
                      <a:pt x="30448" y="7950"/>
                    </a:cubicBezTo>
                    <a:cubicBezTo>
                      <a:pt x="33592" y="15094"/>
                      <a:pt x="29591" y="23762"/>
                      <a:pt x="21495" y="27381"/>
                    </a:cubicBezTo>
                    <a:cubicBezTo>
                      <a:pt x="13399" y="31001"/>
                      <a:pt x="4254" y="28048"/>
                      <a:pt x="1111" y="20904"/>
                    </a:cubicBezTo>
                    <a:cubicBezTo>
                      <a:pt x="-2127" y="13856"/>
                      <a:pt x="1969" y="5188"/>
                      <a:pt x="10065" y="1569"/>
                    </a:cubicBezTo>
                    <a:close/>
                  </a:path>
                </a:pathLst>
              </a:custGeom>
              <a:grpFill/>
              <a:ln w="9525" cap="flat">
                <a:noFill/>
                <a:prstDash val="solid"/>
                <a:miter/>
              </a:ln>
            </p:spPr>
            <p:txBody>
              <a:bodyPr rtlCol="0" anchor="ctr"/>
              <a:lstStyle/>
              <a:p>
                <a:endParaRPr lang="en-GB"/>
              </a:p>
            </p:txBody>
          </p:sp>
          <p:sp>
            <p:nvSpPr>
              <p:cNvPr id="561" name="Freeform: Shape 560">
                <a:extLst>
                  <a:ext uri="{FF2B5EF4-FFF2-40B4-BE49-F238E27FC236}">
                    <a16:creationId xmlns:a16="http://schemas.microsoft.com/office/drawing/2014/main" id="{45F1637B-9B54-4F4A-89E4-5D525C6E05CE}"/>
                  </a:ext>
                </a:extLst>
              </p:cNvPr>
              <p:cNvSpPr/>
              <p:nvPr/>
            </p:nvSpPr>
            <p:spPr>
              <a:xfrm>
                <a:off x="10444010" y="4186486"/>
                <a:ext cx="31512" cy="28888"/>
              </a:xfrm>
              <a:custGeom>
                <a:avLst/>
                <a:gdLst>
                  <a:gd name="connsiteX0" fmla="*/ 10058 w 31512"/>
                  <a:gd name="connsiteY0" fmla="*/ 1569 h 28888"/>
                  <a:gd name="connsiteX1" fmla="*/ 30442 w 31512"/>
                  <a:gd name="connsiteY1" fmla="*/ 7950 h 28888"/>
                  <a:gd name="connsiteX2" fmla="*/ 21393 w 31512"/>
                  <a:gd name="connsiteY2" fmla="*/ 27381 h 28888"/>
                  <a:gd name="connsiteX3" fmla="*/ 1009 w 31512"/>
                  <a:gd name="connsiteY3" fmla="*/ 20904 h 28888"/>
                  <a:gd name="connsiteX4" fmla="*/ 10058 w 31512"/>
                  <a:gd name="connsiteY4" fmla="*/ 1569 h 2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12" h="28888">
                    <a:moveTo>
                      <a:pt x="10058" y="1569"/>
                    </a:moveTo>
                    <a:cubicBezTo>
                      <a:pt x="18250" y="-2051"/>
                      <a:pt x="27394" y="807"/>
                      <a:pt x="30442" y="7950"/>
                    </a:cubicBezTo>
                    <a:cubicBezTo>
                      <a:pt x="33585" y="15094"/>
                      <a:pt x="29584" y="23762"/>
                      <a:pt x="21393" y="27381"/>
                    </a:cubicBezTo>
                    <a:cubicBezTo>
                      <a:pt x="13297" y="30906"/>
                      <a:pt x="4153" y="28048"/>
                      <a:pt x="1009" y="20904"/>
                    </a:cubicBezTo>
                    <a:cubicBezTo>
                      <a:pt x="-2039" y="13856"/>
                      <a:pt x="2057" y="5188"/>
                      <a:pt x="10058" y="1569"/>
                    </a:cubicBezTo>
                    <a:close/>
                  </a:path>
                </a:pathLst>
              </a:custGeom>
              <a:grpFill/>
              <a:ln w="9525" cap="flat">
                <a:noFill/>
                <a:prstDash val="solid"/>
                <a:miter/>
              </a:ln>
            </p:spPr>
            <p:txBody>
              <a:bodyPr rtlCol="0" anchor="ctr"/>
              <a:lstStyle/>
              <a:p>
                <a:endParaRPr lang="en-GB"/>
              </a:p>
            </p:txBody>
          </p:sp>
          <p:sp>
            <p:nvSpPr>
              <p:cNvPr id="562" name="Freeform: Shape 561">
                <a:extLst>
                  <a:ext uri="{FF2B5EF4-FFF2-40B4-BE49-F238E27FC236}">
                    <a16:creationId xmlns:a16="http://schemas.microsoft.com/office/drawing/2014/main" id="{181AFC69-D972-4E56-B0F2-B069B9BE6D1C}"/>
                  </a:ext>
                </a:extLst>
              </p:cNvPr>
              <p:cNvSpPr/>
              <p:nvPr/>
            </p:nvSpPr>
            <p:spPr>
              <a:xfrm>
                <a:off x="10975974" y="3912833"/>
                <a:ext cx="31520" cy="28930"/>
              </a:xfrm>
              <a:custGeom>
                <a:avLst/>
                <a:gdLst>
                  <a:gd name="connsiteX0" fmla="*/ 10065 w 31520"/>
                  <a:gd name="connsiteY0" fmla="*/ 1569 h 28930"/>
                  <a:gd name="connsiteX1" fmla="*/ 30448 w 31520"/>
                  <a:gd name="connsiteY1" fmla="*/ 7950 h 28930"/>
                  <a:gd name="connsiteX2" fmla="*/ 21495 w 31520"/>
                  <a:gd name="connsiteY2" fmla="*/ 27381 h 28930"/>
                  <a:gd name="connsiteX3" fmla="*/ 1111 w 31520"/>
                  <a:gd name="connsiteY3" fmla="*/ 20904 h 28930"/>
                  <a:gd name="connsiteX4" fmla="*/ 10065 w 31520"/>
                  <a:gd name="connsiteY4" fmla="*/ 1569 h 2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30">
                    <a:moveTo>
                      <a:pt x="10065" y="1569"/>
                    </a:moveTo>
                    <a:cubicBezTo>
                      <a:pt x="18161" y="-2051"/>
                      <a:pt x="27210" y="807"/>
                      <a:pt x="30448" y="7950"/>
                    </a:cubicBezTo>
                    <a:cubicBezTo>
                      <a:pt x="33592" y="15094"/>
                      <a:pt x="29591" y="23762"/>
                      <a:pt x="21495" y="27381"/>
                    </a:cubicBezTo>
                    <a:cubicBezTo>
                      <a:pt x="13399" y="31001"/>
                      <a:pt x="4254" y="28048"/>
                      <a:pt x="1111" y="20904"/>
                    </a:cubicBezTo>
                    <a:cubicBezTo>
                      <a:pt x="-2127" y="13856"/>
                      <a:pt x="1969" y="5188"/>
                      <a:pt x="10065" y="1569"/>
                    </a:cubicBezTo>
                    <a:close/>
                  </a:path>
                </a:pathLst>
              </a:custGeom>
              <a:grpFill/>
              <a:ln w="9525" cap="flat">
                <a:noFill/>
                <a:prstDash val="solid"/>
                <a:miter/>
              </a:ln>
            </p:spPr>
            <p:txBody>
              <a:bodyPr rtlCol="0" anchor="ctr"/>
              <a:lstStyle/>
              <a:p>
                <a:endParaRPr lang="en-GB"/>
              </a:p>
            </p:txBody>
          </p:sp>
          <p:sp>
            <p:nvSpPr>
              <p:cNvPr id="563" name="Freeform: Shape 562">
                <a:extLst>
                  <a:ext uri="{FF2B5EF4-FFF2-40B4-BE49-F238E27FC236}">
                    <a16:creationId xmlns:a16="http://schemas.microsoft.com/office/drawing/2014/main" id="{9F8B844F-A126-4037-A5D7-9C47F31A36EC}"/>
                  </a:ext>
                </a:extLst>
              </p:cNvPr>
              <p:cNvSpPr/>
              <p:nvPr/>
            </p:nvSpPr>
            <p:spPr>
              <a:xfrm>
                <a:off x="9946417" y="4687980"/>
                <a:ext cx="31520" cy="29040"/>
              </a:xfrm>
              <a:custGeom>
                <a:avLst/>
                <a:gdLst>
                  <a:gd name="connsiteX0" fmla="*/ 10065 w 31520"/>
                  <a:gd name="connsiteY0" fmla="*/ 1566 h 29040"/>
                  <a:gd name="connsiteX1" fmla="*/ 30448 w 31520"/>
                  <a:gd name="connsiteY1" fmla="*/ 8043 h 29040"/>
                  <a:gd name="connsiteX2" fmla="*/ 21495 w 31520"/>
                  <a:gd name="connsiteY2" fmla="*/ 27474 h 29040"/>
                  <a:gd name="connsiteX3" fmla="*/ 1111 w 31520"/>
                  <a:gd name="connsiteY3" fmla="*/ 20997 h 29040"/>
                  <a:gd name="connsiteX4" fmla="*/ 10065 w 31520"/>
                  <a:gd name="connsiteY4" fmla="*/ 1566 h 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9040">
                    <a:moveTo>
                      <a:pt x="10065" y="1566"/>
                    </a:moveTo>
                    <a:cubicBezTo>
                      <a:pt x="18161" y="-2053"/>
                      <a:pt x="27305" y="804"/>
                      <a:pt x="30448" y="8043"/>
                    </a:cubicBezTo>
                    <a:cubicBezTo>
                      <a:pt x="33592" y="15187"/>
                      <a:pt x="29591" y="23855"/>
                      <a:pt x="21495" y="27474"/>
                    </a:cubicBezTo>
                    <a:cubicBezTo>
                      <a:pt x="13399" y="31094"/>
                      <a:pt x="4255" y="28236"/>
                      <a:pt x="1111" y="20997"/>
                    </a:cubicBezTo>
                    <a:cubicBezTo>
                      <a:pt x="-2127" y="13853"/>
                      <a:pt x="1969" y="5186"/>
                      <a:pt x="10065" y="1566"/>
                    </a:cubicBezTo>
                    <a:close/>
                  </a:path>
                </a:pathLst>
              </a:custGeom>
              <a:grpFill/>
              <a:ln w="9525" cap="flat">
                <a:noFill/>
                <a:prstDash val="solid"/>
                <a:miter/>
              </a:ln>
            </p:spPr>
            <p:txBody>
              <a:bodyPr rtlCol="0" anchor="ctr"/>
              <a:lstStyle/>
              <a:p>
                <a:endParaRPr lang="en-GB"/>
              </a:p>
            </p:txBody>
          </p:sp>
          <p:sp>
            <p:nvSpPr>
              <p:cNvPr id="564" name="Freeform: Shape 563">
                <a:extLst>
                  <a:ext uri="{FF2B5EF4-FFF2-40B4-BE49-F238E27FC236}">
                    <a16:creationId xmlns:a16="http://schemas.microsoft.com/office/drawing/2014/main" id="{F32AA7F3-2FBC-4A2E-A70B-90DEE5974F06}"/>
                  </a:ext>
                </a:extLst>
              </p:cNvPr>
              <p:cNvSpPr/>
              <p:nvPr/>
            </p:nvSpPr>
            <p:spPr>
              <a:xfrm>
                <a:off x="10975974" y="3912833"/>
                <a:ext cx="31520" cy="28930"/>
              </a:xfrm>
              <a:custGeom>
                <a:avLst/>
                <a:gdLst>
                  <a:gd name="connsiteX0" fmla="*/ 10065 w 31520"/>
                  <a:gd name="connsiteY0" fmla="*/ 1569 h 28930"/>
                  <a:gd name="connsiteX1" fmla="*/ 30448 w 31520"/>
                  <a:gd name="connsiteY1" fmla="*/ 7950 h 28930"/>
                  <a:gd name="connsiteX2" fmla="*/ 21495 w 31520"/>
                  <a:gd name="connsiteY2" fmla="*/ 27381 h 28930"/>
                  <a:gd name="connsiteX3" fmla="*/ 1111 w 31520"/>
                  <a:gd name="connsiteY3" fmla="*/ 20904 h 28930"/>
                  <a:gd name="connsiteX4" fmla="*/ 10065 w 31520"/>
                  <a:gd name="connsiteY4" fmla="*/ 1569 h 2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30">
                    <a:moveTo>
                      <a:pt x="10065" y="1569"/>
                    </a:moveTo>
                    <a:cubicBezTo>
                      <a:pt x="18161" y="-2051"/>
                      <a:pt x="27210" y="807"/>
                      <a:pt x="30448" y="7950"/>
                    </a:cubicBezTo>
                    <a:cubicBezTo>
                      <a:pt x="33592" y="15094"/>
                      <a:pt x="29591" y="23762"/>
                      <a:pt x="21495" y="27381"/>
                    </a:cubicBezTo>
                    <a:cubicBezTo>
                      <a:pt x="13399" y="31001"/>
                      <a:pt x="4254" y="28048"/>
                      <a:pt x="1111" y="20904"/>
                    </a:cubicBezTo>
                    <a:cubicBezTo>
                      <a:pt x="-2127" y="13856"/>
                      <a:pt x="1969" y="5188"/>
                      <a:pt x="10065" y="1569"/>
                    </a:cubicBezTo>
                    <a:close/>
                  </a:path>
                </a:pathLst>
              </a:custGeom>
              <a:grpFill/>
              <a:ln w="9525" cap="flat">
                <a:noFill/>
                <a:prstDash val="solid"/>
                <a:miter/>
              </a:ln>
            </p:spPr>
            <p:txBody>
              <a:bodyPr rtlCol="0" anchor="ctr"/>
              <a:lstStyle/>
              <a:p>
                <a:endParaRPr lang="en-GB"/>
              </a:p>
            </p:txBody>
          </p:sp>
          <p:sp>
            <p:nvSpPr>
              <p:cNvPr id="565" name="Freeform: Shape 564">
                <a:extLst>
                  <a:ext uri="{FF2B5EF4-FFF2-40B4-BE49-F238E27FC236}">
                    <a16:creationId xmlns:a16="http://schemas.microsoft.com/office/drawing/2014/main" id="{FB26DB40-7341-454D-9EA5-D916FDFC7112}"/>
                  </a:ext>
                </a:extLst>
              </p:cNvPr>
              <p:cNvSpPr/>
              <p:nvPr/>
            </p:nvSpPr>
            <p:spPr>
              <a:xfrm>
                <a:off x="10798944" y="4564360"/>
                <a:ext cx="31481" cy="28871"/>
              </a:xfrm>
              <a:custGeom>
                <a:avLst/>
                <a:gdLst>
                  <a:gd name="connsiteX0" fmla="*/ 10026 w 31481"/>
                  <a:gd name="connsiteY0" fmla="*/ 1551 h 28871"/>
                  <a:gd name="connsiteX1" fmla="*/ 30409 w 31481"/>
                  <a:gd name="connsiteY1" fmla="*/ 7933 h 28871"/>
                  <a:gd name="connsiteX2" fmla="*/ 21456 w 31481"/>
                  <a:gd name="connsiteY2" fmla="*/ 27364 h 28871"/>
                  <a:gd name="connsiteX3" fmla="*/ 1072 w 31481"/>
                  <a:gd name="connsiteY3" fmla="*/ 20887 h 28871"/>
                  <a:gd name="connsiteX4" fmla="*/ 10026 w 31481"/>
                  <a:gd name="connsiteY4" fmla="*/ 1551 h 28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871">
                    <a:moveTo>
                      <a:pt x="10026" y="1551"/>
                    </a:moveTo>
                    <a:cubicBezTo>
                      <a:pt x="18122" y="-2068"/>
                      <a:pt x="27266" y="884"/>
                      <a:pt x="30409" y="7933"/>
                    </a:cubicBezTo>
                    <a:cubicBezTo>
                      <a:pt x="33553" y="15077"/>
                      <a:pt x="29552" y="23745"/>
                      <a:pt x="21456" y="27364"/>
                    </a:cubicBezTo>
                    <a:cubicBezTo>
                      <a:pt x="13359" y="30888"/>
                      <a:pt x="4215" y="28031"/>
                      <a:pt x="1072" y="20887"/>
                    </a:cubicBezTo>
                    <a:cubicBezTo>
                      <a:pt x="-2071" y="13838"/>
                      <a:pt x="1930" y="5171"/>
                      <a:pt x="10026" y="1551"/>
                    </a:cubicBezTo>
                    <a:close/>
                  </a:path>
                </a:pathLst>
              </a:custGeom>
              <a:grpFill/>
              <a:ln w="9525" cap="flat">
                <a:noFill/>
                <a:prstDash val="solid"/>
                <a:miter/>
              </a:ln>
            </p:spPr>
            <p:txBody>
              <a:bodyPr rtlCol="0" anchor="ctr"/>
              <a:lstStyle/>
              <a:p>
                <a:endParaRPr lang="en-GB"/>
              </a:p>
            </p:txBody>
          </p:sp>
          <p:sp>
            <p:nvSpPr>
              <p:cNvPr id="566" name="Freeform: Shape 565">
                <a:extLst>
                  <a:ext uri="{FF2B5EF4-FFF2-40B4-BE49-F238E27FC236}">
                    <a16:creationId xmlns:a16="http://schemas.microsoft.com/office/drawing/2014/main" id="{DEC90D72-5B54-4FAC-BB1A-CCCC1D310DC8}"/>
                  </a:ext>
                </a:extLst>
              </p:cNvPr>
              <p:cNvSpPr/>
              <p:nvPr/>
            </p:nvSpPr>
            <p:spPr>
              <a:xfrm>
                <a:off x="10975974" y="3912833"/>
                <a:ext cx="31520" cy="28930"/>
              </a:xfrm>
              <a:custGeom>
                <a:avLst/>
                <a:gdLst>
                  <a:gd name="connsiteX0" fmla="*/ 10065 w 31520"/>
                  <a:gd name="connsiteY0" fmla="*/ 1569 h 28930"/>
                  <a:gd name="connsiteX1" fmla="*/ 30448 w 31520"/>
                  <a:gd name="connsiteY1" fmla="*/ 7950 h 28930"/>
                  <a:gd name="connsiteX2" fmla="*/ 21495 w 31520"/>
                  <a:gd name="connsiteY2" fmla="*/ 27381 h 28930"/>
                  <a:gd name="connsiteX3" fmla="*/ 1111 w 31520"/>
                  <a:gd name="connsiteY3" fmla="*/ 20904 h 28930"/>
                  <a:gd name="connsiteX4" fmla="*/ 10065 w 31520"/>
                  <a:gd name="connsiteY4" fmla="*/ 1569 h 2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30">
                    <a:moveTo>
                      <a:pt x="10065" y="1569"/>
                    </a:moveTo>
                    <a:cubicBezTo>
                      <a:pt x="18161" y="-2051"/>
                      <a:pt x="27210" y="807"/>
                      <a:pt x="30448" y="7950"/>
                    </a:cubicBezTo>
                    <a:cubicBezTo>
                      <a:pt x="33592" y="15094"/>
                      <a:pt x="29591" y="23762"/>
                      <a:pt x="21495" y="27381"/>
                    </a:cubicBezTo>
                    <a:cubicBezTo>
                      <a:pt x="13399" y="31001"/>
                      <a:pt x="4254" y="28048"/>
                      <a:pt x="1111" y="20904"/>
                    </a:cubicBezTo>
                    <a:cubicBezTo>
                      <a:pt x="-2127" y="13856"/>
                      <a:pt x="1969" y="5188"/>
                      <a:pt x="10065" y="1569"/>
                    </a:cubicBezTo>
                    <a:close/>
                  </a:path>
                </a:pathLst>
              </a:custGeom>
              <a:grpFill/>
              <a:ln w="9525" cap="flat">
                <a:noFill/>
                <a:prstDash val="solid"/>
                <a:miter/>
              </a:ln>
            </p:spPr>
            <p:txBody>
              <a:bodyPr rtlCol="0" anchor="ctr"/>
              <a:lstStyle/>
              <a:p>
                <a:endParaRPr lang="en-GB"/>
              </a:p>
            </p:txBody>
          </p:sp>
          <p:sp>
            <p:nvSpPr>
              <p:cNvPr id="567" name="Freeform: Shape 566">
                <a:extLst>
                  <a:ext uri="{FF2B5EF4-FFF2-40B4-BE49-F238E27FC236}">
                    <a16:creationId xmlns:a16="http://schemas.microsoft.com/office/drawing/2014/main" id="{61C17F2D-63A4-47F2-843B-5EB38F24F96E}"/>
                  </a:ext>
                </a:extLst>
              </p:cNvPr>
              <p:cNvSpPr/>
              <p:nvPr/>
            </p:nvSpPr>
            <p:spPr>
              <a:xfrm>
                <a:off x="10798944" y="4564360"/>
                <a:ext cx="31481" cy="28871"/>
              </a:xfrm>
              <a:custGeom>
                <a:avLst/>
                <a:gdLst>
                  <a:gd name="connsiteX0" fmla="*/ 10026 w 31481"/>
                  <a:gd name="connsiteY0" fmla="*/ 1551 h 28871"/>
                  <a:gd name="connsiteX1" fmla="*/ 30409 w 31481"/>
                  <a:gd name="connsiteY1" fmla="*/ 7933 h 28871"/>
                  <a:gd name="connsiteX2" fmla="*/ 21456 w 31481"/>
                  <a:gd name="connsiteY2" fmla="*/ 27364 h 28871"/>
                  <a:gd name="connsiteX3" fmla="*/ 1072 w 31481"/>
                  <a:gd name="connsiteY3" fmla="*/ 20887 h 28871"/>
                  <a:gd name="connsiteX4" fmla="*/ 10026 w 31481"/>
                  <a:gd name="connsiteY4" fmla="*/ 1551 h 28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871">
                    <a:moveTo>
                      <a:pt x="10026" y="1551"/>
                    </a:moveTo>
                    <a:cubicBezTo>
                      <a:pt x="18122" y="-2068"/>
                      <a:pt x="27266" y="884"/>
                      <a:pt x="30409" y="7933"/>
                    </a:cubicBezTo>
                    <a:cubicBezTo>
                      <a:pt x="33553" y="15077"/>
                      <a:pt x="29552" y="23745"/>
                      <a:pt x="21456" y="27364"/>
                    </a:cubicBezTo>
                    <a:cubicBezTo>
                      <a:pt x="13359" y="30888"/>
                      <a:pt x="4215" y="28031"/>
                      <a:pt x="1072" y="20887"/>
                    </a:cubicBezTo>
                    <a:cubicBezTo>
                      <a:pt x="-2071" y="13838"/>
                      <a:pt x="1930" y="5171"/>
                      <a:pt x="10026" y="1551"/>
                    </a:cubicBezTo>
                    <a:close/>
                  </a:path>
                </a:pathLst>
              </a:custGeom>
              <a:grpFill/>
              <a:ln w="9525" cap="flat">
                <a:noFill/>
                <a:prstDash val="solid"/>
                <a:miter/>
              </a:ln>
            </p:spPr>
            <p:txBody>
              <a:bodyPr rtlCol="0" anchor="ctr"/>
              <a:lstStyle/>
              <a:p>
                <a:endParaRPr lang="en-GB"/>
              </a:p>
            </p:txBody>
          </p:sp>
          <p:sp>
            <p:nvSpPr>
              <p:cNvPr id="568" name="Freeform: Shape 567">
                <a:extLst>
                  <a:ext uri="{FF2B5EF4-FFF2-40B4-BE49-F238E27FC236}">
                    <a16:creationId xmlns:a16="http://schemas.microsoft.com/office/drawing/2014/main" id="{CEA51B52-598B-4645-9CFC-8E8F572B0965}"/>
                  </a:ext>
                </a:extLst>
              </p:cNvPr>
              <p:cNvSpPr/>
              <p:nvPr/>
            </p:nvSpPr>
            <p:spPr>
              <a:xfrm>
                <a:off x="10975974" y="3912833"/>
                <a:ext cx="31520" cy="28930"/>
              </a:xfrm>
              <a:custGeom>
                <a:avLst/>
                <a:gdLst>
                  <a:gd name="connsiteX0" fmla="*/ 10065 w 31520"/>
                  <a:gd name="connsiteY0" fmla="*/ 1569 h 28930"/>
                  <a:gd name="connsiteX1" fmla="*/ 30448 w 31520"/>
                  <a:gd name="connsiteY1" fmla="*/ 7950 h 28930"/>
                  <a:gd name="connsiteX2" fmla="*/ 21495 w 31520"/>
                  <a:gd name="connsiteY2" fmla="*/ 27381 h 28930"/>
                  <a:gd name="connsiteX3" fmla="*/ 1111 w 31520"/>
                  <a:gd name="connsiteY3" fmla="*/ 20904 h 28930"/>
                  <a:gd name="connsiteX4" fmla="*/ 10065 w 31520"/>
                  <a:gd name="connsiteY4" fmla="*/ 1569 h 2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30">
                    <a:moveTo>
                      <a:pt x="10065" y="1569"/>
                    </a:moveTo>
                    <a:cubicBezTo>
                      <a:pt x="18161" y="-2051"/>
                      <a:pt x="27210" y="807"/>
                      <a:pt x="30448" y="7950"/>
                    </a:cubicBezTo>
                    <a:cubicBezTo>
                      <a:pt x="33592" y="15094"/>
                      <a:pt x="29591" y="23762"/>
                      <a:pt x="21495" y="27381"/>
                    </a:cubicBezTo>
                    <a:cubicBezTo>
                      <a:pt x="13399" y="31001"/>
                      <a:pt x="4254" y="28048"/>
                      <a:pt x="1111" y="20904"/>
                    </a:cubicBezTo>
                    <a:cubicBezTo>
                      <a:pt x="-2127" y="13856"/>
                      <a:pt x="1969" y="5188"/>
                      <a:pt x="10065" y="1569"/>
                    </a:cubicBezTo>
                    <a:close/>
                  </a:path>
                </a:pathLst>
              </a:custGeom>
              <a:grpFill/>
              <a:ln w="9525" cap="flat">
                <a:noFill/>
                <a:prstDash val="solid"/>
                <a:miter/>
              </a:ln>
            </p:spPr>
            <p:txBody>
              <a:bodyPr rtlCol="0" anchor="ctr"/>
              <a:lstStyle/>
              <a:p>
                <a:endParaRPr lang="en-GB"/>
              </a:p>
            </p:txBody>
          </p:sp>
          <p:sp>
            <p:nvSpPr>
              <p:cNvPr id="569" name="Freeform: Shape 568">
                <a:extLst>
                  <a:ext uri="{FF2B5EF4-FFF2-40B4-BE49-F238E27FC236}">
                    <a16:creationId xmlns:a16="http://schemas.microsoft.com/office/drawing/2014/main" id="{A624F05A-F1AF-4A2C-83BF-631B6277407C}"/>
                  </a:ext>
                </a:extLst>
              </p:cNvPr>
              <p:cNvSpPr/>
              <p:nvPr/>
            </p:nvSpPr>
            <p:spPr>
              <a:xfrm>
                <a:off x="10975974" y="3912833"/>
                <a:ext cx="31520" cy="28930"/>
              </a:xfrm>
              <a:custGeom>
                <a:avLst/>
                <a:gdLst>
                  <a:gd name="connsiteX0" fmla="*/ 10065 w 31520"/>
                  <a:gd name="connsiteY0" fmla="*/ 1569 h 28930"/>
                  <a:gd name="connsiteX1" fmla="*/ 30448 w 31520"/>
                  <a:gd name="connsiteY1" fmla="*/ 7950 h 28930"/>
                  <a:gd name="connsiteX2" fmla="*/ 21495 w 31520"/>
                  <a:gd name="connsiteY2" fmla="*/ 27381 h 28930"/>
                  <a:gd name="connsiteX3" fmla="*/ 1111 w 31520"/>
                  <a:gd name="connsiteY3" fmla="*/ 20904 h 28930"/>
                  <a:gd name="connsiteX4" fmla="*/ 10065 w 31520"/>
                  <a:gd name="connsiteY4" fmla="*/ 1569 h 2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30">
                    <a:moveTo>
                      <a:pt x="10065" y="1569"/>
                    </a:moveTo>
                    <a:cubicBezTo>
                      <a:pt x="18161" y="-2051"/>
                      <a:pt x="27210" y="807"/>
                      <a:pt x="30448" y="7950"/>
                    </a:cubicBezTo>
                    <a:cubicBezTo>
                      <a:pt x="33592" y="15094"/>
                      <a:pt x="29591" y="23762"/>
                      <a:pt x="21495" y="27381"/>
                    </a:cubicBezTo>
                    <a:cubicBezTo>
                      <a:pt x="13399" y="31001"/>
                      <a:pt x="4254" y="28048"/>
                      <a:pt x="1111" y="20904"/>
                    </a:cubicBezTo>
                    <a:cubicBezTo>
                      <a:pt x="-2127" y="13856"/>
                      <a:pt x="1969" y="5188"/>
                      <a:pt x="10065" y="1569"/>
                    </a:cubicBezTo>
                    <a:close/>
                  </a:path>
                </a:pathLst>
              </a:custGeom>
              <a:grpFill/>
              <a:ln w="9525" cap="flat">
                <a:noFill/>
                <a:prstDash val="solid"/>
                <a:miter/>
              </a:ln>
            </p:spPr>
            <p:txBody>
              <a:bodyPr rtlCol="0" anchor="ctr"/>
              <a:lstStyle/>
              <a:p>
                <a:endParaRPr lang="en-GB"/>
              </a:p>
            </p:txBody>
          </p:sp>
          <p:sp>
            <p:nvSpPr>
              <p:cNvPr id="570" name="Freeform: Shape 569">
                <a:extLst>
                  <a:ext uri="{FF2B5EF4-FFF2-40B4-BE49-F238E27FC236}">
                    <a16:creationId xmlns:a16="http://schemas.microsoft.com/office/drawing/2014/main" id="{1F99A475-857E-43A0-B463-8D8286AD8FAA}"/>
                  </a:ext>
                </a:extLst>
              </p:cNvPr>
              <p:cNvSpPr/>
              <p:nvPr/>
            </p:nvSpPr>
            <p:spPr>
              <a:xfrm>
                <a:off x="10998017" y="3912894"/>
                <a:ext cx="31575" cy="28963"/>
              </a:xfrm>
              <a:custGeom>
                <a:avLst/>
                <a:gdLst>
                  <a:gd name="connsiteX0" fmla="*/ 10120 w 31575"/>
                  <a:gd name="connsiteY0" fmla="*/ 1507 h 28963"/>
                  <a:gd name="connsiteX1" fmla="*/ 30503 w 31575"/>
                  <a:gd name="connsiteY1" fmla="*/ 7984 h 28963"/>
                  <a:gd name="connsiteX2" fmla="*/ 21550 w 31575"/>
                  <a:gd name="connsiteY2" fmla="*/ 27415 h 28963"/>
                  <a:gd name="connsiteX3" fmla="*/ 1071 w 31575"/>
                  <a:gd name="connsiteY3" fmla="*/ 20938 h 28963"/>
                  <a:gd name="connsiteX4" fmla="*/ 10120 w 31575"/>
                  <a:gd name="connsiteY4" fmla="*/ 1507 h 2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5" h="28963">
                    <a:moveTo>
                      <a:pt x="10120" y="1507"/>
                    </a:moveTo>
                    <a:cubicBezTo>
                      <a:pt x="18216" y="-2017"/>
                      <a:pt x="27360" y="840"/>
                      <a:pt x="30503" y="7984"/>
                    </a:cubicBezTo>
                    <a:cubicBezTo>
                      <a:pt x="33646" y="15128"/>
                      <a:pt x="29646" y="23796"/>
                      <a:pt x="21550" y="27415"/>
                    </a:cubicBezTo>
                    <a:cubicBezTo>
                      <a:pt x="13454" y="31035"/>
                      <a:pt x="4310" y="28082"/>
                      <a:pt x="1071" y="20938"/>
                    </a:cubicBezTo>
                    <a:cubicBezTo>
                      <a:pt x="-2072" y="13794"/>
                      <a:pt x="1928" y="5031"/>
                      <a:pt x="10120" y="1507"/>
                    </a:cubicBezTo>
                    <a:close/>
                  </a:path>
                </a:pathLst>
              </a:custGeom>
              <a:grpFill/>
              <a:ln w="9525" cap="flat">
                <a:noFill/>
                <a:prstDash val="solid"/>
                <a:miter/>
              </a:ln>
            </p:spPr>
            <p:txBody>
              <a:bodyPr rtlCol="0" anchor="ctr"/>
              <a:lstStyle/>
              <a:p>
                <a:endParaRPr lang="en-GB"/>
              </a:p>
            </p:txBody>
          </p:sp>
          <p:sp>
            <p:nvSpPr>
              <p:cNvPr id="571" name="Freeform: Shape 570">
                <a:extLst>
                  <a:ext uri="{FF2B5EF4-FFF2-40B4-BE49-F238E27FC236}">
                    <a16:creationId xmlns:a16="http://schemas.microsoft.com/office/drawing/2014/main" id="{E492805C-AF03-444A-BB67-56C6D224DC1A}"/>
                  </a:ext>
                </a:extLst>
              </p:cNvPr>
              <p:cNvSpPr/>
              <p:nvPr/>
            </p:nvSpPr>
            <p:spPr>
              <a:xfrm>
                <a:off x="10975974" y="3912833"/>
                <a:ext cx="31520" cy="28930"/>
              </a:xfrm>
              <a:custGeom>
                <a:avLst/>
                <a:gdLst>
                  <a:gd name="connsiteX0" fmla="*/ 10065 w 31520"/>
                  <a:gd name="connsiteY0" fmla="*/ 1569 h 28930"/>
                  <a:gd name="connsiteX1" fmla="*/ 30448 w 31520"/>
                  <a:gd name="connsiteY1" fmla="*/ 7950 h 28930"/>
                  <a:gd name="connsiteX2" fmla="*/ 21495 w 31520"/>
                  <a:gd name="connsiteY2" fmla="*/ 27381 h 28930"/>
                  <a:gd name="connsiteX3" fmla="*/ 1111 w 31520"/>
                  <a:gd name="connsiteY3" fmla="*/ 20904 h 28930"/>
                  <a:gd name="connsiteX4" fmla="*/ 10065 w 31520"/>
                  <a:gd name="connsiteY4" fmla="*/ 1569 h 2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8930">
                    <a:moveTo>
                      <a:pt x="10065" y="1569"/>
                    </a:moveTo>
                    <a:cubicBezTo>
                      <a:pt x="18161" y="-2051"/>
                      <a:pt x="27210" y="807"/>
                      <a:pt x="30448" y="7950"/>
                    </a:cubicBezTo>
                    <a:cubicBezTo>
                      <a:pt x="33592" y="15094"/>
                      <a:pt x="29591" y="23762"/>
                      <a:pt x="21495" y="27381"/>
                    </a:cubicBezTo>
                    <a:cubicBezTo>
                      <a:pt x="13399" y="31001"/>
                      <a:pt x="4254" y="28048"/>
                      <a:pt x="1111" y="20904"/>
                    </a:cubicBezTo>
                    <a:cubicBezTo>
                      <a:pt x="-2127" y="13856"/>
                      <a:pt x="1969" y="5188"/>
                      <a:pt x="10065" y="1569"/>
                    </a:cubicBezTo>
                    <a:close/>
                  </a:path>
                </a:pathLst>
              </a:custGeom>
              <a:grpFill/>
              <a:ln w="9525" cap="flat">
                <a:noFill/>
                <a:prstDash val="solid"/>
                <a:miter/>
              </a:ln>
            </p:spPr>
            <p:txBody>
              <a:bodyPr rtlCol="0" anchor="ctr"/>
              <a:lstStyle/>
              <a:p>
                <a:endParaRPr lang="en-GB"/>
              </a:p>
            </p:txBody>
          </p:sp>
          <p:sp>
            <p:nvSpPr>
              <p:cNvPr id="572" name="Freeform: Shape 571">
                <a:extLst>
                  <a:ext uri="{FF2B5EF4-FFF2-40B4-BE49-F238E27FC236}">
                    <a16:creationId xmlns:a16="http://schemas.microsoft.com/office/drawing/2014/main" id="{1AAF17BA-A296-4EF4-9452-CD7B589AF4A2}"/>
                  </a:ext>
                </a:extLst>
              </p:cNvPr>
              <p:cNvSpPr/>
              <p:nvPr/>
            </p:nvSpPr>
            <p:spPr>
              <a:xfrm>
                <a:off x="10998017" y="3912894"/>
                <a:ext cx="31575" cy="28963"/>
              </a:xfrm>
              <a:custGeom>
                <a:avLst/>
                <a:gdLst>
                  <a:gd name="connsiteX0" fmla="*/ 10120 w 31575"/>
                  <a:gd name="connsiteY0" fmla="*/ 1507 h 28963"/>
                  <a:gd name="connsiteX1" fmla="*/ 30503 w 31575"/>
                  <a:gd name="connsiteY1" fmla="*/ 7984 h 28963"/>
                  <a:gd name="connsiteX2" fmla="*/ 21550 w 31575"/>
                  <a:gd name="connsiteY2" fmla="*/ 27415 h 28963"/>
                  <a:gd name="connsiteX3" fmla="*/ 1071 w 31575"/>
                  <a:gd name="connsiteY3" fmla="*/ 20938 h 28963"/>
                  <a:gd name="connsiteX4" fmla="*/ 10120 w 31575"/>
                  <a:gd name="connsiteY4" fmla="*/ 1507 h 2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5" h="28963">
                    <a:moveTo>
                      <a:pt x="10120" y="1507"/>
                    </a:moveTo>
                    <a:cubicBezTo>
                      <a:pt x="18216" y="-2017"/>
                      <a:pt x="27360" y="840"/>
                      <a:pt x="30503" y="7984"/>
                    </a:cubicBezTo>
                    <a:cubicBezTo>
                      <a:pt x="33646" y="15128"/>
                      <a:pt x="29646" y="23796"/>
                      <a:pt x="21550" y="27415"/>
                    </a:cubicBezTo>
                    <a:cubicBezTo>
                      <a:pt x="13454" y="31035"/>
                      <a:pt x="4310" y="28082"/>
                      <a:pt x="1071" y="20938"/>
                    </a:cubicBezTo>
                    <a:cubicBezTo>
                      <a:pt x="-2072" y="13794"/>
                      <a:pt x="1928" y="5031"/>
                      <a:pt x="10120" y="1507"/>
                    </a:cubicBezTo>
                    <a:close/>
                  </a:path>
                </a:pathLst>
              </a:custGeom>
              <a:grpFill/>
              <a:ln w="9525" cap="flat">
                <a:noFill/>
                <a:prstDash val="solid"/>
                <a:miter/>
              </a:ln>
            </p:spPr>
            <p:txBody>
              <a:bodyPr rtlCol="0" anchor="ctr"/>
              <a:lstStyle/>
              <a:p>
                <a:endParaRPr lang="en-GB"/>
              </a:p>
            </p:txBody>
          </p:sp>
          <p:sp>
            <p:nvSpPr>
              <p:cNvPr id="573" name="Freeform: Shape 572">
                <a:extLst>
                  <a:ext uri="{FF2B5EF4-FFF2-40B4-BE49-F238E27FC236}">
                    <a16:creationId xmlns:a16="http://schemas.microsoft.com/office/drawing/2014/main" id="{BCB9ECA6-4F7E-4B42-A741-A2AB0144A398}"/>
                  </a:ext>
                </a:extLst>
              </p:cNvPr>
              <p:cNvSpPr/>
              <p:nvPr/>
            </p:nvSpPr>
            <p:spPr>
              <a:xfrm>
                <a:off x="9968122" y="3133324"/>
                <a:ext cx="31626" cy="28912"/>
              </a:xfrm>
              <a:custGeom>
                <a:avLst/>
                <a:gdLst>
                  <a:gd name="connsiteX0" fmla="*/ 10077 w 31626"/>
                  <a:gd name="connsiteY0" fmla="*/ 1551 h 28912"/>
                  <a:gd name="connsiteX1" fmla="*/ 30556 w 31626"/>
                  <a:gd name="connsiteY1" fmla="*/ 7933 h 28912"/>
                  <a:gd name="connsiteX2" fmla="*/ 21507 w 31626"/>
                  <a:gd name="connsiteY2" fmla="*/ 27364 h 28912"/>
                  <a:gd name="connsiteX3" fmla="*/ 1123 w 31626"/>
                  <a:gd name="connsiteY3" fmla="*/ 20887 h 28912"/>
                  <a:gd name="connsiteX4" fmla="*/ 10077 w 31626"/>
                  <a:gd name="connsiteY4" fmla="*/ 1551 h 28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6" h="28912">
                    <a:moveTo>
                      <a:pt x="10077" y="1551"/>
                    </a:moveTo>
                    <a:cubicBezTo>
                      <a:pt x="18268" y="-2068"/>
                      <a:pt x="27317" y="884"/>
                      <a:pt x="30556" y="7933"/>
                    </a:cubicBezTo>
                    <a:cubicBezTo>
                      <a:pt x="33699" y="15077"/>
                      <a:pt x="29698" y="23744"/>
                      <a:pt x="21507" y="27364"/>
                    </a:cubicBezTo>
                    <a:cubicBezTo>
                      <a:pt x="13411" y="30983"/>
                      <a:pt x="4267" y="28031"/>
                      <a:pt x="1123" y="20887"/>
                    </a:cubicBezTo>
                    <a:cubicBezTo>
                      <a:pt x="-2115" y="13838"/>
                      <a:pt x="1885" y="5075"/>
                      <a:pt x="10077" y="1551"/>
                    </a:cubicBezTo>
                    <a:close/>
                  </a:path>
                </a:pathLst>
              </a:custGeom>
              <a:grpFill/>
              <a:ln w="9525" cap="flat">
                <a:noFill/>
                <a:prstDash val="solid"/>
                <a:miter/>
              </a:ln>
            </p:spPr>
            <p:txBody>
              <a:bodyPr rtlCol="0" anchor="ctr"/>
              <a:lstStyle/>
              <a:p>
                <a:endParaRPr lang="en-GB"/>
              </a:p>
            </p:txBody>
          </p:sp>
          <p:sp>
            <p:nvSpPr>
              <p:cNvPr id="574" name="Freeform: Shape 573">
                <a:extLst>
                  <a:ext uri="{FF2B5EF4-FFF2-40B4-BE49-F238E27FC236}">
                    <a16:creationId xmlns:a16="http://schemas.microsoft.com/office/drawing/2014/main" id="{00AD97E9-496D-4F00-929F-42D00C93DC0D}"/>
                  </a:ext>
                </a:extLst>
              </p:cNvPr>
              <p:cNvSpPr/>
              <p:nvPr/>
            </p:nvSpPr>
            <p:spPr>
              <a:xfrm>
                <a:off x="10998017" y="3912894"/>
                <a:ext cx="31575" cy="28963"/>
              </a:xfrm>
              <a:custGeom>
                <a:avLst/>
                <a:gdLst>
                  <a:gd name="connsiteX0" fmla="*/ 10120 w 31575"/>
                  <a:gd name="connsiteY0" fmla="*/ 1507 h 28963"/>
                  <a:gd name="connsiteX1" fmla="*/ 30503 w 31575"/>
                  <a:gd name="connsiteY1" fmla="*/ 7984 h 28963"/>
                  <a:gd name="connsiteX2" fmla="*/ 21550 w 31575"/>
                  <a:gd name="connsiteY2" fmla="*/ 27415 h 28963"/>
                  <a:gd name="connsiteX3" fmla="*/ 1071 w 31575"/>
                  <a:gd name="connsiteY3" fmla="*/ 20938 h 28963"/>
                  <a:gd name="connsiteX4" fmla="*/ 10120 w 31575"/>
                  <a:gd name="connsiteY4" fmla="*/ 1507 h 2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5" h="28963">
                    <a:moveTo>
                      <a:pt x="10120" y="1507"/>
                    </a:moveTo>
                    <a:cubicBezTo>
                      <a:pt x="18216" y="-2017"/>
                      <a:pt x="27360" y="840"/>
                      <a:pt x="30503" y="7984"/>
                    </a:cubicBezTo>
                    <a:cubicBezTo>
                      <a:pt x="33646" y="15128"/>
                      <a:pt x="29646" y="23796"/>
                      <a:pt x="21550" y="27415"/>
                    </a:cubicBezTo>
                    <a:cubicBezTo>
                      <a:pt x="13454" y="31035"/>
                      <a:pt x="4310" y="28082"/>
                      <a:pt x="1071" y="20938"/>
                    </a:cubicBezTo>
                    <a:cubicBezTo>
                      <a:pt x="-2072" y="13794"/>
                      <a:pt x="1928" y="5031"/>
                      <a:pt x="10120" y="1507"/>
                    </a:cubicBezTo>
                    <a:close/>
                  </a:path>
                </a:pathLst>
              </a:custGeom>
              <a:grpFill/>
              <a:ln w="9525" cap="flat">
                <a:noFill/>
                <a:prstDash val="solid"/>
                <a:miter/>
              </a:ln>
            </p:spPr>
            <p:txBody>
              <a:bodyPr rtlCol="0" anchor="ctr"/>
              <a:lstStyle/>
              <a:p>
                <a:endParaRPr lang="en-GB"/>
              </a:p>
            </p:txBody>
          </p:sp>
          <p:sp>
            <p:nvSpPr>
              <p:cNvPr id="575" name="Freeform: Shape 574">
                <a:extLst>
                  <a:ext uri="{FF2B5EF4-FFF2-40B4-BE49-F238E27FC236}">
                    <a16:creationId xmlns:a16="http://schemas.microsoft.com/office/drawing/2014/main" id="{9311A4AD-71DF-4180-9839-E3312954BD14}"/>
                  </a:ext>
                </a:extLst>
              </p:cNvPr>
              <p:cNvSpPr/>
              <p:nvPr/>
            </p:nvSpPr>
            <p:spPr>
              <a:xfrm>
                <a:off x="10444010" y="4186486"/>
                <a:ext cx="31512" cy="28888"/>
              </a:xfrm>
              <a:custGeom>
                <a:avLst/>
                <a:gdLst>
                  <a:gd name="connsiteX0" fmla="*/ 10058 w 31512"/>
                  <a:gd name="connsiteY0" fmla="*/ 1569 h 28888"/>
                  <a:gd name="connsiteX1" fmla="*/ 30442 w 31512"/>
                  <a:gd name="connsiteY1" fmla="*/ 7950 h 28888"/>
                  <a:gd name="connsiteX2" fmla="*/ 21393 w 31512"/>
                  <a:gd name="connsiteY2" fmla="*/ 27381 h 28888"/>
                  <a:gd name="connsiteX3" fmla="*/ 1009 w 31512"/>
                  <a:gd name="connsiteY3" fmla="*/ 20904 h 28888"/>
                  <a:gd name="connsiteX4" fmla="*/ 10058 w 31512"/>
                  <a:gd name="connsiteY4" fmla="*/ 1569 h 2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12" h="28888">
                    <a:moveTo>
                      <a:pt x="10058" y="1569"/>
                    </a:moveTo>
                    <a:cubicBezTo>
                      <a:pt x="18250" y="-2051"/>
                      <a:pt x="27394" y="807"/>
                      <a:pt x="30442" y="7950"/>
                    </a:cubicBezTo>
                    <a:cubicBezTo>
                      <a:pt x="33585" y="15094"/>
                      <a:pt x="29584" y="23762"/>
                      <a:pt x="21393" y="27381"/>
                    </a:cubicBezTo>
                    <a:cubicBezTo>
                      <a:pt x="13297" y="30906"/>
                      <a:pt x="4153" y="28048"/>
                      <a:pt x="1009" y="20904"/>
                    </a:cubicBezTo>
                    <a:cubicBezTo>
                      <a:pt x="-2039" y="13856"/>
                      <a:pt x="2057" y="5188"/>
                      <a:pt x="10058" y="1569"/>
                    </a:cubicBezTo>
                    <a:close/>
                  </a:path>
                </a:pathLst>
              </a:custGeom>
              <a:grpFill/>
              <a:ln w="9525" cap="flat">
                <a:noFill/>
                <a:prstDash val="solid"/>
                <a:miter/>
              </a:ln>
            </p:spPr>
            <p:txBody>
              <a:bodyPr rtlCol="0" anchor="ctr"/>
              <a:lstStyle/>
              <a:p>
                <a:endParaRPr lang="en-GB"/>
              </a:p>
            </p:txBody>
          </p:sp>
          <p:sp>
            <p:nvSpPr>
              <p:cNvPr id="576" name="Freeform: Shape 575">
                <a:extLst>
                  <a:ext uri="{FF2B5EF4-FFF2-40B4-BE49-F238E27FC236}">
                    <a16:creationId xmlns:a16="http://schemas.microsoft.com/office/drawing/2014/main" id="{E112378F-C8F7-405F-BD21-01B79B5EA4AA}"/>
                  </a:ext>
                </a:extLst>
              </p:cNvPr>
              <p:cNvSpPr/>
              <p:nvPr/>
            </p:nvSpPr>
            <p:spPr>
              <a:xfrm>
                <a:off x="10998017" y="3912894"/>
                <a:ext cx="31575" cy="28963"/>
              </a:xfrm>
              <a:custGeom>
                <a:avLst/>
                <a:gdLst>
                  <a:gd name="connsiteX0" fmla="*/ 10120 w 31575"/>
                  <a:gd name="connsiteY0" fmla="*/ 1507 h 28963"/>
                  <a:gd name="connsiteX1" fmla="*/ 30503 w 31575"/>
                  <a:gd name="connsiteY1" fmla="*/ 7984 h 28963"/>
                  <a:gd name="connsiteX2" fmla="*/ 21550 w 31575"/>
                  <a:gd name="connsiteY2" fmla="*/ 27415 h 28963"/>
                  <a:gd name="connsiteX3" fmla="*/ 1071 w 31575"/>
                  <a:gd name="connsiteY3" fmla="*/ 20938 h 28963"/>
                  <a:gd name="connsiteX4" fmla="*/ 10120 w 31575"/>
                  <a:gd name="connsiteY4" fmla="*/ 1507 h 2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5" h="28963">
                    <a:moveTo>
                      <a:pt x="10120" y="1507"/>
                    </a:moveTo>
                    <a:cubicBezTo>
                      <a:pt x="18216" y="-2017"/>
                      <a:pt x="27360" y="840"/>
                      <a:pt x="30503" y="7984"/>
                    </a:cubicBezTo>
                    <a:cubicBezTo>
                      <a:pt x="33646" y="15128"/>
                      <a:pt x="29646" y="23796"/>
                      <a:pt x="21550" y="27415"/>
                    </a:cubicBezTo>
                    <a:cubicBezTo>
                      <a:pt x="13454" y="31035"/>
                      <a:pt x="4310" y="28082"/>
                      <a:pt x="1071" y="20938"/>
                    </a:cubicBezTo>
                    <a:cubicBezTo>
                      <a:pt x="-2072" y="13794"/>
                      <a:pt x="1928" y="5031"/>
                      <a:pt x="10120" y="1507"/>
                    </a:cubicBezTo>
                    <a:close/>
                  </a:path>
                </a:pathLst>
              </a:custGeom>
              <a:grpFill/>
              <a:ln w="9525" cap="flat">
                <a:noFill/>
                <a:prstDash val="solid"/>
                <a:miter/>
              </a:ln>
            </p:spPr>
            <p:txBody>
              <a:bodyPr rtlCol="0" anchor="ctr"/>
              <a:lstStyle/>
              <a:p>
                <a:endParaRPr lang="en-GB"/>
              </a:p>
            </p:txBody>
          </p:sp>
          <p:sp>
            <p:nvSpPr>
              <p:cNvPr id="577" name="Freeform: Shape 576">
                <a:extLst>
                  <a:ext uri="{FF2B5EF4-FFF2-40B4-BE49-F238E27FC236}">
                    <a16:creationId xmlns:a16="http://schemas.microsoft.com/office/drawing/2014/main" id="{569537F3-A5A9-4A61-BA22-0B5F18BF0A4C}"/>
                  </a:ext>
                </a:extLst>
              </p:cNvPr>
              <p:cNvSpPr/>
              <p:nvPr/>
            </p:nvSpPr>
            <p:spPr>
              <a:xfrm>
                <a:off x="9946417" y="4687980"/>
                <a:ext cx="31520" cy="29040"/>
              </a:xfrm>
              <a:custGeom>
                <a:avLst/>
                <a:gdLst>
                  <a:gd name="connsiteX0" fmla="*/ 10065 w 31520"/>
                  <a:gd name="connsiteY0" fmla="*/ 1566 h 29040"/>
                  <a:gd name="connsiteX1" fmla="*/ 30448 w 31520"/>
                  <a:gd name="connsiteY1" fmla="*/ 8043 h 29040"/>
                  <a:gd name="connsiteX2" fmla="*/ 21495 w 31520"/>
                  <a:gd name="connsiteY2" fmla="*/ 27474 h 29040"/>
                  <a:gd name="connsiteX3" fmla="*/ 1111 w 31520"/>
                  <a:gd name="connsiteY3" fmla="*/ 20997 h 29040"/>
                  <a:gd name="connsiteX4" fmla="*/ 10065 w 31520"/>
                  <a:gd name="connsiteY4" fmla="*/ 1566 h 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 h="29040">
                    <a:moveTo>
                      <a:pt x="10065" y="1566"/>
                    </a:moveTo>
                    <a:cubicBezTo>
                      <a:pt x="18161" y="-2053"/>
                      <a:pt x="27305" y="804"/>
                      <a:pt x="30448" y="8043"/>
                    </a:cubicBezTo>
                    <a:cubicBezTo>
                      <a:pt x="33592" y="15187"/>
                      <a:pt x="29591" y="23855"/>
                      <a:pt x="21495" y="27474"/>
                    </a:cubicBezTo>
                    <a:cubicBezTo>
                      <a:pt x="13399" y="31094"/>
                      <a:pt x="4255" y="28236"/>
                      <a:pt x="1111" y="20997"/>
                    </a:cubicBezTo>
                    <a:cubicBezTo>
                      <a:pt x="-2127" y="13853"/>
                      <a:pt x="1969" y="5186"/>
                      <a:pt x="10065" y="1566"/>
                    </a:cubicBezTo>
                    <a:close/>
                  </a:path>
                </a:pathLst>
              </a:custGeom>
              <a:grpFill/>
              <a:ln w="9525" cap="flat">
                <a:noFill/>
                <a:prstDash val="solid"/>
                <a:miter/>
              </a:ln>
            </p:spPr>
            <p:txBody>
              <a:bodyPr rtlCol="0" anchor="ctr"/>
              <a:lstStyle/>
              <a:p>
                <a:endParaRPr lang="en-GB"/>
              </a:p>
            </p:txBody>
          </p:sp>
          <p:sp>
            <p:nvSpPr>
              <p:cNvPr id="578" name="Freeform: Shape 577">
                <a:extLst>
                  <a:ext uri="{FF2B5EF4-FFF2-40B4-BE49-F238E27FC236}">
                    <a16:creationId xmlns:a16="http://schemas.microsoft.com/office/drawing/2014/main" id="{F5420FF1-CFAE-412A-8B47-C1B3A9256C18}"/>
                  </a:ext>
                </a:extLst>
              </p:cNvPr>
              <p:cNvSpPr/>
              <p:nvPr/>
            </p:nvSpPr>
            <p:spPr>
              <a:xfrm>
                <a:off x="10998017" y="3912894"/>
                <a:ext cx="31575" cy="28963"/>
              </a:xfrm>
              <a:custGeom>
                <a:avLst/>
                <a:gdLst>
                  <a:gd name="connsiteX0" fmla="*/ 10120 w 31575"/>
                  <a:gd name="connsiteY0" fmla="*/ 1507 h 28963"/>
                  <a:gd name="connsiteX1" fmla="*/ 30503 w 31575"/>
                  <a:gd name="connsiteY1" fmla="*/ 7984 h 28963"/>
                  <a:gd name="connsiteX2" fmla="*/ 21550 w 31575"/>
                  <a:gd name="connsiteY2" fmla="*/ 27415 h 28963"/>
                  <a:gd name="connsiteX3" fmla="*/ 1071 w 31575"/>
                  <a:gd name="connsiteY3" fmla="*/ 20938 h 28963"/>
                  <a:gd name="connsiteX4" fmla="*/ 10120 w 31575"/>
                  <a:gd name="connsiteY4" fmla="*/ 1507 h 2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5" h="28963">
                    <a:moveTo>
                      <a:pt x="10120" y="1507"/>
                    </a:moveTo>
                    <a:cubicBezTo>
                      <a:pt x="18216" y="-2017"/>
                      <a:pt x="27360" y="840"/>
                      <a:pt x="30503" y="7984"/>
                    </a:cubicBezTo>
                    <a:cubicBezTo>
                      <a:pt x="33646" y="15128"/>
                      <a:pt x="29646" y="23796"/>
                      <a:pt x="21550" y="27415"/>
                    </a:cubicBezTo>
                    <a:cubicBezTo>
                      <a:pt x="13454" y="31035"/>
                      <a:pt x="4310" y="28082"/>
                      <a:pt x="1071" y="20938"/>
                    </a:cubicBezTo>
                    <a:cubicBezTo>
                      <a:pt x="-2072" y="13794"/>
                      <a:pt x="1928" y="5031"/>
                      <a:pt x="10120" y="1507"/>
                    </a:cubicBezTo>
                    <a:close/>
                  </a:path>
                </a:pathLst>
              </a:custGeom>
              <a:grpFill/>
              <a:ln w="9525" cap="flat">
                <a:noFill/>
                <a:prstDash val="solid"/>
                <a:miter/>
              </a:ln>
            </p:spPr>
            <p:txBody>
              <a:bodyPr rtlCol="0" anchor="ctr"/>
              <a:lstStyle/>
              <a:p>
                <a:endParaRPr lang="en-GB"/>
              </a:p>
            </p:txBody>
          </p:sp>
          <p:sp>
            <p:nvSpPr>
              <p:cNvPr id="579" name="Freeform: Shape 578">
                <a:extLst>
                  <a:ext uri="{FF2B5EF4-FFF2-40B4-BE49-F238E27FC236}">
                    <a16:creationId xmlns:a16="http://schemas.microsoft.com/office/drawing/2014/main" id="{BF22C675-02FE-4D62-A17C-824F29991B3F}"/>
                  </a:ext>
                </a:extLst>
              </p:cNvPr>
              <p:cNvSpPr/>
              <p:nvPr/>
            </p:nvSpPr>
            <p:spPr>
              <a:xfrm>
                <a:off x="10798944" y="4564360"/>
                <a:ext cx="31481" cy="28871"/>
              </a:xfrm>
              <a:custGeom>
                <a:avLst/>
                <a:gdLst>
                  <a:gd name="connsiteX0" fmla="*/ 10026 w 31481"/>
                  <a:gd name="connsiteY0" fmla="*/ 1551 h 28871"/>
                  <a:gd name="connsiteX1" fmla="*/ 30409 w 31481"/>
                  <a:gd name="connsiteY1" fmla="*/ 7933 h 28871"/>
                  <a:gd name="connsiteX2" fmla="*/ 21456 w 31481"/>
                  <a:gd name="connsiteY2" fmla="*/ 27364 h 28871"/>
                  <a:gd name="connsiteX3" fmla="*/ 1072 w 31481"/>
                  <a:gd name="connsiteY3" fmla="*/ 20887 h 28871"/>
                  <a:gd name="connsiteX4" fmla="*/ 10026 w 31481"/>
                  <a:gd name="connsiteY4" fmla="*/ 1551 h 28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871">
                    <a:moveTo>
                      <a:pt x="10026" y="1551"/>
                    </a:moveTo>
                    <a:cubicBezTo>
                      <a:pt x="18122" y="-2068"/>
                      <a:pt x="27266" y="884"/>
                      <a:pt x="30409" y="7933"/>
                    </a:cubicBezTo>
                    <a:cubicBezTo>
                      <a:pt x="33553" y="15077"/>
                      <a:pt x="29552" y="23745"/>
                      <a:pt x="21456" y="27364"/>
                    </a:cubicBezTo>
                    <a:cubicBezTo>
                      <a:pt x="13359" y="30888"/>
                      <a:pt x="4215" y="28031"/>
                      <a:pt x="1072" y="20887"/>
                    </a:cubicBezTo>
                    <a:cubicBezTo>
                      <a:pt x="-2071" y="13838"/>
                      <a:pt x="1930" y="5171"/>
                      <a:pt x="10026" y="1551"/>
                    </a:cubicBezTo>
                    <a:close/>
                  </a:path>
                </a:pathLst>
              </a:custGeom>
              <a:grpFill/>
              <a:ln w="9525" cap="flat">
                <a:noFill/>
                <a:prstDash val="solid"/>
                <a:miter/>
              </a:ln>
            </p:spPr>
            <p:txBody>
              <a:bodyPr rtlCol="0" anchor="ctr"/>
              <a:lstStyle/>
              <a:p>
                <a:endParaRPr lang="en-GB"/>
              </a:p>
            </p:txBody>
          </p:sp>
          <p:sp>
            <p:nvSpPr>
              <p:cNvPr id="580" name="Freeform: Shape 579">
                <a:extLst>
                  <a:ext uri="{FF2B5EF4-FFF2-40B4-BE49-F238E27FC236}">
                    <a16:creationId xmlns:a16="http://schemas.microsoft.com/office/drawing/2014/main" id="{2CA503F6-65AE-45E8-9F36-6E202EF67A59}"/>
                  </a:ext>
                </a:extLst>
              </p:cNvPr>
              <p:cNvSpPr/>
              <p:nvPr/>
            </p:nvSpPr>
            <p:spPr>
              <a:xfrm>
                <a:off x="10998017" y="3912894"/>
                <a:ext cx="31575" cy="28963"/>
              </a:xfrm>
              <a:custGeom>
                <a:avLst/>
                <a:gdLst>
                  <a:gd name="connsiteX0" fmla="*/ 10120 w 31575"/>
                  <a:gd name="connsiteY0" fmla="*/ 1507 h 28963"/>
                  <a:gd name="connsiteX1" fmla="*/ 30503 w 31575"/>
                  <a:gd name="connsiteY1" fmla="*/ 7984 h 28963"/>
                  <a:gd name="connsiteX2" fmla="*/ 21550 w 31575"/>
                  <a:gd name="connsiteY2" fmla="*/ 27415 h 28963"/>
                  <a:gd name="connsiteX3" fmla="*/ 1071 w 31575"/>
                  <a:gd name="connsiteY3" fmla="*/ 20938 h 28963"/>
                  <a:gd name="connsiteX4" fmla="*/ 10120 w 31575"/>
                  <a:gd name="connsiteY4" fmla="*/ 1507 h 2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5" h="28963">
                    <a:moveTo>
                      <a:pt x="10120" y="1507"/>
                    </a:moveTo>
                    <a:cubicBezTo>
                      <a:pt x="18216" y="-2017"/>
                      <a:pt x="27360" y="840"/>
                      <a:pt x="30503" y="7984"/>
                    </a:cubicBezTo>
                    <a:cubicBezTo>
                      <a:pt x="33646" y="15128"/>
                      <a:pt x="29646" y="23796"/>
                      <a:pt x="21550" y="27415"/>
                    </a:cubicBezTo>
                    <a:cubicBezTo>
                      <a:pt x="13454" y="31035"/>
                      <a:pt x="4310" y="28082"/>
                      <a:pt x="1071" y="20938"/>
                    </a:cubicBezTo>
                    <a:cubicBezTo>
                      <a:pt x="-2072" y="13794"/>
                      <a:pt x="1928" y="5031"/>
                      <a:pt x="10120" y="1507"/>
                    </a:cubicBezTo>
                    <a:close/>
                  </a:path>
                </a:pathLst>
              </a:custGeom>
              <a:grpFill/>
              <a:ln w="9525" cap="flat">
                <a:noFill/>
                <a:prstDash val="solid"/>
                <a:miter/>
              </a:ln>
            </p:spPr>
            <p:txBody>
              <a:bodyPr rtlCol="0" anchor="ctr"/>
              <a:lstStyle/>
              <a:p>
                <a:endParaRPr lang="en-GB"/>
              </a:p>
            </p:txBody>
          </p:sp>
          <p:sp>
            <p:nvSpPr>
              <p:cNvPr id="581" name="Freeform: Shape 580">
                <a:extLst>
                  <a:ext uri="{FF2B5EF4-FFF2-40B4-BE49-F238E27FC236}">
                    <a16:creationId xmlns:a16="http://schemas.microsoft.com/office/drawing/2014/main" id="{130A86BB-8BCF-4DD9-852F-1F52A0B481CD}"/>
                  </a:ext>
                </a:extLst>
              </p:cNvPr>
              <p:cNvSpPr/>
              <p:nvPr/>
            </p:nvSpPr>
            <p:spPr>
              <a:xfrm>
                <a:off x="10798944" y="4564360"/>
                <a:ext cx="31481" cy="28871"/>
              </a:xfrm>
              <a:custGeom>
                <a:avLst/>
                <a:gdLst>
                  <a:gd name="connsiteX0" fmla="*/ 10026 w 31481"/>
                  <a:gd name="connsiteY0" fmla="*/ 1551 h 28871"/>
                  <a:gd name="connsiteX1" fmla="*/ 30409 w 31481"/>
                  <a:gd name="connsiteY1" fmla="*/ 7933 h 28871"/>
                  <a:gd name="connsiteX2" fmla="*/ 21456 w 31481"/>
                  <a:gd name="connsiteY2" fmla="*/ 27364 h 28871"/>
                  <a:gd name="connsiteX3" fmla="*/ 1072 w 31481"/>
                  <a:gd name="connsiteY3" fmla="*/ 20887 h 28871"/>
                  <a:gd name="connsiteX4" fmla="*/ 10026 w 31481"/>
                  <a:gd name="connsiteY4" fmla="*/ 1551 h 28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871">
                    <a:moveTo>
                      <a:pt x="10026" y="1551"/>
                    </a:moveTo>
                    <a:cubicBezTo>
                      <a:pt x="18122" y="-2068"/>
                      <a:pt x="27266" y="884"/>
                      <a:pt x="30409" y="7933"/>
                    </a:cubicBezTo>
                    <a:cubicBezTo>
                      <a:pt x="33553" y="15077"/>
                      <a:pt x="29552" y="23745"/>
                      <a:pt x="21456" y="27364"/>
                    </a:cubicBezTo>
                    <a:cubicBezTo>
                      <a:pt x="13359" y="30888"/>
                      <a:pt x="4215" y="28031"/>
                      <a:pt x="1072" y="20887"/>
                    </a:cubicBezTo>
                    <a:cubicBezTo>
                      <a:pt x="-2071" y="13838"/>
                      <a:pt x="1930" y="5171"/>
                      <a:pt x="10026" y="1551"/>
                    </a:cubicBezTo>
                    <a:close/>
                  </a:path>
                </a:pathLst>
              </a:custGeom>
              <a:grpFill/>
              <a:ln w="9525" cap="flat">
                <a:noFill/>
                <a:prstDash val="solid"/>
                <a:miter/>
              </a:ln>
            </p:spPr>
            <p:txBody>
              <a:bodyPr rtlCol="0" anchor="ctr"/>
              <a:lstStyle/>
              <a:p>
                <a:endParaRPr lang="en-GB"/>
              </a:p>
            </p:txBody>
          </p:sp>
          <p:sp>
            <p:nvSpPr>
              <p:cNvPr id="582" name="Freeform: Shape 581">
                <a:extLst>
                  <a:ext uri="{FF2B5EF4-FFF2-40B4-BE49-F238E27FC236}">
                    <a16:creationId xmlns:a16="http://schemas.microsoft.com/office/drawing/2014/main" id="{44992CB1-2455-433A-8F52-2937CB22430A}"/>
                  </a:ext>
                </a:extLst>
              </p:cNvPr>
              <p:cNvSpPr/>
              <p:nvPr/>
            </p:nvSpPr>
            <p:spPr>
              <a:xfrm>
                <a:off x="10998017" y="3912894"/>
                <a:ext cx="31575" cy="28963"/>
              </a:xfrm>
              <a:custGeom>
                <a:avLst/>
                <a:gdLst>
                  <a:gd name="connsiteX0" fmla="*/ 10120 w 31575"/>
                  <a:gd name="connsiteY0" fmla="*/ 1507 h 28963"/>
                  <a:gd name="connsiteX1" fmla="*/ 30503 w 31575"/>
                  <a:gd name="connsiteY1" fmla="*/ 7984 h 28963"/>
                  <a:gd name="connsiteX2" fmla="*/ 21550 w 31575"/>
                  <a:gd name="connsiteY2" fmla="*/ 27415 h 28963"/>
                  <a:gd name="connsiteX3" fmla="*/ 1071 w 31575"/>
                  <a:gd name="connsiteY3" fmla="*/ 20938 h 28963"/>
                  <a:gd name="connsiteX4" fmla="*/ 10120 w 31575"/>
                  <a:gd name="connsiteY4" fmla="*/ 1507 h 2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5" h="28963">
                    <a:moveTo>
                      <a:pt x="10120" y="1507"/>
                    </a:moveTo>
                    <a:cubicBezTo>
                      <a:pt x="18216" y="-2017"/>
                      <a:pt x="27360" y="840"/>
                      <a:pt x="30503" y="7984"/>
                    </a:cubicBezTo>
                    <a:cubicBezTo>
                      <a:pt x="33646" y="15128"/>
                      <a:pt x="29646" y="23796"/>
                      <a:pt x="21550" y="27415"/>
                    </a:cubicBezTo>
                    <a:cubicBezTo>
                      <a:pt x="13454" y="31035"/>
                      <a:pt x="4310" y="28082"/>
                      <a:pt x="1071" y="20938"/>
                    </a:cubicBezTo>
                    <a:cubicBezTo>
                      <a:pt x="-2072" y="13794"/>
                      <a:pt x="1928" y="5031"/>
                      <a:pt x="10120" y="1507"/>
                    </a:cubicBezTo>
                    <a:close/>
                  </a:path>
                </a:pathLst>
              </a:custGeom>
              <a:grpFill/>
              <a:ln w="9525" cap="flat">
                <a:noFill/>
                <a:prstDash val="solid"/>
                <a:miter/>
              </a:ln>
            </p:spPr>
            <p:txBody>
              <a:bodyPr rtlCol="0" anchor="ctr"/>
              <a:lstStyle/>
              <a:p>
                <a:endParaRPr lang="en-GB"/>
              </a:p>
            </p:txBody>
          </p:sp>
          <p:sp>
            <p:nvSpPr>
              <p:cNvPr id="583" name="Freeform: Shape 582">
                <a:extLst>
                  <a:ext uri="{FF2B5EF4-FFF2-40B4-BE49-F238E27FC236}">
                    <a16:creationId xmlns:a16="http://schemas.microsoft.com/office/drawing/2014/main" id="{CDDE72F0-9214-4B99-BBCE-9B1246BEBA6E}"/>
                  </a:ext>
                </a:extLst>
              </p:cNvPr>
              <p:cNvSpPr/>
              <p:nvPr/>
            </p:nvSpPr>
            <p:spPr>
              <a:xfrm>
                <a:off x="9968122" y="3133324"/>
                <a:ext cx="31626" cy="28912"/>
              </a:xfrm>
              <a:custGeom>
                <a:avLst/>
                <a:gdLst>
                  <a:gd name="connsiteX0" fmla="*/ 10077 w 31626"/>
                  <a:gd name="connsiteY0" fmla="*/ 1551 h 28912"/>
                  <a:gd name="connsiteX1" fmla="*/ 30556 w 31626"/>
                  <a:gd name="connsiteY1" fmla="*/ 7933 h 28912"/>
                  <a:gd name="connsiteX2" fmla="*/ 21507 w 31626"/>
                  <a:gd name="connsiteY2" fmla="*/ 27364 h 28912"/>
                  <a:gd name="connsiteX3" fmla="*/ 1123 w 31626"/>
                  <a:gd name="connsiteY3" fmla="*/ 20887 h 28912"/>
                  <a:gd name="connsiteX4" fmla="*/ 10077 w 31626"/>
                  <a:gd name="connsiteY4" fmla="*/ 1551 h 28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6" h="28912">
                    <a:moveTo>
                      <a:pt x="10077" y="1551"/>
                    </a:moveTo>
                    <a:cubicBezTo>
                      <a:pt x="18268" y="-2068"/>
                      <a:pt x="27317" y="884"/>
                      <a:pt x="30556" y="7933"/>
                    </a:cubicBezTo>
                    <a:cubicBezTo>
                      <a:pt x="33699" y="15077"/>
                      <a:pt x="29698" y="23744"/>
                      <a:pt x="21507" y="27364"/>
                    </a:cubicBezTo>
                    <a:cubicBezTo>
                      <a:pt x="13411" y="30983"/>
                      <a:pt x="4267" y="28031"/>
                      <a:pt x="1123" y="20887"/>
                    </a:cubicBezTo>
                    <a:cubicBezTo>
                      <a:pt x="-2115" y="13838"/>
                      <a:pt x="1885" y="5075"/>
                      <a:pt x="10077" y="1551"/>
                    </a:cubicBezTo>
                    <a:close/>
                  </a:path>
                </a:pathLst>
              </a:custGeom>
              <a:grpFill/>
              <a:ln w="9525" cap="flat">
                <a:noFill/>
                <a:prstDash val="solid"/>
                <a:miter/>
              </a:ln>
            </p:spPr>
            <p:txBody>
              <a:bodyPr rtlCol="0" anchor="ctr"/>
              <a:lstStyle/>
              <a:p>
                <a:endParaRPr lang="en-GB"/>
              </a:p>
            </p:txBody>
          </p:sp>
          <p:sp>
            <p:nvSpPr>
              <p:cNvPr id="584" name="Freeform: Shape 583">
                <a:extLst>
                  <a:ext uri="{FF2B5EF4-FFF2-40B4-BE49-F238E27FC236}">
                    <a16:creationId xmlns:a16="http://schemas.microsoft.com/office/drawing/2014/main" id="{3EE96773-8746-4AAB-B1E2-7E7B1E6A52CF}"/>
                  </a:ext>
                </a:extLst>
              </p:cNvPr>
              <p:cNvSpPr/>
              <p:nvPr/>
            </p:nvSpPr>
            <p:spPr>
              <a:xfrm>
                <a:off x="8849748" y="3306340"/>
                <a:ext cx="31481" cy="28829"/>
              </a:xfrm>
              <a:custGeom>
                <a:avLst/>
                <a:gdLst>
                  <a:gd name="connsiteX0" fmla="*/ 10026 w 31481"/>
                  <a:gd name="connsiteY0" fmla="*/ 1509 h 28829"/>
                  <a:gd name="connsiteX1" fmla="*/ 30409 w 31481"/>
                  <a:gd name="connsiteY1" fmla="*/ 7891 h 28829"/>
                  <a:gd name="connsiteX2" fmla="*/ 21456 w 31481"/>
                  <a:gd name="connsiteY2" fmla="*/ 27322 h 28829"/>
                  <a:gd name="connsiteX3" fmla="*/ 1072 w 31481"/>
                  <a:gd name="connsiteY3" fmla="*/ 20845 h 28829"/>
                  <a:gd name="connsiteX4" fmla="*/ 10026 w 31481"/>
                  <a:gd name="connsiteY4" fmla="*/ 1509 h 28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829">
                    <a:moveTo>
                      <a:pt x="10026" y="1509"/>
                    </a:moveTo>
                    <a:cubicBezTo>
                      <a:pt x="18122" y="-2015"/>
                      <a:pt x="27266" y="843"/>
                      <a:pt x="30409" y="7891"/>
                    </a:cubicBezTo>
                    <a:cubicBezTo>
                      <a:pt x="33552" y="15035"/>
                      <a:pt x="29552" y="23703"/>
                      <a:pt x="21456" y="27322"/>
                    </a:cubicBezTo>
                    <a:cubicBezTo>
                      <a:pt x="13360" y="30846"/>
                      <a:pt x="4216" y="27989"/>
                      <a:pt x="1072" y="20845"/>
                    </a:cubicBezTo>
                    <a:cubicBezTo>
                      <a:pt x="-2071" y="13797"/>
                      <a:pt x="1929" y="5034"/>
                      <a:pt x="10026" y="1509"/>
                    </a:cubicBezTo>
                    <a:close/>
                  </a:path>
                </a:pathLst>
              </a:custGeom>
              <a:grpFill/>
              <a:ln w="9525" cap="flat">
                <a:noFill/>
                <a:prstDash val="solid"/>
                <a:miter/>
              </a:ln>
            </p:spPr>
            <p:txBody>
              <a:bodyPr rtlCol="0" anchor="ctr"/>
              <a:lstStyle/>
              <a:p>
                <a:endParaRPr lang="en-GB"/>
              </a:p>
            </p:txBody>
          </p:sp>
          <p:sp>
            <p:nvSpPr>
              <p:cNvPr id="585" name="Freeform: Shape 584">
                <a:extLst>
                  <a:ext uri="{FF2B5EF4-FFF2-40B4-BE49-F238E27FC236}">
                    <a16:creationId xmlns:a16="http://schemas.microsoft.com/office/drawing/2014/main" id="{11CB5EAF-E6FE-48F3-80A6-419662E73B87}"/>
                  </a:ext>
                </a:extLst>
              </p:cNvPr>
              <p:cNvSpPr/>
              <p:nvPr/>
            </p:nvSpPr>
            <p:spPr>
              <a:xfrm>
                <a:off x="9121414" y="4498239"/>
                <a:ext cx="31562" cy="28907"/>
              </a:xfrm>
              <a:custGeom>
                <a:avLst/>
                <a:gdLst>
                  <a:gd name="connsiteX0" fmla="*/ 10108 w 31562"/>
                  <a:gd name="connsiteY0" fmla="*/ 1569 h 28907"/>
                  <a:gd name="connsiteX1" fmla="*/ 30492 w 31562"/>
                  <a:gd name="connsiteY1" fmla="*/ 7950 h 28907"/>
                  <a:gd name="connsiteX2" fmla="*/ 21443 w 31562"/>
                  <a:gd name="connsiteY2" fmla="*/ 27381 h 28907"/>
                  <a:gd name="connsiteX3" fmla="*/ 1059 w 31562"/>
                  <a:gd name="connsiteY3" fmla="*/ 20999 h 28907"/>
                  <a:gd name="connsiteX4" fmla="*/ 10108 w 31562"/>
                  <a:gd name="connsiteY4" fmla="*/ 1569 h 2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2" h="28907">
                    <a:moveTo>
                      <a:pt x="10108" y="1569"/>
                    </a:moveTo>
                    <a:cubicBezTo>
                      <a:pt x="18204" y="-2051"/>
                      <a:pt x="27348" y="807"/>
                      <a:pt x="30492" y="7950"/>
                    </a:cubicBezTo>
                    <a:cubicBezTo>
                      <a:pt x="33635" y="15094"/>
                      <a:pt x="29634" y="23762"/>
                      <a:pt x="21443" y="27381"/>
                    </a:cubicBezTo>
                    <a:cubicBezTo>
                      <a:pt x="13251" y="30906"/>
                      <a:pt x="4203" y="28143"/>
                      <a:pt x="1059" y="20999"/>
                    </a:cubicBezTo>
                    <a:cubicBezTo>
                      <a:pt x="-2084" y="13856"/>
                      <a:pt x="2012" y="5093"/>
                      <a:pt x="10108" y="1569"/>
                    </a:cubicBezTo>
                    <a:close/>
                  </a:path>
                </a:pathLst>
              </a:custGeom>
              <a:grpFill/>
              <a:ln w="9525" cap="flat">
                <a:noFill/>
                <a:prstDash val="solid"/>
                <a:miter/>
              </a:ln>
            </p:spPr>
            <p:txBody>
              <a:bodyPr rtlCol="0" anchor="ctr"/>
              <a:lstStyle/>
              <a:p>
                <a:endParaRPr lang="en-GB"/>
              </a:p>
            </p:txBody>
          </p:sp>
          <p:sp>
            <p:nvSpPr>
              <p:cNvPr id="586" name="Freeform: Shape 585">
                <a:extLst>
                  <a:ext uri="{FF2B5EF4-FFF2-40B4-BE49-F238E27FC236}">
                    <a16:creationId xmlns:a16="http://schemas.microsoft.com/office/drawing/2014/main" id="{44490F02-BA2C-4D9F-86D1-0A3AC64BF9AA}"/>
                  </a:ext>
                </a:extLst>
              </p:cNvPr>
              <p:cNvSpPr/>
              <p:nvPr/>
            </p:nvSpPr>
            <p:spPr>
              <a:xfrm>
                <a:off x="8849748" y="3306340"/>
                <a:ext cx="31481" cy="28829"/>
              </a:xfrm>
              <a:custGeom>
                <a:avLst/>
                <a:gdLst>
                  <a:gd name="connsiteX0" fmla="*/ 10026 w 31481"/>
                  <a:gd name="connsiteY0" fmla="*/ 1509 h 28829"/>
                  <a:gd name="connsiteX1" fmla="*/ 30409 w 31481"/>
                  <a:gd name="connsiteY1" fmla="*/ 7891 h 28829"/>
                  <a:gd name="connsiteX2" fmla="*/ 21456 w 31481"/>
                  <a:gd name="connsiteY2" fmla="*/ 27322 h 28829"/>
                  <a:gd name="connsiteX3" fmla="*/ 1072 w 31481"/>
                  <a:gd name="connsiteY3" fmla="*/ 20845 h 28829"/>
                  <a:gd name="connsiteX4" fmla="*/ 10026 w 31481"/>
                  <a:gd name="connsiteY4" fmla="*/ 1509 h 28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829">
                    <a:moveTo>
                      <a:pt x="10026" y="1509"/>
                    </a:moveTo>
                    <a:cubicBezTo>
                      <a:pt x="18122" y="-2015"/>
                      <a:pt x="27266" y="843"/>
                      <a:pt x="30409" y="7891"/>
                    </a:cubicBezTo>
                    <a:cubicBezTo>
                      <a:pt x="33552" y="15035"/>
                      <a:pt x="29552" y="23703"/>
                      <a:pt x="21456" y="27322"/>
                    </a:cubicBezTo>
                    <a:cubicBezTo>
                      <a:pt x="13360" y="30846"/>
                      <a:pt x="4216" y="27989"/>
                      <a:pt x="1072" y="20845"/>
                    </a:cubicBezTo>
                    <a:cubicBezTo>
                      <a:pt x="-2071" y="13797"/>
                      <a:pt x="1929" y="5034"/>
                      <a:pt x="10026" y="1509"/>
                    </a:cubicBezTo>
                    <a:close/>
                  </a:path>
                </a:pathLst>
              </a:custGeom>
              <a:grpFill/>
              <a:ln w="9525" cap="flat">
                <a:noFill/>
                <a:prstDash val="solid"/>
                <a:miter/>
              </a:ln>
            </p:spPr>
            <p:txBody>
              <a:bodyPr rtlCol="0" anchor="ctr"/>
              <a:lstStyle/>
              <a:p>
                <a:endParaRPr lang="en-GB"/>
              </a:p>
            </p:txBody>
          </p:sp>
          <p:sp>
            <p:nvSpPr>
              <p:cNvPr id="587" name="Freeform: Shape 586">
                <a:extLst>
                  <a:ext uri="{FF2B5EF4-FFF2-40B4-BE49-F238E27FC236}">
                    <a16:creationId xmlns:a16="http://schemas.microsoft.com/office/drawing/2014/main" id="{78F01672-CCE3-48B3-BFB1-89700D192D16}"/>
                  </a:ext>
                </a:extLst>
              </p:cNvPr>
              <p:cNvSpPr/>
              <p:nvPr/>
            </p:nvSpPr>
            <p:spPr>
              <a:xfrm>
                <a:off x="8955146" y="3745686"/>
                <a:ext cx="31523" cy="28915"/>
              </a:xfrm>
              <a:custGeom>
                <a:avLst/>
                <a:gdLst>
                  <a:gd name="connsiteX0" fmla="*/ 10069 w 31523"/>
                  <a:gd name="connsiteY0" fmla="*/ 1551 h 28915"/>
                  <a:gd name="connsiteX1" fmla="*/ 30453 w 31523"/>
                  <a:gd name="connsiteY1" fmla="*/ 7933 h 28915"/>
                  <a:gd name="connsiteX2" fmla="*/ 21404 w 31523"/>
                  <a:gd name="connsiteY2" fmla="*/ 27364 h 28915"/>
                  <a:gd name="connsiteX3" fmla="*/ 1021 w 31523"/>
                  <a:gd name="connsiteY3" fmla="*/ 20982 h 28915"/>
                  <a:gd name="connsiteX4" fmla="*/ 10069 w 31523"/>
                  <a:gd name="connsiteY4" fmla="*/ 1551 h 28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3" h="28915">
                    <a:moveTo>
                      <a:pt x="10069" y="1551"/>
                    </a:moveTo>
                    <a:cubicBezTo>
                      <a:pt x="18166" y="-2068"/>
                      <a:pt x="27310" y="884"/>
                      <a:pt x="30453" y="7933"/>
                    </a:cubicBezTo>
                    <a:cubicBezTo>
                      <a:pt x="33596" y="15077"/>
                      <a:pt x="29596" y="23744"/>
                      <a:pt x="21404" y="27364"/>
                    </a:cubicBezTo>
                    <a:cubicBezTo>
                      <a:pt x="13308" y="30983"/>
                      <a:pt x="4164" y="28031"/>
                      <a:pt x="1021" y="20982"/>
                    </a:cubicBezTo>
                    <a:cubicBezTo>
                      <a:pt x="-2027" y="13743"/>
                      <a:pt x="1973" y="5075"/>
                      <a:pt x="10069" y="1551"/>
                    </a:cubicBezTo>
                    <a:close/>
                  </a:path>
                </a:pathLst>
              </a:custGeom>
              <a:grpFill/>
              <a:ln w="9525" cap="flat">
                <a:noFill/>
                <a:prstDash val="solid"/>
                <a:miter/>
              </a:ln>
            </p:spPr>
            <p:txBody>
              <a:bodyPr rtlCol="0" anchor="ctr"/>
              <a:lstStyle/>
              <a:p>
                <a:endParaRPr lang="en-GB"/>
              </a:p>
            </p:txBody>
          </p:sp>
          <p:sp>
            <p:nvSpPr>
              <p:cNvPr id="588" name="Freeform: Shape 587">
                <a:extLst>
                  <a:ext uri="{FF2B5EF4-FFF2-40B4-BE49-F238E27FC236}">
                    <a16:creationId xmlns:a16="http://schemas.microsoft.com/office/drawing/2014/main" id="{338541E2-9C82-46BE-BD39-B113963B4C87}"/>
                  </a:ext>
                </a:extLst>
              </p:cNvPr>
              <p:cNvSpPr/>
              <p:nvPr/>
            </p:nvSpPr>
            <p:spPr>
              <a:xfrm>
                <a:off x="8849748" y="3306340"/>
                <a:ext cx="31481" cy="28829"/>
              </a:xfrm>
              <a:custGeom>
                <a:avLst/>
                <a:gdLst>
                  <a:gd name="connsiteX0" fmla="*/ 10026 w 31481"/>
                  <a:gd name="connsiteY0" fmla="*/ 1509 h 28829"/>
                  <a:gd name="connsiteX1" fmla="*/ 30409 w 31481"/>
                  <a:gd name="connsiteY1" fmla="*/ 7891 h 28829"/>
                  <a:gd name="connsiteX2" fmla="*/ 21456 w 31481"/>
                  <a:gd name="connsiteY2" fmla="*/ 27322 h 28829"/>
                  <a:gd name="connsiteX3" fmla="*/ 1072 w 31481"/>
                  <a:gd name="connsiteY3" fmla="*/ 20845 h 28829"/>
                  <a:gd name="connsiteX4" fmla="*/ 10026 w 31481"/>
                  <a:gd name="connsiteY4" fmla="*/ 1509 h 28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829">
                    <a:moveTo>
                      <a:pt x="10026" y="1509"/>
                    </a:moveTo>
                    <a:cubicBezTo>
                      <a:pt x="18122" y="-2015"/>
                      <a:pt x="27266" y="843"/>
                      <a:pt x="30409" y="7891"/>
                    </a:cubicBezTo>
                    <a:cubicBezTo>
                      <a:pt x="33552" y="15035"/>
                      <a:pt x="29552" y="23703"/>
                      <a:pt x="21456" y="27322"/>
                    </a:cubicBezTo>
                    <a:cubicBezTo>
                      <a:pt x="13360" y="30846"/>
                      <a:pt x="4216" y="27989"/>
                      <a:pt x="1072" y="20845"/>
                    </a:cubicBezTo>
                    <a:cubicBezTo>
                      <a:pt x="-2071" y="13797"/>
                      <a:pt x="1929" y="5034"/>
                      <a:pt x="10026" y="1509"/>
                    </a:cubicBezTo>
                    <a:close/>
                  </a:path>
                </a:pathLst>
              </a:custGeom>
              <a:grpFill/>
              <a:ln w="9525" cap="flat">
                <a:noFill/>
                <a:prstDash val="solid"/>
                <a:miter/>
              </a:ln>
            </p:spPr>
            <p:txBody>
              <a:bodyPr rtlCol="0" anchor="ctr"/>
              <a:lstStyle/>
              <a:p>
                <a:endParaRPr lang="en-GB"/>
              </a:p>
            </p:txBody>
          </p:sp>
          <p:sp>
            <p:nvSpPr>
              <p:cNvPr id="589" name="Freeform: Shape 588">
                <a:extLst>
                  <a:ext uri="{FF2B5EF4-FFF2-40B4-BE49-F238E27FC236}">
                    <a16:creationId xmlns:a16="http://schemas.microsoft.com/office/drawing/2014/main" id="{19D858C6-4B77-4324-A631-1B1F99CE686F}"/>
                  </a:ext>
                </a:extLst>
              </p:cNvPr>
              <p:cNvSpPr/>
              <p:nvPr/>
            </p:nvSpPr>
            <p:spPr>
              <a:xfrm>
                <a:off x="8321016" y="3938091"/>
                <a:ext cx="31574" cy="28912"/>
              </a:xfrm>
              <a:custGeom>
                <a:avLst/>
                <a:gdLst>
                  <a:gd name="connsiteX0" fmla="*/ 10120 w 31574"/>
                  <a:gd name="connsiteY0" fmla="*/ 1551 h 28912"/>
                  <a:gd name="connsiteX1" fmla="*/ 30503 w 31574"/>
                  <a:gd name="connsiteY1" fmla="*/ 7933 h 28912"/>
                  <a:gd name="connsiteX2" fmla="*/ 21455 w 31574"/>
                  <a:gd name="connsiteY2" fmla="*/ 27364 h 28912"/>
                  <a:gd name="connsiteX3" fmla="*/ 1071 w 31574"/>
                  <a:gd name="connsiteY3" fmla="*/ 20887 h 28912"/>
                  <a:gd name="connsiteX4" fmla="*/ 10120 w 31574"/>
                  <a:gd name="connsiteY4" fmla="*/ 1551 h 28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4" h="28912">
                    <a:moveTo>
                      <a:pt x="10120" y="1551"/>
                    </a:moveTo>
                    <a:cubicBezTo>
                      <a:pt x="18216" y="-2068"/>
                      <a:pt x="27360" y="884"/>
                      <a:pt x="30503" y="7933"/>
                    </a:cubicBezTo>
                    <a:cubicBezTo>
                      <a:pt x="33647" y="15077"/>
                      <a:pt x="29646" y="23744"/>
                      <a:pt x="21455" y="27364"/>
                    </a:cubicBezTo>
                    <a:cubicBezTo>
                      <a:pt x="13358" y="30983"/>
                      <a:pt x="4214" y="28031"/>
                      <a:pt x="1071" y="20887"/>
                    </a:cubicBezTo>
                    <a:cubicBezTo>
                      <a:pt x="-2072" y="13838"/>
                      <a:pt x="1928" y="5075"/>
                      <a:pt x="10120" y="1551"/>
                    </a:cubicBezTo>
                    <a:close/>
                  </a:path>
                </a:pathLst>
              </a:custGeom>
              <a:grpFill/>
              <a:ln w="9525" cap="flat">
                <a:noFill/>
                <a:prstDash val="solid"/>
                <a:miter/>
              </a:ln>
            </p:spPr>
            <p:txBody>
              <a:bodyPr rtlCol="0" anchor="ctr"/>
              <a:lstStyle/>
              <a:p>
                <a:endParaRPr lang="en-GB"/>
              </a:p>
            </p:txBody>
          </p:sp>
          <p:sp>
            <p:nvSpPr>
              <p:cNvPr id="590" name="Freeform: Shape 589">
                <a:extLst>
                  <a:ext uri="{FF2B5EF4-FFF2-40B4-BE49-F238E27FC236}">
                    <a16:creationId xmlns:a16="http://schemas.microsoft.com/office/drawing/2014/main" id="{DA7D6159-E543-4FC4-A463-3FC488B99DE8}"/>
                  </a:ext>
                </a:extLst>
              </p:cNvPr>
              <p:cNvSpPr/>
              <p:nvPr/>
            </p:nvSpPr>
            <p:spPr>
              <a:xfrm>
                <a:off x="8849748" y="3306340"/>
                <a:ext cx="31481" cy="28829"/>
              </a:xfrm>
              <a:custGeom>
                <a:avLst/>
                <a:gdLst>
                  <a:gd name="connsiteX0" fmla="*/ 10026 w 31481"/>
                  <a:gd name="connsiteY0" fmla="*/ 1509 h 28829"/>
                  <a:gd name="connsiteX1" fmla="*/ 30409 w 31481"/>
                  <a:gd name="connsiteY1" fmla="*/ 7891 h 28829"/>
                  <a:gd name="connsiteX2" fmla="*/ 21456 w 31481"/>
                  <a:gd name="connsiteY2" fmla="*/ 27322 h 28829"/>
                  <a:gd name="connsiteX3" fmla="*/ 1072 w 31481"/>
                  <a:gd name="connsiteY3" fmla="*/ 20845 h 28829"/>
                  <a:gd name="connsiteX4" fmla="*/ 10026 w 31481"/>
                  <a:gd name="connsiteY4" fmla="*/ 1509 h 28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829">
                    <a:moveTo>
                      <a:pt x="10026" y="1509"/>
                    </a:moveTo>
                    <a:cubicBezTo>
                      <a:pt x="18122" y="-2015"/>
                      <a:pt x="27266" y="843"/>
                      <a:pt x="30409" y="7891"/>
                    </a:cubicBezTo>
                    <a:cubicBezTo>
                      <a:pt x="33552" y="15035"/>
                      <a:pt x="29552" y="23703"/>
                      <a:pt x="21456" y="27322"/>
                    </a:cubicBezTo>
                    <a:cubicBezTo>
                      <a:pt x="13360" y="30846"/>
                      <a:pt x="4216" y="27989"/>
                      <a:pt x="1072" y="20845"/>
                    </a:cubicBezTo>
                    <a:cubicBezTo>
                      <a:pt x="-2071" y="13797"/>
                      <a:pt x="1929" y="5034"/>
                      <a:pt x="10026" y="1509"/>
                    </a:cubicBezTo>
                    <a:close/>
                  </a:path>
                </a:pathLst>
              </a:custGeom>
              <a:grpFill/>
              <a:ln w="9525" cap="flat">
                <a:noFill/>
                <a:prstDash val="solid"/>
                <a:miter/>
              </a:ln>
            </p:spPr>
            <p:txBody>
              <a:bodyPr rtlCol="0" anchor="ctr"/>
              <a:lstStyle/>
              <a:p>
                <a:endParaRPr lang="en-GB"/>
              </a:p>
            </p:txBody>
          </p:sp>
          <p:sp>
            <p:nvSpPr>
              <p:cNvPr id="591" name="Freeform: Shape 590">
                <a:extLst>
                  <a:ext uri="{FF2B5EF4-FFF2-40B4-BE49-F238E27FC236}">
                    <a16:creationId xmlns:a16="http://schemas.microsoft.com/office/drawing/2014/main" id="{50623F78-5D5B-444B-A6DB-07AC43981137}"/>
                  </a:ext>
                </a:extLst>
              </p:cNvPr>
              <p:cNvSpPr/>
              <p:nvPr/>
            </p:nvSpPr>
            <p:spPr>
              <a:xfrm>
                <a:off x="9501366" y="3504516"/>
                <a:ext cx="31562" cy="29005"/>
              </a:xfrm>
              <a:custGeom>
                <a:avLst/>
                <a:gdLst>
                  <a:gd name="connsiteX0" fmla="*/ 10108 w 31562"/>
                  <a:gd name="connsiteY0" fmla="*/ 1549 h 29005"/>
                  <a:gd name="connsiteX1" fmla="*/ 30492 w 31562"/>
                  <a:gd name="connsiteY1" fmla="*/ 8026 h 29005"/>
                  <a:gd name="connsiteX2" fmla="*/ 21443 w 31562"/>
                  <a:gd name="connsiteY2" fmla="*/ 27457 h 29005"/>
                  <a:gd name="connsiteX3" fmla="*/ 1059 w 31562"/>
                  <a:gd name="connsiteY3" fmla="*/ 20980 h 29005"/>
                  <a:gd name="connsiteX4" fmla="*/ 10108 w 31562"/>
                  <a:gd name="connsiteY4" fmla="*/ 1549 h 2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2" h="29005">
                    <a:moveTo>
                      <a:pt x="10108" y="1549"/>
                    </a:moveTo>
                    <a:cubicBezTo>
                      <a:pt x="18204" y="-2071"/>
                      <a:pt x="27348" y="882"/>
                      <a:pt x="30492" y="8026"/>
                    </a:cubicBezTo>
                    <a:cubicBezTo>
                      <a:pt x="33635" y="15170"/>
                      <a:pt x="29634" y="23837"/>
                      <a:pt x="21443" y="27457"/>
                    </a:cubicBezTo>
                    <a:cubicBezTo>
                      <a:pt x="13347" y="31076"/>
                      <a:pt x="4203" y="28124"/>
                      <a:pt x="1059" y="20980"/>
                    </a:cubicBezTo>
                    <a:cubicBezTo>
                      <a:pt x="-2084" y="13836"/>
                      <a:pt x="2012" y="5168"/>
                      <a:pt x="10108" y="1549"/>
                    </a:cubicBezTo>
                    <a:close/>
                  </a:path>
                </a:pathLst>
              </a:custGeom>
              <a:grpFill/>
              <a:ln w="9525" cap="flat">
                <a:noFill/>
                <a:prstDash val="solid"/>
                <a:miter/>
              </a:ln>
            </p:spPr>
            <p:txBody>
              <a:bodyPr rtlCol="0" anchor="ctr"/>
              <a:lstStyle/>
              <a:p>
                <a:endParaRPr lang="en-GB"/>
              </a:p>
            </p:txBody>
          </p:sp>
          <p:sp>
            <p:nvSpPr>
              <p:cNvPr id="592" name="Freeform: Shape 591">
                <a:extLst>
                  <a:ext uri="{FF2B5EF4-FFF2-40B4-BE49-F238E27FC236}">
                    <a16:creationId xmlns:a16="http://schemas.microsoft.com/office/drawing/2014/main" id="{C44C2059-A016-4EAE-A8F2-101A5B3DB27D}"/>
                  </a:ext>
                </a:extLst>
              </p:cNvPr>
              <p:cNvSpPr/>
              <p:nvPr/>
            </p:nvSpPr>
            <p:spPr>
              <a:xfrm>
                <a:off x="8849748" y="3306340"/>
                <a:ext cx="31481" cy="28829"/>
              </a:xfrm>
              <a:custGeom>
                <a:avLst/>
                <a:gdLst>
                  <a:gd name="connsiteX0" fmla="*/ 10026 w 31481"/>
                  <a:gd name="connsiteY0" fmla="*/ 1509 h 28829"/>
                  <a:gd name="connsiteX1" fmla="*/ 30409 w 31481"/>
                  <a:gd name="connsiteY1" fmla="*/ 7891 h 28829"/>
                  <a:gd name="connsiteX2" fmla="*/ 21456 w 31481"/>
                  <a:gd name="connsiteY2" fmla="*/ 27322 h 28829"/>
                  <a:gd name="connsiteX3" fmla="*/ 1072 w 31481"/>
                  <a:gd name="connsiteY3" fmla="*/ 20845 h 28829"/>
                  <a:gd name="connsiteX4" fmla="*/ 10026 w 31481"/>
                  <a:gd name="connsiteY4" fmla="*/ 1509 h 28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1" h="28829">
                    <a:moveTo>
                      <a:pt x="10026" y="1509"/>
                    </a:moveTo>
                    <a:cubicBezTo>
                      <a:pt x="18122" y="-2015"/>
                      <a:pt x="27266" y="843"/>
                      <a:pt x="30409" y="7891"/>
                    </a:cubicBezTo>
                    <a:cubicBezTo>
                      <a:pt x="33552" y="15035"/>
                      <a:pt x="29552" y="23703"/>
                      <a:pt x="21456" y="27322"/>
                    </a:cubicBezTo>
                    <a:cubicBezTo>
                      <a:pt x="13360" y="30846"/>
                      <a:pt x="4216" y="27989"/>
                      <a:pt x="1072" y="20845"/>
                    </a:cubicBezTo>
                    <a:cubicBezTo>
                      <a:pt x="-2071" y="13797"/>
                      <a:pt x="1929" y="5034"/>
                      <a:pt x="10026" y="1509"/>
                    </a:cubicBezTo>
                    <a:close/>
                  </a:path>
                </a:pathLst>
              </a:custGeom>
              <a:grpFill/>
              <a:ln w="9525" cap="flat">
                <a:noFill/>
                <a:prstDash val="solid"/>
                <a:miter/>
              </a:ln>
            </p:spPr>
            <p:txBody>
              <a:bodyPr rtlCol="0" anchor="ctr"/>
              <a:lstStyle/>
              <a:p>
                <a:endParaRPr lang="en-GB"/>
              </a:p>
            </p:txBody>
          </p:sp>
        </p:grpSp>
      </p:grpSp>
      <p:sp>
        <p:nvSpPr>
          <p:cNvPr id="2" name="Title 1">
            <a:extLst>
              <a:ext uri="{FF2B5EF4-FFF2-40B4-BE49-F238E27FC236}">
                <a16:creationId xmlns:a16="http://schemas.microsoft.com/office/drawing/2014/main" id="{1E86E383-C2ED-4B1D-AACD-82936AE8E379}"/>
              </a:ext>
            </a:extLst>
          </p:cNvPr>
          <p:cNvSpPr>
            <a:spLocks noGrp="1"/>
          </p:cNvSpPr>
          <p:nvPr>
            <p:ph type="title"/>
          </p:nvPr>
        </p:nvSpPr>
        <p:spPr/>
        <p:txBody>
          <a:bodyPr/>
          <a:lstStyle/>
          <a:p>
            <a:r>
              <a:rPr lang="en-GB" dirty="0"/>
              <a:t>The world of work is changing</a:t>
            </a:r>
          </a:p>
        </p:txBody>
      </p:sp>
      <p:sp>
        <p:nvSpPr>
          <p:cNvPr id="4" name="Footer Placeholder 3">
            <a:extLst>
              <a:ext uri="{FF2B5EF4-FFF2-40B4-BE49-F238E27FC236}">
                <a16:creationId xmlns:a16="http://schemas.microsoft.com/office/drawing/2014/main" id="{868E2CD2-D384-44E7-B6D0-39B19178E489}"/>
              </a:ext>
            </a:extLst>
          </p:cNvPr>
          <p:cNvSpPr>
            <a:spLocks noGrp="1"/>
          </p:cNvSpPr>
          <p:nvPr>
            <p:ph type="ftr" sz="quarter" idx="11"/>
          </p:nvPr>
        </p:nvSpPr>
        <p:spPr/>
        <p:txBody>
          <a:bodyPr/>
          <a:lstStyle/>
          <a:p>
            <a:r>
              <a:rPr lang="en-GB"/>
              <a:t>The Inside Gig</a:t>
            </a:r>
          </a:p>
        </p:txBody>
      </p:sp>
      <p:sp>
        <p:nvSpPr>
          <p:cNvPr id="5" name="Slide Number Placeholder 4">
            <a:extLst>
              <a:ext uri="{FF2B5EF4-FFF2-40B4-BE49-F238E27FC236}">
                <a16:creationId xmlns:a16="http://schemas.microsoft.com/office/drawing/2014/main" id="{4A1EB9A4-AB3A-478E-A51D-D4B23686A50F}"/>
              </a:ext>
            </a:extLst>
          </p:cNvPr>
          <p:cNvSpPr>
            <a:spLocks noGrp="1"/>
          </p:cNvSpPr>
          <p:nvPr>
            <p:ph type="sldNum" sz="quarter" idx="12"/>
          </p:nvPr>
        </p:nvSpPr>
        <p:spPr/>
        <p:txBody>
          <a:bodyPr/>
          <a:lstStyle/>
          <a:p>
            <a:fld id="{4D5A8AA9-6AA7-47B1-BE8F-91304026D0DD}" type="slidenum">
              <a:rPr lang="en-GB" smtClean="0"/>
              <a:t>9</a:t>
            </a:fld>
            <a:endParaRPr lang="en-GB"/>
          </a:p>
        </p:txBody>
      </p:sp>
      <p:sp>
        <p:nvSpPr>
          <p:cNvPr id="7" name="Rectangle 6">
            <a:extLst>
              <a:ext uri="{FF2B5EF4-FFF2-40B4-BE49-F238E27FC236}">
                <a16:creationId xmlns:a16="http://schemas.microsoft.com/office/drawing/2014/main" id="{0B03F15C-E8BC-4C44-A600-1E75CEEF2D9D}"/>
              </a:ext>
            </a:extLst>
          </p:cNvPr>
          <p:cNvSpPr/>
          <p:nvPr/>
        </p:nvSpPr>
        <p:spPr>
          <a:xfrm>
            <a:off x="4372957" y="2017485"/>
            <a:ext cx="3142950" cy="58057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mj-lt"/>
                <a:cs typeface="Calibri" panose="020F0502020204030204" pitchFamily="34" charset="0"/>
              </a:rPr>
              <a:t>Population</a:t>
            </a:r>
          </a:p>
        </p:txBody>
      </p:sp>
      <p:grpSp>
        <p:nvGrpSpPr>
          <p:cNvPr id="608" name="Group 607">
            <a:extLst>
              <a:ext uri="{FF2B5EF4-FFF2-40B4-BE49-F238E27FC236}">
                <a16:creationId xmlns:a16="http://schemas.microsoft.com/office/drawing/2014/main" id="{1DC760B3-6938-47E8-9922-4E680F4A80E3}"/>
              </a:ext>
            </a:extLst>
          </p:cNvPr>
          <p:cNvGrpSpPr/>
          <p:nvPr/>
        </p:nvGrpSpPr>
        <p:grpSpPr>
          <a:xfrm>
            <a:off x="839788" y="2017486"/>
            <a:ext cx="3142950" cy="3450879"/>
            <a:chOff x="839788" y="2017486"/>
            <a:chExt cx="3142950" cy="3450879"/>
          </a:xfrm>
        </p:grpSpPr>
        <p:sp>
          <p:nvSpPr>
            <p:cNvPr id="6" name="Rectangle 5">
              <a:extLst>
                <a:ext uri="{FF2B5EF4-FFF2-40B4-BE49-F238E27FC236}">
                  <a16:creationId xmlns:a16="http://schemas.microsoft.com/office/drawing/2014/main" id="{2A6FED72-3786-474D-A05A-BA58B8C0310D}"/>
                </a:ext>
              </a:extLst>
            </p:cNvPr>
            <p:cNvSpPr/>
            <p:nvPr/>
          </p:nvSpPr>
          <p:spPr>
            <a:xfrm>
              <a:off x="839788" y="2017486"/>
              <a:ext cx="3142950" cy="5805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mj-lt"/>
                  <a:cs typeface="Calibri" panose="020F0502020204030204" pitchFamily="34" charset="0"/>
                </a:rPr>
                <a:t>Economic Game Changers</a:t>
              </a:r>
            </a:p>
          </p:txBody>
        </p:sp>
        <p:sp>
          <p:nvSpPr>
            <p:cNvPr id="10" name="TextBox 9">
              <a:extLst>
                <a:ext uri="{FF2B5EF4-FFF2-40B4-BE49-F238E27FC236}">
                  <a16:creationId xmlns:a16="http://schemas.microsoft.com/office/drawing/2014/main" id="{9E538288-6800-4A0D-A257-00330159D9F3}"/>
                </a:ext>
              </a:extLst>
            </p:cNvPr>
            <p:cNvSpPr txBox="1"/>
            <p:nvPr/>
          </p:nvSpPr>
          <p:spPr>
            <a:xfrm>
              <a:off x="1701192" y="3135024"/>
              <a:ext cx="1450846" cy="307777"/>
            </a:xfrm>
            <a:prstGeom prst="rect">
              <a:avLst/>
            </a:prstGeom>
            <a:noFill/>
          </p:spPr>
          <p:txBody>
            <a:bodyPr wrap="none" rtlCol="0">
              <a:spAutoFit/>
            </a:bodyPr>
            <a:lstStyle/>
            <a:p>
              <a:r>
                <a:rPr lang="en-GB" sz="1400" dirty="0"/>
                <a:t>Cloud Technology</a:t>
              </a:r>
            </a:p>
          </p:txBody>
        </p:sp>
        <p:sp>
          <p:nvSpPr>
            <p:cNvPr id="11" name="TextBox 10">
              <a:extLst>
                <a:ext uri="{FF2B5EF4-FFF2-40B4-BE49-F238E27FC236}">
                  <a16:creationId xmlns:a16="http://schemas.microsoft.com/office/drawing/2014/main" id="{5E477AB6-75FE-4098-B3EC-B575D0A0FA32}"/>
                </a:ext>
              </a:extLst>
            </p:cNvPr>
            <p:cNvSpPr txBox="1"/>
            <p:nvPr/>
          </p:nvSpPr>
          <p:spPr>
            <a:xfrm>
              <a:off x="1701192" y="3789508"/>
              <a:ext cx="1653017" cy="307777"/>
            </a:xfrm>
            <a:prstGeom prst="rect">
              <a:avLst/>
            </a:prstGeom>
            <a:noFill/>
          </p:spPr>
          <p:txBody>
            <a:bodyPr wrap="none" rtlCol="0">
              <a:spAutoFit/>
            </a:bodyPr>
            <a:lstStyle/>
            <a:p>
              <a:r>
                <a:rPr lang="en-GB" sz="1400" dirty="0"/>
                <a:t>Artificial Intelligence</a:t>
              </a:r>
            </a:p>
          </p:txBody>
        </p:sp>
        <p:sp>
          <p:nvSpPr>
            <p:cNvPr id="12" name="TextBox 11">
              <a:extLst>
                <a:ext uri="{FF2B5EF4-FFF2-40B4-BE49-F238E27FC236}">
                  <a16:creationId xmlns:a16="http://schemas.microsoft.com/office/drawing/2014/main" id="{6F29134E-A686-4DE4-9788-D39D0C5C4829}"/>
                </a:ext>
              </a:extLst>
            </p:cNvPr>
            <p:cNvSpPr txBox="1"/>
            <p:nvPr/>
          </p:nvSpPr>
          <p:spPr>
            <a:xfrm>
              <a:off x="1701192" y="4443992"/>
              <a:ext cx="2166427" cy="307777"/>
            </a:xfrm>
            <a:prstGeom prst="rect">
              <a:avLst/>
            </a:prstGeom>
            <a:noFill/>
          </p:spPr>
          <p:txBody>
            <a:bodyPr wrap="none" rtlCol="0">
              <a:spAutoFit/>
            </a:bodyPr>
            <a:lstStyle/>
            <a:p>
              <a:r>
                <a:rPr lang="en-GB" sz="1400" dirty="0"/>
                <a:t>High Speed Mobile Internet</a:t>
              </a:r>
            </a:p>
          </p:txBody>
        </p:sp>
        <p:sp>
          <p:nvSpPr>
            <p:cNvPr id="13" name="TextBox 12">
              <a:extLst>
                <a:ext uri="{FF2B5EF4-FFF2-40B4-BE49-F238E27FC236}">
                  <a16:creationId xmlns:a16="http://schemas.microsoft.com/office/drawing/2014/main" id="{3B5D2774-5C87-4E8B-A934-4E12B4366125}"/>
                </a:ext>
              </a:extLst>
            </p:cNvPr>
            <p:cNvSpPr txBox="1"/>
            <p:nvPr/>
          </p:nvSpPr>
          <p:spPr>
            <a:xfrm>
              <a:off x="1701192" y="5098476"/>
              <a:ext cx="1463606" cy="307777"/>
            </a:xfrm>
            <a:prstGeom prst="rect">
              <a:avLst/>
            </a:prstGeom>
            <a:noFill/>
          </p:spPr>
          <p:txBody>
            <a:bodyPr wrap="none" rtlCol="0">
              <a:spAutoFit/>
            </a:bodyPr>
            <a:lstStyle/>
            <a:p>
              <a:r>
                <a:rPr lang="en-GB" sz="1400" dirty="0"/>
                <a:t>Big Data Analytics</a:t>
              </a:r>
            </a:p>
          </p:txBody>
        </p:sp>
        <p:pic>
          <p:nvPicPr>
            <p:cNvPr id="15" name="Graphic 14">
              <a:extLst>
                <a:ext uri="{FF2B5EF4-FFF2-40B4-BE49-F238E27FC236}">
                  <a16:creationId xmlns:a16="http://schemas.microsoft.com/office/drawing/2014/main" id="{F1A10C88-6BDA-4AFF-ADAA-D277D62E73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5512" y="3072305"/>
              <a:ext cx="432000" cy="432000"/>
            </a:xfrm>
            <a:prstGeom prst="rect">
              <a:avLst/>
            </a:prstGeom>
          </p:spPr>
        </p:pic>
        <p:pic>
          <p:nvPicPr>
            <p:cNvPr id="17" name="Graphic 16">
              <a:extLst>
                <a:ext uri="{FF2B5EF4-FFF2-40B4-BE49-F238E27FC236}">
                  <a16:creationId xmlns:a16="http://schemas.microsoft.com/office/drawing/2014/main" id="{6AB12A64-FFD6-4886-90E8-5EF3AD47E6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9962" y="3709211"/>
              <a:ext cx="432000" cy="432000"/>
            </a:xfrm>
            <a:prstGeom prst="rect">
              <a:avLst/>
            </a:prstGeom>
          </p:spPr>
        </p:pic>
        <p:pic>
          <p:nvPicPr>
            <p:cNvPr id="19" name="Graphic 18">
              <a:extLst>
                <a:ext uri="{FF2B5EF4-FFF2-40B4-BE49-F238E27FC236}">
                  <a16:creationId xmlns:a16="http://schemas.microsoft.com/office/drawing/2014/main" id="{720F0B24-4073-463B-B6D4-87CD910471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1615" y="4381196"/>
              <a:ext cx="432000" cy="432000"/>
            </a:xfrm>
            <a:prstGeom prst="rect">
              <a:avLst/>
            </a:prstGeom>
          </p:spPr>
        </p:pic>
        <p:pic>
          <p:nvPicPr>
            <p:cNvPr id="21" name="Graphic 20">
              <a:extLst>
                <a:ext uri="{FF2B5EF4-FFF2-40B4-BE49-F238E27FC236}">
                  <a16:creationId xmlns:a16="http://schemas.microsoft.com/office/drawing/2014/main" id="{9B7F389A-0150-4A1F-80CA-8D4C76F6C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4450" y="5036365"/>
              <a:ext cx="432000" cy="432000"/>
            </a:xfrm>
            <a:prstGeom prst="rect">
              <a:avLst/>
            </a:prstGeom>
          </p:spPr>
        </p:pic>
      </p:grpSp>
      <p:sp>
        <p:nvSpPr>
          <p:cNvPr id="22" name="Textfeld 90">
            <a:extLst>
              <a:ext uri="{FF2B5EF4-FFF2-40B4-BE49-F238E27FC236}">
                <a16:creationId xmlns:a16="http://schemas.microsoft.com/office/drawing/2014/main" id="{64FE57CD-76A3-4117-BA32-8210D1544D9D}"/>
              </a:ext>
            </a:extLst>
          </p:cNvPr>
          <p:cNvSpPr txBox="1"/>
          <p:nvPr/>
        </p:nvSpPr>
        <p:spPr>
          <a:xfrm rot="19461014">
            <a:off x="4575285" y="3051512"/>
            <a:ext cx="1855917" cy="1623875"/>
          </a:xfrm>
          <a:prstGeom prst="blockArc">
            <a:avLst>
              <a:gd name="adj1" fmla="val 11678222"/>
              <a:gd name="adj2" fmla="val 0"/>
              <a:gd name="adj3" fmla="val 25000"/>
            </a:avLst>
          </a:prstGeom>
          <a:noFill/>
        </p:spPr>
        <p:txBody>
          <a:bodyPr wrap="square" rtlCol="0">
            <a:prstTxWarp prst="textArchUp">
              <a:avLst>
                <a:gd name="adj" fmla="val 11999351"/>
              </a:avLst>
            </a:prstTxWarp>
            <a:spAutoFit/>
          </a:bodyPr>
          <a:lstStyle/>
          <a:p>
            <a:pPr defTabSz="914424">
              <a:defRPr/>
            </a:pPr>
            <a:r>
              <a:rPr lang="de-DE" sz="1400" dirty="0"/>
              <a:t>A TRULY CONNECTED WORLD</a:t>
            </a:r>
          </a:p>
        </p:txBody>
      </p:sp>
      <p:sp>
        <p:nvSpPr>
          <p:cNvPr id="23" name="Textfeld 91">
            <a:extLst>
              <a:ext uri="{FF2B5EF4-FFF2-40B4-BE49-F238E27FC236}">
                <a16:creationId xmlns:a16="http://schemas.microsoft.com/office/drawing/2014/main" id="{3F94C125-1B5D-4394-AD5D-AA5DC8E7CFDC}"/>
              </a:ext>
            </a:extLst>
          </p:cNvPr>
          <p:cNvSpPr txBox="1"/>
          <p:nvPr/>
        </p:nvSpPr>
        <p:spPr>
          <a:xfrm rot="920403">
            <a:off x="4466118" y="3634603"/>
            <a:ext cx="2694905" cy="2242593"/>
          </a:xfrm>
          <a:prstGeom prst="rect">
            <a:avLst/>
          </a:prstGeom>
          <a:noFill/>
        </p:spPr>
        <p:txBody>
          <a:bodyPr wrap="none" rtlCol="0">
            <a:prstTxWarp prst="textArchDown">
              <a:avLst>
                <a:gd name="adj" fmla="val 978966"/>
              </a:avLst>
            </a:prstTxWarp>
            <a:spAutoFit/>
          </a:bodyPr>
          <a:lstStyle/>
          <a:p>
            <a:pPr defTabSz="914424">
              <a:defRPr/>
            </a:pPr>
            <a:r>
              <a:rPr lang="de-DE" sz="1400" dirty="0"/>
              <a:t>EXPONENTIAL PATTERNS OF TECHNOLOGY CHANGE</a:t>
            </a:r>
          </a:p>
        </p:txBody>
      </p:sp>
      <p:sp>
        <p:nvSpPr>
          <p:cNvPr id="25" name="Diagonal liegende Ecken des Rechtecks schneiden 95">
            <a:extLst>
              <a:ext uri="{FF2B5EF4-FFF2-40B4-BE49-F238E27FC236}">
                <a16:creationId xmlns:a16="http://schemas.microsoft.com/office/drawing/2014/main" id="{BA1BC1C1-8677-46D5-9C40-DEE05F496020}"/>
              </a:ext>
            </a:extLst>
          </p:cNvPr>
          <p:cNvSpPr/>
          <p:nvPr/>
        </p:nvSpPr>
        <p:spPr>
          <a:xfrm>
            <a:off x="5461947" y="3472783"/>
            <a:ext cx="2063268" cy="517662"/>
          </a:xfrm>
          <a:prstGeom prst="rect">
            <a:avLst/>
          </a:prstGeom>
          <a:solidFill>
            <a:schemeClr val="accent6">
              <a:lumMod val="40000"/>
              <a:lumOff val="60000"/>
              <a:alpha val="62745"/>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0" indent="-180970" algn="ctr" defTabSz="914424">
              <a:buFont typeface="Arial" panose="020B0604020202020204" pitchFamily="34" charset="0"/>
              <a:buChar char="•"/>
              <a:defRPr/>
            </a:pPr>
            <a:endParaRPr lang="de-DE" sz="1400" dirty="0" err="1">
              <a:solidFill>
                <a:schemeClr val="tx1"/>
              </a:solidFill>
              <a:latin typeface="Fira Sans Book"/>
            </a:endParaRPr>
          </a:p>
        </p:txBody>
      </p:sp>
      <p:sp>
        <p:nvSpPr>
          <p:cNvPr id="26" name="Diagonal liegende Ecken des Rechtecks schneiden 96">
            <a:extLst>
              <a:ext uri="{FF2B5EF4-FFF2-40B4-BE49-F238E27FC236}">
                <a16:creationId xmlns:a16="http://schemas.microsoft.com/office/drawing/2014/main" id="{36CFF6F4-C40D-4EB0-B05C-1A154FB321D1}"/>
              </a:ext>
            </a:extLst>
          </p:cNvPr>
          <p:cNvSpPr/>
          <p:nvPr/>
        </p:nvSpPr>
        <p:spPr>
          <a:xfrm>
            <a:off x="5479063" y="4141815"/>
            <a:ext cx="2063268" cy="517662"/>
          </a:xfrm>
          <a:prstGeom prst="rect">
            <a:avLst/>
          </a:prstGeom>
          <a:solidFill>
            <a:schemeClr val="accent6">
              <a:lumMod val="40000"/>
              <a:lumOff val="60000"/>
              <a:alpha val="62745"/>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0" indent="-180970" algn="ctr" defTabSz="914424">
              <a:buFont typeface="Arial" panose="020B0604020202020204" pitchFamily="34" charset="0"/>
              <a:buChar char="•"/>
              <a:defRPr/>
            </a:pPr>
            <a:endParaRPr lang="de-DE" sz="1400" dirty="0" err="1">
              <a:solidFill>
                <a:schemeClr val="tx1"/>
              </a:solidFill>
              <a:latin typeface="Fira Sans Book"/>
            </a:endParaRPr>
          </a:p>
        </p:txBody>
      </p:sp>
      <p:sp>
        <p:nvSpPr>
          <p:cNvPr id="27" name="Diagonal liegende Ecken des Rechtecks schneiden 97">
            <a:extLst>
              <a:ext uri="{FF2B5EF4-FFF2-40B4-BE49-F238E27FC236}">
                <a16:creationId xmlns:a16="http://schemas.microsoft.com/office/drawing/2014/main" id="{091282BD-3A55-4C44-B1CE-B9C48DDB1FF0}"/>
              </a:ext>
            </a:extLst>
          </p:cNvPr>
          <p:cNvSpPr/>
          <p:nvPr/>
        </p:nvSpPr>
        <p:spPr>
          <a:xfrm>
            <a:off x="5493090" y="4808471"/>
            <a:ext cx="2063268" cy="517662"/>
          </a:xfrm>
          <a:prstGeom prst="rect">
            <a:avLst/>
          </a:prstGeom>
          <a:solidFill>
            <a:schemeClr val="accent6">
              <a:lumMod val="40000"/>
              <a:lumOff val="60000"/>
              <a:alpha val="62745"/>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0" indent="-180970" algn="ctr" defTabSz="914424">
              <a:buFont typeface="Arial" panose="020B0604020202020204" pitchFamily="34" charset="0"/>
              <a:buChar char="•"/>
              <a:defRPr/>
            </a:pPr>
            <a:endParaRPr lang="de-DE" sz="1400" dirty="0" err="1">
              <a:solidFill>
                <a:schemeClr val="tx1"/>
              </a:solidFill>
              <a:latin typeface="Fira Sans Book"/>
            </a:endParaRPr>
          </a:p>
        </p:txBody>
      </p:sp>
      <p:sp>
        <p:nvSpPr>
          <p:cNvPr id="28" name="Textfeld 98">
            <a:extLst>
              <a:ext uri="{FF2B5EF4-FFF2-40B4-BE49-F238E27FC236}">
                <a16:creationId xmlns:a16="http://schemas.microsoft.com/office/drawing/2014/main" id="{3205D8CB-0B40-4E8E-8CB2-93C964C246BC}"/>
              </a:ext>
            </a:extLst>
          </p:cNvPr>
          <p:cNvSpPr txBox="1"/>
          <p:nvPr/>
        </p:nvSpPr>
        <p:spPr>
          <a:xfrm>
            <a:off x="5435657" y="3596575"/>
            <a:ext cx="1425321" cy="307777"/>
          </a:xfrm>
          <a:prstGeom prst="rect">
            <a:avLst/>
          </a:prstGeom>
          <a:noFill/>
        </p:spPr>
        <p:txBody>
          <a:bodyPr wrap="square" rtlCol="0">
            <a:spAutoFit/>
          </a:bodyPr>
          <a:lstStyle/>
          <a:p>
            <a:pPr defTabSz="914424">
              <a:defRPr/>
            </a:pPr>
            <a:r>
              <a:rPr lang="de-DE" sz="1400" b="1" dirty="0">
                <a:latin typeface="Calibri" panose="020F0502020204030204" pitchFamily="34" charset="0"/>
                <a:cs typeface="Calibri" panose="020F0502020204030204" pitchFamily="34" charset="0"/>
              </a:rPr>
              <a:t>Work force</a:t>
            </a:r>
          </a:p>
        </p:txBody>
      </p:sp>
      <p:sp>
        <p:nvSpPr>
          <p:cNvPr id="29" name="Textfeld 99">
            <a:extLst>
              <a:ext uri="{FF2B5EF4-FFF2-40B4-BE49-F238E27FC236}">
                <a16:creationId xmlns:a16="http://schemas.microsoft.com/office/drawing/2014/main" id="{7EFAD731-D0DE-4FA3-B6D3-B64AB4D3AFBE}"/>
              </a:ext>
            </a:extLst>
          </p:cNvPr>
          <p:cNvSpPr txBox="1"/>
          <p:nvPr/>
        </p:nvSpPr>
        <p:spPr>
          <a:xfrm>
            <a:off x="5465032" y="4246263"/>
            <a:ext cx="1425321" cy="307777"/>
          </a:xfrm>
          <a:prstGeom prst="rect">
            <a:avLst/>
          </a:prstGeom>
          <a:noFill/>
        </p:spPr>
        <p:txBody>
          <a:bodyPr wrap="square" rtlCol="0">
            <a:spAutoFit/>
          </a:bodyPr>
          <a:lstStyle/>
          <a:p>
            <a:pPr defTabSz="914424">
              <a:defRPr/>
            </a:pPr>
            <a:r>
              <a:rPr lang="de-DE" sz="1400" b="1" dirty="0">
                <a:latin typeface="Calibri" panose="020F0502020204030204" pitchFamily="34" charset="0"/>
                <a:cs typeface="Calibri" panose="020F0502020204030204" pitchFamily="34" charset="0"/>
              </a:rPr>
              <a:t>Generations</a:t>
            </a:r>
          </a:p>
        </p:txBody>
      </p:sp>
      <p:sp>
        <p:nvSpPr>
          <p:cNvPr id="30" name="Textfeld 100">
            <a:extLst>
              <a:ext uri="{FF2B5EF4-FFF2-40B4-BE49-F238E27FC236}">
                <a16:creationId xmlns:a16="http://schemas.microsoft.com/office/drawing/2014/main" id="{165A8C17-CBA6-441E-98E2-6113442FCCC3}"/>
              </a:ext>
            </a:extLst>
          </p:cNvPr>
          <p:cNvSpPr txBox="1"/>
          <p:nvPr/>
        </p:nvSpPr>
        <p:spPr>
          <a:xfrm>
            <a:off x="5465032" y="4925156"/>
            <a:ext cx="1425321" cy="307777"/>
          </a:xfrm>
          <a:prstGeom prst="rect">
            <a:avLst/>
          </a:prstGeom>
          <a:noFill/>
        </p:spPr>
        <p:txBody>
          <a:bodyPr wrap="square" rtlCol="0">
            <a:spAutoFit/>
          </a:bodyPr>
          <a:lstStyle/>
          <a:p>
            <a:pPr defTabSz="914424">
              <a:defRPr/>
            </a:pPr>
            <a:r>
              <a:rPr lang="de-DE" sz="1400" b="1" dirty="0">
                <a:latin typeface="Calibri" panose="020F0502020204030204" pitchFamily="34" charset="0"/>
                <a:cs typeface="Calibri" panose="020F0502020204030204" pitchFamily="34" charset="0"/>
              </a:rPr>
              <a:t>Fertility</a:t>
            </a:r>
          </a:p>
        </p:txBody>
      </p:sp>
      <p:pic>
        <p:nvPicPr>
          <p:cNvPr id="31" name="Bild 101">
            <a:extLst>
              <a:ext uri="{FF2B5EF4-FFF2-40B4-BE49-F238E27FC236}">
                <a16:creationId xmlns:a16="http://schemas.microsoft.com/office/drawing/2014/main" id="{49065E0D-06E2-43EE-8F13-F5590767B1D5}"/>
              </a:ext>
            </a:extLst>
          </p:cNvPr>
          <p:cNvPicPr>
            <a:picLocks noChangeAspect="1"/>
          </p:cNvPicPr>
          <p:nvPr/>
        </p:nvPicPr>
        <p:blipFill>
          <a:blip r:embed="rId11" cstate="print">
            <a:alphaModFix amt="85000"/>
            <a:extLst>
              <a:ext uri="{28A0092B-C50C-407E-A947-70E740481C1C}">
                <a14:useLocalDpi xmlns:a14="http://schemas.microsoft.com/office/drawing/2010/main" val="0"/>
              </a:ext>
            </a:extLst>
          </a:blip>
          <a:stretch>
            <a:fillRect/>
          </a:stretch>
        </p:blipFill>
        <p:spPr>
          <a:xfrm>
            <a:off x="6637892" y="3316026"/>
            <a:ext cx="864876" cy="864876"/>
          </a:xfrm>
          <a:prstGeom prst="rect">
            <a:avLst/>
          </a:prstGeom>
        </p:spPr>
      </p:pic>
      <p:sp>
        <p:nvSpPr>
          <p:cNvPr id="32" name="Rechteck 106">
            <a:extLst>
              <a:ext uri="{FF2B5EF4-FFF2-40B4-BE49-F238E27FC236}">
                <a16:creationId xmlns:a16="http://schemas.microsoft.com/office/drawing/2014/main" id="{C10B492F-94A5-4643-9E07-D47DC114201D}"/>
              </a:ext>
            </a:extLst>
          </p:cNvPr>
          <p:cNvSpPr/>
          <p:nvPr/>
        </p:nvSpPr>
        <p:spPr>
          <a:xfrm>
            <a:off x="6684431" y="4169064"/>
            <a:ext cx="787620" cy="139044"/>
          </a:xfrm>
          <a:prstGeom prst="rect">
            <a:avLst/>
          </a:prstGeom>
          <a:solidFill>
            <a:srgbClr val="FFFFFF">
              <a:alpha val="7137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424">
              <a:defRPr/>
            </a:pPr>
            <a:r>
              <a:rPr lang="de-DE" sz="1000" dirty="0">
                <a:solidFill>
                  <a:schemeClr val="tx1"/>
                </a:solidFill>
              </a:rPr>
              <a:t>Baby Boomers</a:t>
            </a:r>
          </a:p>
        </p:txBody>
      </p:sp>
      <p:sp>
        <p:nvSpPr>
          <p:cNvPr id="33" name="Rechteck 107">
            <a:extLst>
              <a:ext uri="{FF2B5EF4-FFF2-40B4-BE49-F238E27FC236}">
                <a16:creationId xmlns:a16="http://schemas.microsoft.com/office/drawing/2014/main" id="{DB250D26-05A0-4BA0-B91E-A34341B3ECFD}"/>
              </a:ext>
            </a:extLst>
          </p:cNvPr>
          <p:cNvSpPr/>
          <p:nvPr/>
        </p:nvSpPr>
        <p:spPr>
          <a:xfrm>
            <a:off x="6684431" y="4320339"/>
            <a:ext cx="787619" cy="171724"/>
          </a:xfrm>
          <a:prstGeom prst="rect">
            <a:avLst/>
          </a:prstGeom>
          <a:solidFill>
            <a:srgbClr val="FFFFFF">
              <a:alpha val="7137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424">
              <a:defRPr/>
            </a:pPr>
            <a:r>
              <a:rPr lang="de-DE" sz="1051" dirty="0">
                <a:solidFill>
                  <a:schemeClr val="tx1"/>
                </a:solidFill>
              </a:rPr>
              <a:t>Millennials</a:t>
            </a:r>
          </a:p>
        </p:txBody>
      </p:sp>
      <p:sp>
        <p:nvSpPr>
          <p:cNvPr id="34" name="Rechteck 108">
            <a:extLst>
              <a:ext uri="{FF2B5EF4-FFF2-40B4-BE49-F238E27FC236}">
                <a16:creationId xmlns:a16="http://schemas.microsoft.com/office/drawing/2014/main" id="{27AC9662-1CDB-45DF-873F-CDAD231504A4}"/>
              </a:ext>
            </a:extLst>
          </p:cNvPr>
          <p:cNvSpPr/>
          <p:nvPr/>
        </p:nvSpPr>
        <p:spPr>
          <a:xfrm>
            <a:off x="6684430" y="4504294"/>
            <a:ext cx="787619" cy="109883"/>
          </a:xfrm>
          <a:prstGeom prst="rect">
            <a:avLst/>
          </a:prstGeom>
          <a:solidFill>
            <a:srgbClr val="FFFFFF">
              <a:alpha val="7137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424">
              <a:defRPr/>
            </a:pPr>
            <a:r>
              <a:rPr lang="de-DE" sz="1000" dirty="0">
                <a:solidFill>
                  <a:schemeClr val="tx1"/>
                </a:solidFill>
              </a:rPr>
              <a:t>Gen X</a:t>
            </a:r>
          </a:p>
        </p:txBody>
      </p:sp>
      <p:grpSp>
        <p:nvGrpSpPr>
          <p:cNvPr id="35" name="Gruppierung 109">
            <a:extLst>
              <a:ext uri="{FF2B5EF4-FFF2-40B4-BE49-F238E27FC236}">
                <a16:creationId xmlns:a16="http://schemas.microsoft.com/office/drawing/2014/main" id="{7DD46445-1DBF-474A-BEF8-3E422A92B887}"/>
              </a:ext>
            </a:extLst>
          </p:cNvPr>
          <p:cNvGrpSpPr/>
          <p:nvPr/>
        </p:nvGrpSpPr>
        <p:grpSpPr>
          <a:xfrm>
            <a:off x="6716036" y="4929164"/>
            <a:ext cx="756014" cy="296527"/>
            <a:chOff x="5316375" y="3212965"/>
            <a:chExt cx="756014" cy="296527"/>
          </a:xfrm>
        </p:grpSpPr>
        <p:sp>
          <p:nvSpPr>
            <p:cNvPr id="36" name="Pfeil nach oben 110">
              <a:extLst>
                <a:ext uri="{FF2B5EF4-FFF2-40B4-BE49-F238E27FC236}">
                  <a16:creationId xmlns:a16="http://schemas.microsoft.com/office/drawing/2014/main" id="{F0E3D974-51A4-433C-A412-F99DB2E1EB7D}"/>
                </a:ext>
              </a:extLst>
            </p:cNvPr>
            <p:cNvSpPr/>
            <p:nvPr/>
          </p:nvSpPr>
          <p:spPr>
            <a:xfrm rot="10800000">
              <a:off x="5316375" y="3259529"/>
              <a:ext cx="209837" cy="234703"/>
            </a:xfrm>
            <a:prstGeom prst="upArrow">
              <a:avLst/>
            </a:prstGeom>
            <a:solidFill>
              <a:schemeClr val="accent6">
                <a:lumMod val="75000"/>
                <a:alpha val="71373"/>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0" indent="-180970" algn="ctr" defTabSz="914424">
                <a:buFont typeface="Arial" panose="020B0604020202020204" pitchFamily="34" charset="0"/>
                <a:buChar char="•"/>
                <a:defRPr/>
              </a:pPr>
              <a:endParaRPr lang="de-DE" sz="1400" dirty="0" err="1">
                <a:solidFill>
                  <a:schemeClr val="tx1"/>
                </a:solidFill>
                <a:latin typeface="Fira Sans Book"/>
              </a:endParaRPr>
            </a:p>
          </p:txBody>
        </p:sp>
        <p:pic>
          <p:nvPicPr>
            <p:cNvPr id="37" name="Bild 111">
              <a:extLst>
                <a:ext uri="{FF2B5EF4-FFF2-40B4-BE49-F238E27FC236}">
                  <a16:creationId xmlns:a16="http://schemas.microsoft.com/office/drawing/2014/main" id="{623802ED-6277-4EA4-BE90-B682104878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60312" y="3219317"/>
              <a:ext cx="273904" cy="273904"/>
            </a:xfrm>
            <a:prstGeom prst="rect">
              <a:avLst/>
            </a:prstGeom>
          </p:spPr>
        </p:pic>
        <p:pic>
          <p:nvPicPr>
            <p:cNvPr id="38" name="Bild 112">
              <a:extLst>
                <a:ext uri="{FF2B5EF4-FFF2-40B4-BE49-F238E27FC236}">
                  <a16:creationId xmlns:a16="http://schemas.microsoft.com/office/drawing/2014/main" id="{F0251B51-F0E9-4150-AF4E-B35D8467775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59275" y="3217025"/>
              <a:ext cx="273904" cy="273904"/>
            </a:xfrm>
            <a:prstGeom prst="rect">
              <a:avLst/>
            </a:prstGeom>
          </p:spPr>
        </p:pic>
        <p:pic>
          <p:nvPicPr>
            <p:cNvPr id="39" name="Bild 113">
              <a:extLst>
                <a:ext uri="{FF2B5EF4-FFF2-40B4-BE49-F238E27FC236}">
                  <a16:creationId xmlns:a16="http://schemas.microsoft.com/office/drawing/2014/main" id="{D11AD096-5D6F-4988-9638-76A7325CCEF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721" b="-8259"/>
            <a:stretch/>
          </p:blipFill>
          <p:spPr>
            <a:xfrm>
              <a:off x="5956585" y="3212965"/>
              <a:ext cx="115804" cy="296527"/>
            </a:xfrm>
            <a:prstGeom prst="rect">
              <a:avLst/>
            </a:prstGeom>
          </p:spPr>
        </p:pic>
      </p:grpSp>
      <p:grpSp>
        <p:nvGrpSpPr>
          <p:cNvPr id="609" name="Group 608">
            <a:extLst>
              <a:ext uri="{FF2B5EF4-FFF2-40B4-BE49-F238E27FC236}">
                <a16:creationId xmlns:a16="http://schemas.microsoft.com/office/drawing/2014/main" id="{00D7F671-492E-41A9-A40F-670F0EF102B2}"/>
              </a:ext>
            </a:extLst>
          </p:cNvPr>
          <p:cNvGrpSpPr/>
          <p:nvPr/>
        </p:nvGrpSpPr>
        <p:grpSpPr>
          <a:xfrm>
            <a:off x="7529269" y="2017485"/>
            <a:ext cx="3496871" cy="3538905"/>
            <a:chOff x="7529269" y="2017485"/>
            <a:chExt cx="3496871" cy="3538905"/>
          </a:xfrm>
        </p:grpSpPr>
        <p:sp>
          <p:nvSpPr>
            <p:cNvPr id="8" name="Rectangle 7">
              <a:extLst>
                <a:ext uri="{FF2B5EF4-FFF2-40B4-BE49-F238E27FC236}">
                  <a16:creationId xmlns:a16="http://schemas.microsoft.com/office/drawing/2014/main" id="{6830F424-76EE-446B-922C-E5E2A49ABE7B}"/>
                </a:ext>
              </a:extLst>
            </p:cNvPr>
            <p:cNvSpPr/>
            <p:nvPr/>
          </p:nvSpPr>
          <p:spPr>
            <a:xfrm>
              <a:off x="7883190" y="2017485"/>
              <a:ext cx="3142950" cy="5805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mj-lt"/>
                  <a:cs typeface="Calibri" panose="020F0502020204030204" pitchFamily="34" charset="0"/>
                </a:rPr>
                <a:t>New Work Ecosystem</a:t>
              </a:r>
            </a:p>
          </p:txBody>
        </p:sp>
        <p:sp>
          <p:nvSpPr>
            <p:cNvPr id="594" name="Textfeld 115">
              <a:extLst>
                <a:ext uri="{FF2B5EF4-FFF2-40B4-BE49-F238E27FC236}">
                  <a16:creationId xmlns:a16="http://schemas.microsoft.com/office/drawing/2014/main" id="{0B06B581-3DF9-42F3-9F76-A71AD4FDF9A8}"/>
                </a:ext>
              </a:extLst>
            </p:cNvPr>
            <p:cNvSpPr txBox="1"/>
            <p:nvPr/>
          </p:nvSpPr>
          <p:spPr>
            <a:xfrm>
              <a:off x="7529269" y="5033170"/>
              <a:ext cx="2441402" cy="523220"/>
            </a:xfrm>
            <a:prstGeom prst="rect">
              <a:avLst/>
            </a:prstGeom>
            <a:noFill/>
          </p:spPr>
          <p:txBody>
            <a:bodyPr wrap="square" rtlCol="0">
              <a:spAutoFit/>
            </a:bodyPr>
            <a:lstStyle/>
            <a:p>
              <a:pPr algn="r" defTabSz="914424">
                <a:defRPr/>
              </a:pPr>
              <a:r>
                <a:rPr lang="de-DE" sz="1400" dirty="0"/>
                <a:t>All inclusive </a:t>
              </a:r>
              <a:br>
                <a:rPr lang="de-DE" sz="1400" dirty="0"/>
              </a:br>
              <a:r>
                <a:rPr lang="de-DE" sz="1400" dirty="0"/>
                <a:t>global talent market</a:t>
              </a:r>
            </a:p>
          </p:txBody>
        </p:sp>
        <p:sp>
          <p:nvSpPr>
            <p:cNvPr id="595" name="Textfeld 115">
              <a:extLst>
                <a:ext uri="{FF2B5EF4-FFF2-40B4-BE49-F238E27FC236}">
                  <a16:creationId xmlns:a16="http://schemas.microsoft.com/office/drawing/2014/main" id="{3CB1F1BE-F98B-4682-B82B-8066ABB91BCA}"/>
                </a:ext>
              </a:extLst>
            </p:cNvPr>
            <p:cNvSpPr txBox="1"/>
            <p:nvPr/>
          </p:nvSpPr>
          <p:spPr>
            <a:xfrm>
              <a:off x="7944114" y="4074642"/>
              <a:ext cx="2040368" cy="523220"/>
            </a:xfrm>
            <a:prstGeom prst="rect">
              <a:avLst/>
            </a:prstGeom>
            <a:noFill/>
          </p:spPr>
          <p:txBody>
            <a:bodyPr wrap="square" rtlCol="0">
              <a:spAutoFit/>
            </a:bodyPr>
            <a:lstStyle/>
            <a:p>
              <a:pPr algn="r" defTabSz="914424">
                <a:defRPr/>
              </a:pPr>
              <a:r>
                <a:rPr lang="de-DE" sz="1400" dirty="0"/>
                <a:t>Technological empowerment</a:t>
              </a:r>
            </a:p>
          </p:txBody>
        </p:sp>
        <p:sp>
          <p:nvSpPr>
            <p:cNvPr id="596" name="Textfeld 115">
              <a:extLst>
                <a:ext uri="{FF2B5EF4-FFF2-40B4-BE49-F238E27FC236}">
                  <a16:creationId xmlns:a16="http://schemas.microsoft.com/office/drawing/2014/main" id="{BADA4DFA-9DC8-47AA-B1A6-6DB7E57C267C}"/>
                </a:ext>
              </a:extLst>
            </p:cNvPr>
            <p:cNvSpPr txBox="1"/>
            <p:nvPr/>
          </p:nvSpPr>
          <p:spPr>
            <a:xfrm>
              <a:off x="7944114" y="3157671"/>
              <a:ext cx="2040368" cy="307777"/>
            </a:xfrm>
            <a:prstGeom prst="rect">
              <a:avLst/>
            </a:prstGeom>
            <a:noFill/>
          </p:spPr>
          <p:txBody>
            <a:bodyPr wrap="square" rtlCol="0">
              <a:spAutoFit/>
            </a:bodyPr>
            <a:lstStyle/>
            <a:p>
              <a:pPr algn="r" defTabSz="914424">
                <a:defRPr/>
              </a:pPr>
              <a:r>
                <a:rPr lang="de-DE" sz="1400" dirty="0"/>
                <a:t>Democratization of work </a:t>
              </a:r>
            </a:p>
          </p:txBody>
        </p:sp>
        <p:pic>
          <p:nvPicPr>
            <p:cNvPr id="602" name="Graphic 601">
              <a:extLst>
                <a:ext uri="{FF2B5EF4-FFF2-40B4-BE49-F238E27FC236}">
                  <a16:creationId xmlns:a16="http://schemas.microsoft.com/office/drawing/2014/main" id="{94E9918C-2760-4209-8965-E6C60CAD2A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210649" y="3002975"/>
              <a:ext cx="471816" cy="471816"/>
            </a:xfrm>
            <a:prstGeom prst="rect">
              <a:avLst/>
            </a:prstGeom>
          </p:spPr>
        </p:pic>
        <p:pic>
          <p:nvPicPr>
            <p:cNvPr id="604" name="Graphic 603">
              <a:extLst>
                <a:ext uri="{FF2B5EF4-FFF2-40B4-BE49-F238E27FC236}">
                  <a16:creationId xmlns:a16="http://schemas.microsoft.com/office/drawing/2014/main" id="{365F3F22-39C3-44B7-9CEC-E8D0EFE3763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221926" y="5057241"/>
              <a:ext cx="460539" cy="460539"/>
            </a:xfrm>
            <a:prstGeom prst="rect">
              <a:avLst/>
            </a:prstGeom>
          </p:spPr>
        </p:pic>
        <p:grpSp>
          <p:nvGrpSpPr>
            <p:cNvPr id="607" name="Group 606">
              <a:extLst>
                <a:ext uri="{FF2B5EF4-FFF2-40B4-BE49-F238E27FC236}">
                  <a16:creationId xmlns:a16="http://schemas.microsoft.com/office/drawing/2014/main" id="{8EB795F0-105A-4601-B554-696663597DFF}"/>
                </a:ext>
              </a:extLst>
            </p:cNvPr>
            <p:cNvGrpSpPr/>
            <p:nvPr/>
          </p:nvGrpSpPr>
          <p:grpSpPr>
            <a:xfrm>
              <a:off x="10193498" y="3961898"/>
              <a:ext cx="517398" cy="708887"/>
              <a:chOff x="10395761" y="3961898"/>
              <a:chExt cx="517398" cy="708887"/>
            </a:xfrm>
          </p:grpSpPr>
          <p:pic>
            <p:nvPicPr>
              <p:cNvPr id="598" name="Graphic 597">
                <a:extLst>
                  <a:ext uri="{FF2B5EF4-FFF2-40B4-BE49-F238E27FC236}">
                    <a16:creationId xmlns:a16="http://schemas.microsoft.com/office/drawing/2014/main" id="{7F05AF6A-0FF4-4404-B6B5-3431EE2B3F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395761" y="4153387"/>
                <a:ext cx="517398" cy="517398"/>
              </a:xfrm>
              <a:prstGeom prst="rect">
                <a:avLst/>
              </a:prstGeom>
            </p:spPr>
          </p:pic>
          <p:pic>
            <p:nvPicPr>
              <p:cNvPr id="606" name="Graphic 605">
                <a:extLst>
                  <a:ext uri="{FF2B5EF4-FFF2-40B4-BE49-F238E27FC236}">
                    <a16:creationId xmlns:a16="http://schemas.microsoft.com/office/drawing/2014/main" id="{BE5373D3-7CE0-4468-AFAB-E059CFBC899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524877" y="3961898"/>
                <a:ext cx="259165" cy="259165"/>
              </a:xfrm>
              <a:prstGeom prst="rect">
                <a:avLst/>
              </a:prstGeom>
            </p:spPr>
          </p:pic>
        </p:grpSp>
      </p:grpSp>
    </p:spTree>
    <p:extLst>
      <p:ext uri="{BB962C8B-B14F-4D97-AF65-F5344CB8AC3E}">
        <p14:creationId xmlns:p14="http://schemas.microsoft.com/office/powerpoint/2010/main" val="197847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8"/>
                                        </p:tgtEl>
                                        <p:attrNameLst>
                                          <p:attrName>style.visibility</p:attrName>
                                        </p:attrNameLst>
                                      </p:cBhvr>
                                      <p:to>
                                        <p:strVal val="visible"/>
                                      </p:to>
                                    </p:set>
                                    <p:animEffect transition="in" filter="wipe(up)">
                                      <p:cBhvr>
                                        <p:cTn id="7" dur="500"/>
                                        <p:tgtEl>
                                          <p:spTgt spid="6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09"/>
                                        </p:tgtEl>
                                        <p:attrNameLst>
                                          <p:attrName>style.visibility</p:attrName>
                                        </p:attrNameLst>
                                      </p:cBhvr>
                                      <p:to>
                                        <p:strVal val="visible"/>
                                      </p:to>
                                    </p:set>
                                    <p:animEffect transition="in" filter="wipe(up)">
                                      <p:cBhvr>
                                        <p:cTn id="12" dur="500"/>
                                        <p:tgtEl>
                                          <p:spTgt spid="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Inside Gig">
      <a:majorFont>
        <a:latin typeface="Baskerville Old Face"/>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itch Light Master">
  <a:themeElements>
    <a:clrScheme name="Hitch 1">
      <a:dk1>
        <a:srgbClr val="FFFFFF"/>
      </a:dk1>
      <a:lt1>
        <a:srgbClr val="383C45"/>
      </a:lt1>
      <a:dk2>
        <a:srgbClr val="202845"/>
      </a:dk2>
      <a:lt2>
        <a:srgbClr val="93D500"/>
      </a:lt2>
      <a:accent1>
        <a:srgbClr val="FFC600"/>
      </a:accent1>
      <a:accent2>
        <a:srgbClr val="00ABC8"/>
      </a:accent2>
      <a:accent3>
        <a:srgbClr val="FF4438"/>
      </a:accent3>
      <a:accent4>
        <a:srgbClr val="4E738A"/>
      </a:accent4>
      <a:accent5>
        <a:srgbClr val="EC610E"/>
      </a:accent5>
      <a:accent6>
        <a:srgbClr val="C53580"/>
      </a:accent6>
      <a:hlink>
        <a:srgbClr val="93D500"/>
      </a:hlink>
      <a:folHlink>
        <a:srgbClr val="4E738A"/>
      </a:folHlink>
    </a:clrScheme>
    <a:fontScheme name="Test">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tlCol="0" anchor="ctr"/>
      <a:lstStyle>
        <a:defPPr algn="ctr">
          <a:defRPr sz="12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black">
        <a:noFill/>
      </a:spPr>
      <a:bodyPr wrap="square" lIns="0" tIns="0" rIns="0" bIns="0" rtlCol="0">
        <a:noAutofit/>
      </a:bodyPr>
      <a:lstStyle>
        <a:defPPr>
          <a:defRPr sz="1200" dirty="0" err="1" smtClean="0"/>
        </a:defPPr>
      </a:lstStyle>
    </a:txDef>
  </a:objectDefaults>
  <a:extraClrSchemeLst/>
  <a:custClrLst>
    <a:custClr name="Aqua">
      <a:srgbClr val="48DAD0"/>
    </a:custClr>
    <a:custClr name="AquaX">
      <a:srgbClr val="00908A"/>
    </a:custClr>
    <a:custClr name="DarkAqua">
      <a:srgbClr val="00AFAA"/>
    </a:custClr>
    <a:custClr name="Aqua75">
      <a:srgbClr val="76E3DC"/>
    </a:custClr>
    <a:custClr name="Aqua50">
      <a:srgbClr val="A3ECE7"/>
    </a:custClr>
    <a:custClr name="Aqua25">
      <a:srgbClr val="D1F6F3"/>
    </a:custClr>
    <a:custClr name="Gray">
      <a:srgbClr val="383C45"/>
    </a:custClr>
    <a:custClr name="DarkGray">
      <a:srgbClr val="0F1621"/>
    </a:custClr>
    <a:custClr name="Gray75">
      <a:srgbClr val="6A6D74"/>
    </a:custClr>
    <a:custClr name="Gray50">
      <a:srgbClr val="9B9DA2"/>
    </a:custClr>
    <a:custClr name="Gray25">
      <a:srgbClr val="CDCED0"/>
    </a:custClr>
    <a:custClr name="White">
      <a:srgbClr val="FFFFFF"/>
    </a:custClr>
    <a:custClr name="Red">
      <a:srgbClr val="C41C33"/>
    </a:custClr>
    <a:custClr name="Red75">
      <a:srgbClr val="D35566"/>
    </a:custClr>
    <a:custClr name="Red50">
      <a:srgbClr val="E18D99"/>
    </a:custClr>
    <a:custClr name="Pink">
      <a:srgbClr val="C53580"/>
    </a:custClr>
    <a:custClr name="Pink75">
      <a:srgbClr val="D468A0"/>
    </a:custClr>
    <a:custClr name="Pink50">
      <a:srgbClr val="E29ABF"/>
    </a:custClr>
    <a:custClr name="Orange">
      <a:srgbClr val="EC610E"/>
    </a:custClr>
    <a:custClr name="Orange75">
      <a:srgbClr val="F1894A"/>
    </a:custClr>
    <a:custClr name="Orange50">
      <a:srgbClr val="F5B086"/>
    </a:custClr>
    <a:custClr name="Yellow">
      <a:srgbClr val="FAB800"/>
    </a:custClr>
    <a:custClr name="Yellow75">
      <a:srgbClr val="FBCA40"/>
    </a:custClr>
    <a:custClr name="Yellow50">
      <a:srgbClr val="FCDB7F"/>
    </a:custClr>
    <a:custClr name="DarkGreen">
      <a:srgbClr val="70943C"/>
    </a:custClr>
    <a:custClr name="DarkGreen75">
      <a:srgbClr val="94AF6D"/>
    </a:custClr>
    <a:custClr name="DarkGreen50">
      <a:srgbClr val="B7C99D"/>
    </a:custClr>
    <a:custClr name="LightGreen">
      <a:srgbClr val="06B87C"/>
    </a:custClr>
    <a:custClr name="LightGreen75">
      <a:srgbClr val="44CA9D"/>
    </a:custClr>
    <a:custClr name="LightGreen50">
      <a:srgbClr val="82DBBD"/>
    </a:custClr>
    <a:custClr name="DarkBlue">
      <a:srgbClr val="3F59A7"/>
    </a:custClr>
    <a:custClr name="DarkBlue75">
      <a:srgbClr val="6F83BD"/>
    </a:custClr>
    <a:custClr name="DarkBlue50">
      <a:srgbClr val="9FACD3"/>
    </a:custClr>
    <a:custClr name="LightBlue">
      <a:srgbClr val="52A3DB"/>
    </a:custClr>
    <a:custClr name="LightBlue75">
      <a:srgbClr val="7DBAE4"/>
    </a:custClr>
    <a:custClr name="LightBlue50">
      <a:srgbClr val="A8D1ED"/>
    </a:custClr>
    <a:custClr name="Purple">
      <a:srgbClr val="673A93"/>
    </a:custClr>
    <a:custClr name="Purple75">
      <a:srgbClr val="8D6BAE"/>
    </a:custClr>
    <a:custClr name="Purple50">
      <a:srgbClr val="B39CC9"/>
    </a:custClr>
  </a:custClr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2243</TotalTime>
  <Words>2283</Words>
  <Application>Microsoft Office PowerPoint</Application>
  <PresentationFormat>Widescreen</PresentationFormat>
  <Paragraphs>459</Paragraphs>
  <Slides>38</Slides>
  <Notes>7</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38</vt:i4>
      </vt:variant>
    </vt:vector>
  </HeadingPairs>
  <TitlesOfParts>
    <vt:vector size="61" baseType="lpstr">
      <vt:lpstr>Arial</vt:lpstr>
      <vt:lpstr>Arial Black</vt:lpstr>
      <vt:lpstr>Arial Nova</vt:lpstr>
      <vt:lpstr>Baskerville Old Face</vt:lpstr>
      <vt:lpstr>Calibri</vt:lpstr>
      <vt:lpstr>Calibri Light</vt:lpstr>
      <vt:lpstr>Century Gothic</vt:lpstr>
      <vt:lpstr>Fira Sans Book</vt:lpstr>
      <vt:lpstr>Glegoo</vt:lpstr>
      <vt:lpstr>Helvetica Neue Medium</vt:lpstr>
      <vt:lpstr>Lato</vt:lpstr>
      <vt:lpstr>Lato Bold</vt:lpstr>
      <vt:lpstr>Monotype Sorts</vt:lpstr>
      <vt:lpstr>Open Sans</vt:lpstr>
      <vt:lpstr>Open Sans Light</vt:lpstr>
      <vt:lpstr>Open Sans Regular</vt:lpstr>
      <vt:lpstr>Open Sans Semibold</vt:lpstr>
      <vt:lpstr>Sagona Book</vt:lpstr>
      <vt:lpstr>Wingdings</vt:lpstr>
      <vt:lpstr>Office Theme</vt:lpstr>
      <vt:lpstr>Hitch Light Master</vt:lpstr>
      <vt:lpstr>1_Office Theme</vt:lpstr>
      <vt:lpstr>2_Office Theme</vt:lpstr>
      <vt:lpstr>PowerPoint Presentation</vt:lpstr>
      <vt:lpstr>PowerPoint Presentation</vt:lpstr>
      <vt:lpstr>Evidence-based Analyses Webinars, Podcasts, Blogs, eBooks </vt:lpstr>
      <vt:lpstr>PowerPoint Presentation</vt:lpstr>
      <vt:lpstr>PowerPoint Presentation</vt:lpstr>
      <vt:lpstr>About the speakers</vt:lpstr>
      <vt:lpstr>The Inside Gig</vt:lpstr>
      <vt:lpstr>The world of work is changing</vt:lpstr>
      <vt:lpstr>The world of work is changing</vt:lpstr>
      <vt:lpstr>Productivity, Engagement &amp; Unemployment</vt:lpstr>
      <vt:lpstr>History of the Workplace</vt:lpstr>
      <vt:lpstr>History of the Workplace</vt:lpstr>
      <vt:lpstr>The rules around work are changing</vt:lpstr>
      <vt:lpstr>The rules around work are changing</vt:lpstr>
      <vt:lpstr>The Desire to continuously Learn and Grow</vt:lpstr>
      <vt:lpstr>A new Leadership Model</vt:lpstr>
      <vt:lpstr>Being agile is a shift in the mental model of what an organization is and how it operates</vt:lpstr>
      <vt:lpstr>The value of Employee Experience</vt:lpstr>
      <vt:lpstr>Careers are changing</vt:lpstr>
      <vt:lpstr>Great Companies</vt:lpstr>
      <vt:lpstr>The Rise of the new Talent Operating Model</vt:lpstr>
      <vt:lpstr>Breaking down the traditional operating model</vt:lpstr>
      <vt:lpstr>Breaking down the traditional operating model</vt:lpstr>
      <vt:lpstr>The New Talent Operating Model</vt:lpstr>
      <vt:lpstr>The Six Principles of The Inside Gig</vt:lpstr>
      <vt:lpstr>You Get What You Give</vt:lpstr>
      <vt:lpstr>Know What You Have</vt:lpstr>
      <vt:lpstr>Create a Learning Organization</vt:lpstr>
      <vt:lpstr>Democratize the Work</vt:lpstr>
      <vt:lpstr>Create an Agile Organization</vt:lpstr>
      <vt:lpstr>Bust the Functional Silos</vt:lpstr>
      <vt:lpstr>PowerPoint Presentation</vt:lpstr>
      <vt:lpstr>PowerPoint Presentation</vt:lpstr>
      <vt:lpstr>PowerPoint Presentation</vt:lpstr>
      <vt:lpstr>PowerPoint Presentation</vt:lpstr>
      <vt:lpstr>How to get started</vt:lpstr>
      <vt:lpstr>Big Journeys begin with Small Steps</vt:lpstr>
      <vt:lpstr>Thank You!  Upcoming Events  JANUARY: Webinar on Resilience  FEBRUARY: Workshop series on Data Science for HR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Schulz</dc:creator>
  <cp:lastModifiedBy>Manasa Bharadwaj</cp:lastModifiedBy>
  <cp:revision>88</cp:revision>
  <dcterms:created xsi:type="dcterms:W3CDTF">2019-11-28T10:52:50Z</dcterms:created>
  <dcterms:modified xsi:type="dcterms:W3CDTF">2019-12-10T04:55:58Z</dcterms:modified>
</cp:coreProperties>
</file>